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5765800" cy="3244850"/>
  <p:notesSz cx="5765800" cy="3244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656"/>
  </p:normalViewPr>
  <p:slideViewPr>
    <p:cSldViewPr>
      <p:cViewPr varScale="1">
        <p:scale>
          <a:sx n="178" d="100"/>
          <a:sy n="178" d="100"/>
        </p:scale>
        <p:origin x="696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221087" y="3155225"/>
            <a:ext cx="43180" cy="30480"/>
          </a:xfrm>
          <a:custGeom>
            <a:avLst/>
            <a:gdLst/>
            <a:ahLst/>
            <a:cxnLst/>
            <a:rect l="l" t="t" r="r" b="b"/>
            <a:pathLst>
              <a:path w="43179" h="30480">
                <a:moveTo>
                  <a:pt x="0" y="30366"/>
                </a:moveTo>
                <a:lnTo>
                  <a:pt x="43019" y="30366"/>
                </a:lnTo>
                <a:lnTo>
                  <a:pt x="43019" y="0"/>
                </a:lnTo>
                <a:lnTo>
                  <a:pt x="0" y="0"/>
                </a:lnTo>
                <a:lnTo>
                  <a:pt x="0" y="30366"/>
                </a:lnTo>
                <a:close/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141470" y="3151263"/>
            <a:ext cx="25400" cy="38100"/>
          </a:xfrm>
          <a:custGeom>
            <a:avLst/>
            <a:gdLst/>
            <a:ahLst/>
            <a:cxnLst/>
            <a:rect l="l" t="t" r="r" b="b"/>
            <a:pathLst>
              <a:path w="254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319272" y="3151263"/>
            <a:ext cx="25400" cy="38100"/>
          </a:xfrm>
          <a:custGeom>
            <a:avLst/>
            <a:gdLst/>
            <a:ahLst/>
            <a:cxnLst/>
            <a:rect l="l" t="t" r="r" b="b"/>
            <a:pathLst>
              <a:path w="25400" h="38100">
                <a:moveTo>
                  <a:pt x="0" y="0"/>
                </a:moveTo>
                <a:lnTo>
                  <a:pt x="0" y="38100"/>
                </a:lnTo>
                <a:lnTo>
                  <a:pt x="2540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475618" y="3144913"/>
            <a:ext cx="64135" cy="50800"/>
          </a:xfrm>
          <a:custGeom>
            <a:avLst/>
            <a:gdLst/>
            <a:ahLst/>
            <a:cxnLst/>
            <a:rect l="l" t="t" r="r" b="b"/>
            <a:pathLst>
              <a:path w="64135" h="50800">
                <a:moveTo>
                  <a:pt x="0" y="50800"/>
                </a:moveTo>
                <a:lnTo>
                  <a:pt x="43019" y="50800"/>
                </a:lnTo>
                <a:lnTo>
                  <a:pt x="43019" y="20434"/>
                </a:lnTo>
                <a:lnTo>
                  <a:pt x="0" y="20434"/>
                </a:lnTo>
                <a:lnTo>
                  <a:pt x="0" y="50800"/>
                </a:lnTo>
                <a:close/>
              </a:path>
              <a:path w="64135" h="50800">
                <a:moveTo>
                  <a:pt x="10491" y="20320"/>
                </a:moveTo>
                <a:lnTo>
                  <a:pt x="10491" y="10160"/>
                </a:lnTo>
                <a:lnTo>
                  <a:pt x="53672" y="10160"/>
                </a:lnTo>
                <a:lnTo>
                  <a:pt x="53672" y="40640"/>
                </a:lnTo>
                <a:lnTo>
                  <a:pt x="43512" y="40640"/>
                </a:lnTo>
              </a:path>
              <a:path w="64135" h="50800">
                <a:moveTo>
                  <a:pt x="20652" y="10160"/>
                </a:moveTo>
                <a:lnTo>
                  <a:pt x="20652" y="0"/>
                </a:lnTo>
                <a:lnTo>
                  <a:pt x="63832" y="0"/>
                </a:lnTo>
                <a:lnTo>
                  <a:pt x="63832" y="30480"/>
                </a:lnTo>
                <a:lnTo>
                  <a:pt x="53672" y="30480"/>
                </a:lnTo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412450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4772318" y="3157613"/>
            <a:ext cx="38100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0" y="0"/>
                </a:moveTo>
                <a:lnTo>
                  <a:pt x="38100" y="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4683417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4759618" y="3144912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0"/>
                </a:moveTo>
                <a:lnTo>
                  <a:pt x="38100" y="0"/>
                </a:lnTo>
              </a:path>
              <a:path w="50800" h="50800">
                <a:moveTo>
                  <a:pt x="12700" y="25400"/>
                </a:moveTo>
                <a:lnTo>
                  <a:pt x="50800" y="25400"/>
                </a:lnTo>
              </a:path>
              <a:path w="50800" h="50800">
                <a:moveTo>
                  <a:pt x="0" y="38100"/>
                </a:moveTo>
                <a:lnTo>
                  <a:pt x="38100" y="38100"/>
                </a:lnTo>
              </a:path>
              <a:path w="50800" h="50800">
                <a:moveTo>
                  <a:pt x="12700" y="50800"/>
                </a:moveTo>
                <a:lnTo>
                  <a:pt x="50800" y="50800"/>
                </a:lnTo>
              </a:path>
            </a:pathLst>
          </a:custGeom>
          <a:ln w="7591">
            <a:solidFill>
              <a:srgbClr val="D6D6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5030598" y="3144912"/>
            <a:ext cx="50800" cy="25400"/>
          </a:xfrm>
          <a:custGeom>
            <a:avLst/>
            <a:gdLst/>
            <a:ahLst/>
            <a:cxnLst/>
            <a:rect l="l" t="t" r="r" b="b"/>
            <a:pathLst>
              <a:path w="50800" h="25400">
                <a:moveTo>
                  <a:pt x="0" y="0"/>
                </a:moveTo>
                <a:lnTo>
                  <a:pt x="38100" y="0"/>
                </a:lnTo>
              </a:path>
              <a:path w="50800" h="25400">
                <a:moveTo>
                  <a:pt x="12700" y="12700"/>
                </a:moveTo>
                <a:lnTo>
                  <a:pt x="50800" y="12700"/>
                </a:lnTo>
              </a:path>
              <a:path w="50800" h="25400">
                <a:moveTo>
                  <a:pt x="12700" y="25400"/>
                </a:moveTo>
                <a:lnTo>
                  <a:pt x="50800" y="2540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4954397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5030598" y="3183013"/>
            <a:ext cx="50800" cy="12700"/>
          </a:xfrm>
          <a:custGeom>
            <a:avLst/>
            <a:gdLst/>
            <a:ahLst/>
            <a:cxnLst/>
            <a:rect l="l" t="t" r="r" b="b"/>
            <a:pathLst>
              <a:path w="50800" h="12700">
                <a:moveTo>
                  <a:pt x="0" y="0"/>
                </a:moveTo>
                <a:lnTo>
                  <a:pt x="38100" y="0"/>
                </a:lnTo>
              </a:path>
              <a:path w="50800" h="12700">
                <a:moveTo>
                  <a:pt x="12700" y="12699"/>
                </a:moveTo>
                <a:lnTo>
                  <a:pt x="50800" y="12699"/>
                </a:lnTo>
              </a:path>
            </a:pathLst>
          </a:custGeom>
          <a:ln w="7591">
            <a:solidFill>
              <a:srgbClr val="D6D6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5301577" y="3144913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0"/>
                </a:moveTo>
                <a:lnTo>
                  <a:pt x="38100" y="0"/>
                </a:lnTo>
              </a:path>
              <a:path w="50800" h="50800">
                <a:moveTo>
                  <a:pt x="12700" y="12700"/>
                </a:moveTo>
                <a:lnTo>
                  <a:pt x="50800" y="12700"/>
                </a:lnTo>
              </a:path>
              <a:path w="50800" h="50800">
                <a:moveTo>
                  <a:pt x="12700" y="25400"/>
                </a:moveTo>
                <a:lnTo>
                  <a:pt x="50800" y="25400"/>
                </a:lnTo>
              </a:path>
              <a:path w="50800" h="50800">
                <a:moveTo>
                  <a:pt x="0" y="38100"/>
                </a:moveTo>
                <a:lnTo>
                  <a:pt x="38100" y="38100"/>
                </a:lnTo>
              </a:path>
              <a:path w="50800" h="50800">
                <a:moveTo>
                  <a:pt x="12700" y="50800"/>
                </a:moveTo>
                <a:lnTo>
                  <a:pt x="50800" y="5080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5603025" y="317539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19">
                <a:moveTo>
                  <a:pt x="0" y="0"/>
                </a:moveTo>
                <a:lnTo>
                  <a:pt x="20320" y="2032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5575961" y="3148898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30366" y="15183"/>
                </a:moveTo>
                <a:lnTo>
                  <a:pt x="30366" y="6797"/>
                </a:lnTo>
                <a:lnTo>
                  <a:pt x="23568" y="0"/>
                </a:lnTo>
                <a:lnTo>
                  <a:pt x="15183" y="0"/>
                </a:lnTo>
                <a:lnTo>
                  <a:pt x="6797" y="0"/>
                </a:lnTo>
                <a:lnTo>
                  <a:pt x="0" y="6797"/>
                </a:lnTo>
                <a:lnTo>
                  <a:pt x="0" y="15183"/>
                </a:lnTo>
                <a:lnTo>
                  <a:pt x="0" y="23568"/>
                </a:lnTo>
                <a:lnTo>
                  <a:pt x="6797" y="30366"/>
                </a:lnTo>
                <a:lnTo>
                  <a:pt x="15183" y="30366"/>
                </a:lnTo>
                <a:lnTo>
                  <a:pt x="23568" y="30366"/>
                </a:lnTo>
                <a:lnTo>
                  <a:pt x="30366" y="23568"/>
                </a:lnTo>
                <a:lnTo>
                  <a:pt x="30366" y="15183"/>
                </a:lnTo>
                <a:close/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5481104" y="3144913"/>
            <a:ext cx="233679" cy="50800"/>
          </a:xfrm>
          <a:custGeom>
            <a:avLst/>
            <a:gdLst/>
            <a:ahLst/>
            <a:cxnLst/>
            <a:rect l="l" t="t" r="r" b="b"/>
            <a:pathLst>
              <a:path w="233679" h="50800">
                <a:moveTo>
                  <a:pt x="40640" y="50800"/>
                </a:moveTo>
                <a:lnTo>
                  <a:pt x="50400" y="48796"/>
                </a:lnTo>
                <a:lnTo>
                  <a:pt x="58488" y="43339"/>
                </a:lnTo>
                <a:lnTo>
                  <a:pt x="64002" y="35262"/>
                </a:lnTo>
                <a:lnTo>
                  <a:pt x="66040" y="25400"/>
                </a:lnTo>
                <a:lnTo>
                  <a:pt x="64036" y="15537"/>
                </a:lnTo>
                <a:lnTo>
                  <a:pt x="58579" y="7461"/>
                </a:lnTo>
                <a:lnTo>
                  <a:pt x="50502" y="2004"/>
                </a:lnTo>
                <a:lnTo>
                  <a:pt x="40640" y="0"/>
                </a:lnTo>
                <a:lnTo>
                  <a:pt x="30778" y="2004"/>
                </a:lnTo>
                <a:lnTo>
                  <a:pt x="22701" y="7461"/>
                </a:lnTo>
                <a:lnTo>
                  <a:pt x="17244" y="15537"/>
                </a:lnTo>
                <a:lnTo>
                  <a:pt x="15240" y="25400"/>
                </a:lnTo>
              </a:path>
              <a:path w="233679" h="50800">
                <a:moveTo>
                  <a:pt x="30480" y="17780"/>
                </a:moveTo>
                <a:lnTo>
                  <a:pt x="15240" y="30480"/>
                </a:lnTo>
                <a:lnTo>
                  <a:pt x="0" y="17780"/>
                </a:lnTo>
              </a:path>
              <a:path w="233679" h="50800">
                <a:moveTo>
                  <a:pt x="193042" y="50800"/>
                </a:moveTo>
                <a:lnTo>
                  <a:pt x="183179" y="48796"/>
                </a:lnTo>
                <a:lnTo>
                  <a:pt x="175103" y="43339"/>
                </a:lnTo>
                <a:lnTo>
                  <a:pt x="169646" y="35262"/>
                </a:lnTo>
                <a:lnTo>
                  <a:pt x="167642" y="25400"/>
                </a:lnTo>
                <a:lnTo>
                  <a:pt x="169646" y="15537"/>
                </a:lnTo>
                <a:lnTo>
                  <a:pt x="175103" y="7461"/>
                </a:lnTo>
                <a:lnTo>
                  <a:pt x="183179" y="2004"/>
                </a:lnTo>
                <a:lnTo>
                  <a:pt x="193042" y="0"/>
                </a:lnTo>
                <a:lnTo>
                  <a:pt x="202904" y="2004"/>
                </a:lnTo>
                <a:lnTo>
                  <a:pt x="210981" y="7461"/>
                </a:lnTo>
                <a:lnTo>
                  <a:pt x="216438" y="15537"/>
                </a:lnTo>
                <a:lnTo>
                  <a:pt x="218442" y="25400"/>
                </a:lnTo>
              </a:path>
              <a:path w="233679" h="50800">
                <a:moveTo>
                  <a:pt x="233682" y="17780"/>
                </a:moveTo>
                <a:lnTo>
                  <a:pt x="218442" y="30480"/>
                </a:lnTo>
                <a:lnTo>
                  <a:pt x="203202" y="17780"/>
                </a:lnTo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5300" y="57337"/>
            <a:ext cx="5575198" cy="244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64870" y="1817116"/>
            <a:ext cx="4036060" cy="811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CC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CC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88290" y="746315"/>
            <a:ext cx="2508123" cy="21416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969387" y="746315"/>
            <a:ext cx="2508123" cy="21416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CC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221087" y="3155225"/>
            <a:ext cx="43180" cy="30480"/>
          </a:xfrm>
          <a:custGeom>
            <a:avLst/>
            <a:gdLst/>
            <a:ahLst/>
            <a:cxnLst/>
            <a:rect l="l" t="t" r="r" b="b"/>
            <a:pathLst>
              <a:path w="43179" h="30480">
                <a:moveTo>
                  <a:pt x="0" y="30366"/>
                </a:moveTo>
                <a:lnTo>
                  <a:pt x="43019" y="30366"/>
                </a:lnTo>
                <a:lnTo>
                  <a:pt x="43019" y="0"/>
                </a:lnTo>
                <a:lnTo>
                  <a:pt x="0" y="0"/>
                </a:lnTo>
                <a:lnTo>
                  <a:pt x="0" y="30366"/>
                </a:lnTo>
                <a:close/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141470" y="3151263"/>
            <a:ext cx="25400" cy="38100"/>
          </a:xfrm>
          <a:custGeom>
            <a:avLst/>
            <a:gdLst/>
            <a:ahLst/>
            <a:cxnLst/>
            <a:rect l="l" t="t" r="r" b="b"/>
            <a:pathLst>
              <a:path w="254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319272" y="3151263"/>
            <a:ext cx="25400" cy="38100"/>
          </a:xfrm>
          <a:custGeom>
            <a:avLst/>
            <a:gdLst/>
            <a:ahLst/>
            <a:cxnLst/>
            <a:rect l="l" t="t" r="r" b="b"/>
            <a:pathLst>
              <a:path w="25400" h="38100">
                <a:moveTo>
                  <a:pt x="0" y="0"/>
                </a:moveTo>
                <a:lnTo>
                  <a:pt x="0" y="38100"/>
                </a:lnTo>
                <a:lnTo>
                  <a:pt x="2540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475618" y="3144913"/>
            <a:ext cx="64135" cy="50800"/>
          </a:xfrm>
          <a:custGeom>
            <a:avLst/>
            <a:gdLst/>
            <a:ahLst/>
            <a:cxnLst/>
            <a:rect l="l" t="t" r="r" b="b"/>
            <a:pathLst>
              <a:path w="64135" h="50800">
                <a:moveTo>
                  <a:pt x="0" y="50800"/>
                </a:moveTo>
                <a:lnTo>
                  <a:pt x="43019" y="50800"/>
                </a:lnTo>
                <a:lnTo>
                  <a:pt x="43019" y="20434"/>
                </a:lnTo>
                <a:lnTo>
                  <a:pt x="0" y="20434"/>
                </a:lnTo>
                <a:lnTo>
                  <a:pt x="0" y="50800"/>
                </a:lnTo>
                <a:close/>
              </a:path>
              <a:path w="64135" h="50800">
                <a:moveTo>
                  <a:pt x="10491" y="20320"/>
                </a:moveTo>
                <a:lnTo>
                  <a:pt x="10491" y="10160"/>
                </a:lnTo>
                <a:lnTo>
                  <a:pt x="53672" y="10160"/>
                </a:lnTo>
                <a:lnTo>
                  <a:pt x="53672" y="40640"/>
                </a:lnTo>
                <a:lnTo>
                  <a:pt x="43512" y="40640"/>
                </a:lnTo>
              </a:path>
              <a:path w="64135" h="50800">
                <a:moveTo>
                  <a:pt x="20652" y="10160"/>
                </a:moveTo>
                <a:lnTo>
                  <a:pt x="20652" y="0"/>
                </a:lnTo>
                <a:lnTo>
                  <a:pt x="63832" y="0"/>
                </a:lnTo>
                <a:lnTo>
                  <a:pt x="63832" y="30480"/>
                </a:lnTo>
                <a:lnTo>
                  <a:pt x="53672" y="30480"/>
                </a:lnTo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412450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4772318" y="3157613"/>
            <a:ext cx="38100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0" y="0"/>
                </a:moveTo>
                <a:lnTo>
                  <a:pt x="38100" y="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4683417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4759618" y="3144912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0"/>
                </a:moveTo>
                <a:lnTo>
                  <a:pt x="38100" y="0"/>
                </a:lnTo>
              </a:path>
              <a:path w="50800" h="50800">
                <a:moveTo>
                  <a:pt x="12700" y="25400"/>
                </a:moveTo>
                <a:lnTo>
                  <a:pt x="50800" y="25400"/>
                </a:lnTo>
              </a:path>
              <a:path w="50800" h="50800">
                <a:moveTo>
                  <a:pt x="0" y="38100"/>
                </a:moveTo>
                <a:lnTo>
                  <a:pt x="38100" y="38100"/>
                </a:lnTo>
              </a:path>
              <a:path w="50800" h="50800">
                <a:moveTo>
                  <a:pt x="12700" y="50800"/>
                </a:moveTo>
                <a:lnTo>
                  <a:pt x="50800" y="50800"/>
                </a:lnTo>
              </a:path>
            </a:pathLst>
          </a:custGeom>
          <a:ln w="7591">
            <a:solidFill>
              <a:srgbClr val="D6D6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5030598" y="3144912"/>
            <a:ext cx="50800" cy="25400"/>
          </a:xfrm>
          <a:custGeom>
            <a:avLst/>
            <a:gdLst/>
            <a:ahLst/>
            <a:cxnLst/>
            <a:rect l="l" t="t" r="r" b="b"/>
            <a:pathLst>
              <a:path w="50800" h="25400">
                <a:moveTo>
                  <a:pt x="0" y="0"/>
                </a:moveTo>
                <a:lnTo>
                  <a:pt x="38100" y="0"/>
                </a:lnTo>
              </a:path>
              <a:path w="50800" h="25400">
                <a:moveTo>
                  <a:pt x="12700" y="12700"/>
                </a:moveTo>
                <a:lnTo>
                  <a:pt x="50800" y="12700"/>
                </a:lnTo>
              </a:path>
              <a:path w="50800" h="25400">
                <a:moveTo>
                  <a:pt x="12700" y="25400"/>
                </a:moveTo>
                <a:lnTo>
                  <a:pt x="50800" y="2540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4954397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5030598" y="3183013"/>
            <a:ext cx="50800" cy="12700"/>
          </a:xfrm>
          <a:custGeom>
            <a:avLst/>
            <a:gdLst/>
            <a:ahLst/>
            <a:cxnLst/>
            <a:rect l="l" t="t" r="r" b="b"/>
            <a:pathLst>
              <a:path w="50800" h="12700">
                <a:moveTo>
                  <a:pt x="0" y="0"/>
                </a:moveTo>
                <a:lnTo>
                  <a:pt x="38100" y="0"/>
                </a:lnTo>
              </a:path>
              <a:path w="50800" h="12700">
                <a:moveTo>
                  <a:pt x="12700" y="12699"/>
                </a:moveTo>
                <a:lnTo>
                  <a:pt x="50800" y="12699"/>
                </a:lnTo>
              </a:path>
            </a:pathLst>
          </a:custGeom>
          <a:ln w="7591">
            <a:solidFill>
              <a:srgbClr val="D6D6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5301577" y="3144913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0"/>
                </a:moveTo>
                <a:lnTo>
                  <a:pt x="38100" y="0"/>
                </a:lnTo>
              </a:path>
              <a:path w="50800" h="50800">
                <a:moveTo>
                  <a:pt x="12700" y="12700"/>
                </a:moveTo>
                <a:lnTo>
                  <a:pt x="50800" y="12700"/>
                </a:lnTo>
              </a:path>
              <a:path w="50800" h="50800">
                <a:moveTo>
                  <a:pt x="12700" y="25400"/>
                </a:moveTo>
                <a:lnTo>
                  <a:pt x="50800" y="25400"/>
                </a:lnTo>
              </a:path>
              <a:path w="50800" h="50800">
                <a:moveTo>
                  <a:pt x="0" y="38100"/>
                </a:moveTo>
                <a:lnTo>
                  <a:pt x="38100" y="38100"/>
                </a:lnTo>
              </a:path>
              <a:path w="50800" h="50800">
                <a:moveTo>
                  <a:pt x="12700" y="50800"/>
                </a:moveTo>
                <a:lnTo>
                  <a:pt x="50800" y="5080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5603025" y="317539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19">
                <a:moveTo>
                  <a:pt x="0" y="0"/>
                </a:moveTo>
                <a:lnTo>
                  <a:pt x="20320" y="2032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5575961" y="3148898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30366" y="15183"/>
                </a:moveTo>
                <a:lnTo>
                  <a:pt x="30366" y="6797"/>
                </a:lnTo>
                <a:lnTo>
                  <a:pt x="23568" y="0"/>
                </a:lnTo>
                <a:lnTo>
                  <a:pt x="15183" y="0"/>
                </a:lnTo>
                <a:lnTo>
                  <a:pt x="6797" y="0"/>
                </a:lnTo>
                <a:lnTo>
                  <a:pt x="0" y="6797"/>
                </a:lnTo>
                <a:lnTo>
                  <a:pt x="0" y="15183"/>
                </a:lnTo>
                <a:lnTo>
                  <a:pt x="0" y="23568"/>
                </a:lnTo>
                <a:lnTo>
                  <a:pt x="6797" y="30366"/>
                </a:lnTo>
                <a:lnTo>
                  <a:pt x="15183" y="30366"/>
                </a:lnTo>
                <a:lnTo>
                  <a:pt x="23568" y="30366"/>
                </a:lnTo>
                <a:lnTo>
                  <a:pt x="30366" y="23568"/>
                </a:lnTo>
                <a:lnTo>
                  <a:pt x="30366" y="15183"/>
                </a:lnTo>
                <a:close/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5481104" y="3144913"/>
            <a:ext cx="233679" cy="50800"/>
          </a:xfrm>
          <a:custGeom>
            <a:avLst/>
            <a:gdLst/>
            <a:ahLst/>
            <a:cxnLst/>
            <a:rect l="l" t="t" r="r" b="b"/>
            <a:pathLst>
              <a:path w="233679" h="50800">
                <a:moveTo>
                  <a:pt x="40640" y="50800"/>
                </a:moveTo>
                <a:lnTo>
                  <a:pt x="50400" y="48796"/>
                </a:lnTo>
                <a:lnTo>
                  <a:pt x="58488" y="43339"/>
                </a:lnTo>
                <a:lnTo>
                  <a:pt x="64002" y="35262"/>
                </a:lnTo>
                <a:lnTo>
                  <a:pt x="66040" y="25400"/>
                </a:lnTo>
                <a:lnTo>
                  <a:pt x="64036" y="15537"/>
                </a:lnTo>
                <a:lnTo>
                  <a:pt x="58579" y="7461"/>
                </a:lnTo>
                <a:lnTo>
                  <a:pt x="50502" y="2004"/>
                </a:lnTo>
                <a:lnTo>
                  <a:pt x="40640" y="0"/>
                </a:lnTo>
                <a:lnTo>
                  <a:pt x="30778" y="2004"/>
                </a:lnTo>
                <a:lnTo>
                  <a:pt x="22701" y="7461"/>
                </a:lnTo>
                <a:lnTo>
                  <a:pt x="17244" y="15537"/>
                </a:lnTo>
                <a:lnTo>
                  <a:pt x="15240" y="25400"/>
                </a:lnTo>
              </a:path>
              <a:path w="233679" h="50800">
                <a:moveTo>
                  <a:pt x="30480" y="17780"/>
                </a:moveTo>
                <a:lnTo>
                  <a:pt x="15240" y="30480"/>
                </a:lnTo>
                <a:lnTo>
                  <a:pt x="0" y="17780"/>
                </a:lnTo>
              </a:path>
              <a:path w="233679" h="50800">
                <a:moveTo>
                  <a:pt x="193042" y="50800"/>
                </a:moveTo>
                <a:lnTo>
                  <a:pt x="183179" y="48796"/>
                </a:lnTo>
                <a:lnTo>
                  <a:pt x="175103" y="43339"/>
                </a:lnTo>
                <a:lnTo>
                  <a:pt x="169646" y="35262"/>
                </a:lnTo>
                <a:lnTo>
                  <a:pt x="167642" y="25400"/>
                </a:lnTo>
                <a:lnTo>
                  <a:pt x="169646" y="15537"/>
                </a:lnTo>
                <a:lnTo>
                  <a:pt x="175103" y="7461"/>
                </a:lnTo>
                <a:lnTo>
                  <a:pt x="183179" y="2004"/>
                </a:lnTo>
                <a:lnTo>
                  <a:pt x="193042" y="0"/>
                </a:lnTo>
                <a:lnTo>
                  <a:pt x="202904" y="2004"/>
                </a:lnTo>
                <a:lnTo>
                  <a:pt x="210981" y="7461"/>
                </a:lnTo>
                <a:lnTo>
                  <a:pt x="216438" y="15537"/>
                </a:lnTo>
                <a:lnTo>
                  <a:pt x="218442" y="25400"/>
                </a:lnTo>
              </a:path>
              <a:path w="233679" h="50800">
                <a:moveTo>
                  <a:pt x="233682" y="17780"/>
                </a:moveTo>
                <a:lnTo>
                  <a:pt x="218442" y="30480"/>
                </a:lnTo>
                <a:lnTo>
                  <a:pt x="203202" y="17780"/>
                </a:lnTo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221087" y="3155225"/>
            <a:ext cx="43180" cy="30480"/>
          </a:xfrm>
          <a:custGeom>
            <a:avLst/>
            <a:gdLst/>
            <a:ahLst/>
            <a:cxnLst/>
            <a:rect l="l" t="t" r="r" b="b"/>
            <a:pathLst>
              <a:path w="43179" h="30480">
                <a:moveTo>
                  <a:pt x="0" y="30366"/>
                </a:moveTo>
                <a:lnTo>
                  <a:pt x="43019" y="30366"/>
                </a:lnTo>
                <a:lnTo>
                  <a:pt x="43019" y="0"/>
                </a:lnTo>
                <a:lnTo>
                  <a:pt x="0" y="0"/>
                </a:lnTo>
                <a:lnTo>
                  <a:pt x="0" y="30366"/>
                </a:lnTo>
                <a:close/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141470" y="3151263"/>
            <a:ext cx="25400" cy="38100"/>
          </a:xfrm>
          <a:custGeom>
            <a:avLst/>
            <a:gdLst/>
            <a:ahLst/>
            <a:cxnLst/>
            <a:rect l="l" t="t" r="r" b="b"/>
            <a:pathLst>
              <a:path w="254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319272" y="3151263"/>
            <a:ext cx="25400" cy="38100"/>
          </a:xfrm>
          <a:custGeom>
            <a:avLst/>
            <a:gdLst/>
            <a:ahLst/>
            <a:cxnLst/>
            <a:rect l="l" t="t" r="r" b="b"/>
            <a:pathLst>
              <a:path w="25400" h="38100">
                <a:moveTo>
                  <a:pt x="0" y="0"/>
                </a:moveTo>
                <a:lnTo>
                  <a:pt x="0" y="38100"/>
                </a:lnTo>
                <a:lnTo>
                  <a:pt x="2540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475618" y="3144913"/>
            <a:ext cx="64135" cy="50800"/>
          </a:xfrm>
          <a:custGeom>
            <a:avLst/>
            <a:gdLst/>
            <a:ahLst/>
            <a:cxnLst/>
            <a:rect l="l" t="t" r="r" b="b"/>
            <a:pathLst>
              <a:path w="64135" h="50800">
                <a:moveTo>
                  <a:pt x="0" y="50800"/>
                </a:moveTo>
                <a:lnTo>
                  <a:pt x="43019" y="50800"/>
                </a:lnTo>
                <a:lnTo>
                  <a:pt x="43019" y="20434"/>
                </a:lnTo>
                <a:lnTo>
                  <a:pt x="0" y="20434"/>
                </a:lnTo>
                <a:lnTo>
                  <a:pt x="0" y="50800"/>
                </a:lnTo>
                <a:close/>
              </a:path>
              <a:path w="64135" h="50800">
                <a:moveTo>
                  <a:pt x="10491" y="20320"/>
                </a:moveTo>
                <a:lnTo>
                  <a:pt x="10491" y="10160"/>
                </a:lnTo>
                <a:lnTo>
                  <a:pt x="53672" y="10160"/>
                </a:lnTo>
                <a:lnTo>
                  <a:pt x="53672" y="40640"/>
                </a:lnTo>
                <a:lnTo>
                  <a:pt x="43512" y="40640"/>
                </a:lnTo>
              </a:path>
              <a:path w="64135" h="50800">
                <a:moveTo>
                  <a:pt x="20652" y="10160"/>
                </a:moveTo>
                <a:lnTo>
                  <a:pt x="20652" y="0"/>
                </a:lnTo>
                <a:lnTo>
                  <a:pt x="63832" y="0"/>
                </a:lnTo>
                <a:lnTo>
                  <a:pt x="63832" y="30480"/>
                </a:lnTo>
                <a:lnTo>
                  <a:pt x="53672" y="30480"/>
                </a:lnTo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412450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4772318" y="3157613"/>
            <a:ext cx="38100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0" y="0"/>
                </a:moveTo>
                <a:lnTo>
                  <a:pt x="38100" y="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4683417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4759618" y="3144912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0"/>
                </a:moveTo>
                <a:lnTo>
                  <a:pt x="38100" y="0"/>
                </a:lnTo>
              </a:path>
              <a:path w="50800" h="50800">
                <a:moveTo>
                  <a:pt x="12700" y="25400"/>
                </a:moveTo>
                <a:lnTo>
                  <a:pt x="50800" y="25400"/>
                </a:lnTo>
              </a:path>
              <a:path w="50800" h="50800">
                <a:moveTo>
                  <a:pt x="0" y="38100"/>
                </a:moveTo>
                <a:lnTo>
                  <a:pt x="38100" y="38100"/>
                </a:lnTo>
              </a:path>
              <a:path w="50800" h="50800">
                <a:moveTo>
                  <a:pt x="12700" y="50800"/>
                </a:moveTo>
                <a:lnTo>
                  <a:pt x="50800" y="50800"/>
                </a:lnTo>
              </a:path>
            </a:pathLst>
          </a:custGeom>
          <a:ln w="7591">
            <a:solidFill>
              <a:srgbClr val="D6D6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5030598" y="3144912"/>
            <a:ext cx="50800" cy="25400"/>
          </a:xfrm>
          <a:custGeom>
            <a:avLst/>
            <a:gdLst/>
            <a:ahLst/>
            <a:cxnLst/>
            <a:rect l="l" t="t" r="r" b="b"/>
            <a:pathLst>
              <a:path w="50800" h="25400">
                <a:moveTo>
                  <a:pt x="0" y="0"/>
                </a:moveTo>
                <a:lnTo>
                  <a:pt x="38100" y="0"/>
                </a:lnTo>
              </a:path>
              <a:path w="50800" h="25400">
                <a:moveTo>
                  <a:pt x="12700" y="12700"/>
                </a:moveTo>
                <a:lnTo>
                  <a:pt x="50800" y="12700"/>
                </a:lnTo>
              </a:path>
              <a:path w="50800" h="25400">
                <a:moveTo>
                  <a:pt x="12700" y="25400"/>
                </a:moveTo>
                <a:lnTo>
                  <a:pt x="50800" y="2540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4954397" y="3151263"/>
            <a:ext cx="203200" cy="38100"/>
          </a:xfrm>
          <a:custGeom>
            <a:avLst/>
            <a:gdLst/>
            <a:ahLst/>
            <a:cxnLst/>
            <a:rect l="l" t="t" r="r" b="b"/>
            <a:pathLst>
              <a:path w="203200" h="381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w="203200" h="381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5030598" y="3183013"/>
            <a:ext cx="50800" cy="12700"/>
          </a:xfrm>
          <a:custGeom>
            <a:avLst/>
            <a:gdLst/>
            <a:ahLst/>
            <a:cxnLst/>
            <a:rect l="l" t="t" r="r" b="b"/>
            <a:pathLst>
              <a:path w="50800" h="12700">
                <a:moveTo>
                  <a:pt x="0" y="0"/>
                </a:moveTo>
                <a:lnTo>
                  <a:pt x="38100" y="0"/>
                </a:lnTo>
              </a:path>
              <a:path w="50800" h="12700">
                <a:moveTo>
                  <a:pt x="12700" y="12699"/>
                </a:moveTo>
                <a:lnTo>
                  <a:pt x="50800" y="12699"/>
                </a:lnTo>
              </a:path>
            </a:pathLst>
          </a:custGeom>
          <a:ln w="7591">
            <a:solidFill>
              <a:srgbClr val="D6D6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5301577" y="3144913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0" y="0"/>
                </a:moveTo>
                <a:lnTo>
                  <a:pt x="38100" y="0"/>
                </a:lnTo>
              </a:path>
              <a:path w="50800" h="50800">
                <a:moveTo>
                  <a:pt x="12700" y="12700"/>
                </a:moveTo>
                <a:lnTo>
                  <a:pt x="50800" y="12700"/>
                </a:lnTo>
              </a:path>
              <a:path w="50800" h="50800">
                <a:moveTo>
                  <a:pt x="12700" y="25400"/>
                </a:moveTo>
                <a:lnTo>
                  <a:pt x="50800" y="25400"/>
                </a:lnTo>
              </a:path>
              <a:path w="50800" h="50800">
                <a:moveTo>
                  <a:pt x="0" y="38100"/>
                </a:moveTo>
                <a:lnTo>
                  <a:pt x="38100" y="38100"/>
                </a:lnTo>
              </a:path>
              <a:path w="50800" h="50800">
                <a:moveTo>
                  <a:pt x="12700" y="50800"/>
                </a:moveTo>
                <a:lnTo>
                  <a:pt x="50800" y="5080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5603025" y="3175393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19">
                <a:moveTo>
                  <a:pt x="0" y="0"/>
                </a:moveTo>
                <a:lnTo>
                  <a:pt x="20320" y="20320"/>
                </a:lnTo>
              </a:path>
            </a:pathLst>
          </a:custGeom>
          <a:ln w="7591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5575961" y="3148898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30366" y="15183"/>
                </a:moveTo>
                <a:lnTo>
                  <a:pt x="30366" y="6797"/>
                </a:lnTo>
                <a:lnTo>
                  <a:pt x="23568" y="0"/>
                </a:lnTo>
                <a:lnTo>
                  <a:pt x="15183" y="0"/>
                </a:lnTo>
                <a:lnTo>
                  <a:pt x="6797" y="0"/>
                </a:lnTo>
                <a:lnTo>
                  <a:pt x="0" y="6797"/>
                </a:lnTo>
                <a:lnTo>
                  <a:pt x="0" y="15183"/>
                </a:lnTo>
                <a:lnTo>
                  <a:pt x="0" y="23568"/>
                </a:lnTo>
                <a:lnTo>
                  <a:pt x="6797" y="30366"/>
                </a:lnTo>
                <a:lnTo>
                  <a:pt x="15183" y="30366"/>
                </a:lnTo>
                <a:lnTo>
                  <a:pt x="23568" y="30366"/>
                </a:lnTo>
                <a:lnTo>
                  <a:pt x="30366" y="23568"/>
                </a:lnTo>
                <a:lnTo>
                  <a:pt x="30366" y="15183"/>
                </a:lnTo>
                <a:close/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5481104" y="3144913"/>
            <a:ext cx="233679" cy="50800"/>
          </a:xfrm>
          <a:custGeom>
            <a:avLst/>
            <a:gdLst/>
            <a:ahLst/>
            <a:cxnLst/>
            <a:rect l="l" t="t" r="r" b="b"/>
            <a:pathLst>
              <a:path w="233679" h="50800">
                <a:moveTo>
                  <a:pt x="40640" y="50800"/>
                </a:moveTo>
                <a:lnTo>
                  <a:pt x="50400" y="48796"/>
                </a:lnTo>
                <a:lnTo>
                  <a:pt x="58488" y="43339"/>
                </a:lnTo>
                <a:lnTo>
                  <a:pt x="64002" y="35262"/>
                </a:lnTo>
                <a:lnTo>
                  <a:pt x="66040" y="25400"/>
                </a:lnTo>
                <a:lnTo>
                  <a:pt x="64036" y="15537"/>
                </a:lnTo>
                <a:lnTo>
                  <a:pt x="58579" y="7461"/>
                </a:lnTo>
                <a:lnTo>
                  <a:pt x="50502" y="2004"/>
                </a:lnTo>
                <a:lnTo>
                  <a:pt x="40640" y="0"/>
                </a:lnTo>
                <a:lnTo>
                  <a:pt x="30778" y="2004"/>
                </a:lnTo>
                <a:lnTo>
                  <a:pt x="22701" y="7461"/>
                </a:lnTo>
                <a:lnTo>
                  <a:pt x="17244" y="15537"/>
                </a:lnTo>
                <a:lnTo>
                  <a:pt x="15240" y="25400"/>
                </a:lnTo>
              </a:path>
              <a:path w="233679" h="50800">
                <a:moveTo>
                  <a:pt x="30480" y="17780"/>
                </a:moveTo>
                <a:lnTo>
                  <a:pt x="15240" y="30480"/>
                </a:lnTo>
                <a:lnTo>
                  <a:pt x="0" y="17780"/>
                </a:lnTo>
              </a:path>
              <a:path w="233679" h="50800">
                <a:moveTo>
                  <a:pt x="193042" y="50800"/>
                </a:moveTo>
                <a:lnTo>
                  <a:pt x="183179" y="48796"/>
                </a:lnTo>
                <a:lnTo>
                  <a:pt x="175103" y="43339"/>
                </a:lnTo>
                <a:lnTo>
                  <a:pt x="169646" y="35262"/>
                </a:lnTo>
                <a:lnTo>
                  <a:pt x="167642" y="25400"/>
                </a:lnTo>
                <a:lnTo>
                  <a:pt x="169646" y="15537"/>
                </a:lnTo>
                <a:lnTo>
                  <a:pt x="175103" y="7461"/>
                </a:lnTo>
                <a:lnTo>
                  <a:pt x="183179" y="2004"/>
                </a:lnTo>
                <a:lnTo>
                  <a:pt x="193042" y="0"/>
                </a:lnTo>
                <a:lnTo>
                  <a:pt x="202904" y="2004"/>
                </a:lnTo>
                <a:lnTo>
                  <a:pt x="210981" y="7461"/>
                </a:lnTo>
                <a:lnTo>
                  <a:pt x="216438" y="15537"/>
                </a:lnTo>
                <a:lnTo>
                  <a:pt x="218442" y="25400"/>
                </a:lnTo>
              </a:path>
              <a:path w="233679" h="50800">
                <a:moveTo>
                  <a:pt x="233682" y="17780"/>
                </a:moveTo>
                <a:lnTo>
                  <a:pt x="218442" y="30480"/>
                </a:lnTo>
                <a:lnTo>
                  <a:pt x="203202" y="17780"/>
                </a:lnTo>
              </a:path>
            </a:pathLst>
          </a:custGeom>
          <a:ln w="5060">
            <a:solidFill>
              <a:srgbClr val="ADAD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300" y="57337"/>
            <a:ext cx="5575198" cy="4718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CC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557" y="1382799"/>
            <a:ext cx="5053965" cy="1571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960372" y="3017710"/>
            <a:ext cx="1845056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88290" y="3017710"/>
            <a:ext cx="1326134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151376" y="3017710"/>
            <a:ext cx="1326134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9994" y="664895"/>
            <a:ext cx="5039995" cy="592455"/>
          </a:xfrm>
          <a:prstGeom prst="rect">
            <a:avLst/>
          </a:prstGeom>
          <a:solidFill>
            <a:srgbClr val="D8D8D8"/>
          </a:solidFill>
        </p:spPr>
        <p:txBody>
          <a:bodyPr vert="horz" wrap="square" lIns="0" tIns="35560" rIns="0" bIns="0" rtlCol="0">
            <a:spAutoFit/>
          </a:bodyPr>
          <a:lstStyle/>
          <a:p>
            <a:pPr marL="1630680" marR="424815" indent="-1197610">
              <a:lnSpc>
                <a:spcPct val="106700"/>
              </a:lnSpc>
              <a:spcBef>
                <a:spcPts val="280"/>
              </a:spcBef>
            </a:pPr>
            <a:r>
              <a:rPr spc="20" dirty="0"/>
              <a:t>Output</a:t>
            </a:r>
            <a:r>
              <a:rPr spc="135" dirty="0"/>
              <a:t> </a:t>
            </a:r>
            <a:r>
              <a:rPr spc="-40" dirty="0"/>
              <a:t>Gap</a:t>
            </a:r>
            <a:r>
              <a:rPr spc="135" dirty="0"/>
              <a:t> </a:t>
            </a:r>
            <a:r>
              <a:rPr spc="-20" dirty="0"/>
              <a:t>Estimation</a:t>
            </a:r>
            <a:r>
              <a:rPr spc="135" dirty="0"/>
              <a:t> </a:t>
            </a:r>
            <a:r>
              <a:rPr spc="-45" dirty="0"/>
              <a:t>and</a:t>
            </a:r>
            <a:r>
              <a:rPr spc="135" dirty="0"/>
              <a:t> </a:t>
            </a:r>
            <a:r>
              <a:rPr spc="5" dirty="0"/>
              <a:t>Monetary</a:t>
            </a:r>
            <a:r>
              <a:rPr spc="140" dirty="0"/>
              <a:t> </a:t>
            </a:r>
            <a:r>
              <a:rPr spc="-40" dirty="0"/>
              <a:t>Policy</a:t>
            </a:r>
            <a:r>
              <a:rPr spc="135" dirty="0"/>
              <a:t> </a:t>
            </a:r>
            <a:r>
              <a:rPr dirty="0"/>
              <a:t>with </a:t>
            </a:r>
            <a:r>
              <a:rPr spc="-375" dirty="0"/>
              <a:t> </a:t>
            </a:r>
            <a:r>
              <a:rPr dirty="0"/>
              <a:t>Imperfect</a:t>
            </a:r>
            <a:r>
              <a:rPr spc="130" dirty="0"/>
              <a:t> </a:t>
            </a:r>
            <a:r>
              <a:rPr spc="-40" dirty="0"/>
              <a:t>Knowledge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80134" y="1454415"/>
            <a:ext cx="1902460" cy="36385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461009" marR="5080" indent="-448945">
              <a:lnSpc>
                <a:spcPct val="102600"/>
              </a:lnSpc>
              <a:spcBef>
                <a:spcPts val="55"/>
              </a:spcBef>
              <a:tabLst>
                <a:tab pos="1065530" algn="l"/>
              </a:tabLst>
            </a:pPr>
            <a:r>
              <a:rPr sz="1100" spc="-65" dirty="0">
                <a:latin typeface="Microsoft Sans Serif"/>
                <a:cs typeface="Microsoft Sans Serif"/>
              </a:rPr>
              <a:t>Pei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Kuang	</a:t>
            </a:r>
            <a:r>
              <a:rPr sz="1100" spc="-45" dirty="0">
                <a:latin typeface="Microsoft Sans Serif"/>
                <a:cs typeface="Microsoft Sans Serif"/>
              </a:rPr>
              <a:t>Kaushik</a:t>
            </a:r>
            <a:r>
              <a:rPr sz="1100" spc="-10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Mitra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U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Birmingham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85432" y="1454415"/>
            <a:ext cx="1211580" cy="36385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 indent="423545">
              <a:lnSpc>
                <a:spcPct val="102600"/>
              </a:lnSpc>
              <a:spcBef>
                <a:spcPts val="55"/>
              </a:spcBef>
            </a:pPr>
            <a:r>
              <a:rPr sz="1100" spc="-10" dirty="0">
                <a:latin typeface="Microsoft Sans Serif"/>
                <a:cs typeface="Microsoft Sans Serif"/>
              </a:rPr>
              <a:t>Li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Tang </a:t>
            </a:r>
            <a:r>
              <a:rPr sz="1100" spc="-55" dirty="0">
                <a:latin typeface="Microsoft Sans Serif"/>
                <a:cs typeface="Microsoft Sans Serif"/>
              </a:rPr>
              <a:t> Middlesex</a:t>
            </a:r>
            <a:r>
              <a:rPr sz="1100" spc="4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U</a:t>
            </a:r>
            <a:r>
              <a:rPr sz="1100" spc="4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London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1562" y="1976144"/>
            <a:ext cx="1477645" cy="4660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800" spc="-10" dirty="0">
                <a:latin typeface="Microsoft Sans Serif"/>
                <a:cs typeface="Microsoft Sans Serif"/>
              </a:rPr>
              <a:t>Presentation</a:t>
            </a:r>
            <a:r>
              <a:rPr sz="800" spc="65" dirty="0">
                <a:latin typeface="Microsoft Sans Serif"/>
                <a:cs typeface="Microsoft Sans Serif"/>
              </a:rPr>
              <a:t> </a:t>
            </a:r>
            <a:r>
              <a:rPr sz="800" spc="20" dirty="0">
                <a:latin typeface="Microsoft Sans Serif"/>
                <a:cs typeface="Microsoft Sans Serif"/>
              </a:rPr>
              <a:t>at</a:t>
            </a:r>
            <a:r>
              <a:rPr sz="800" spc="65" dirty="0">
                <a:latin typeface="Microsoft Sans Serif"/>
                <a:cs typeface="Microsoft Sans Serif"/>
              </a:rPr>
              <a:t> </a:t>
            </a:r>
            <a:r>
              <a:rPr sz="800" spc="-5" dirty="0">
                <a:latin typeface="Microsoft Sans Serif"/>
                <a:cs typeface="Microsoft Sans Serif"/>
              </a:rPr>
              <a:t>Bank</a:t>
            </a:r>
            <a:r>
              <a:rPr sz="800" spc="65" dirty="0">
                <a:latin typeface="Microsoft Sans Serif"/>
                <a:cs typeface="Microsoft Sans Serif"/>
              </a:rPr>
              <a:t> </a:t>
            </a:r>
            <a:r>
              <a:rPr sz="800" spc="5" dirty="0">
                <a:latin typeface="Microsoft Sans Serif"/>
                <a:cs typeface="Microsoft Sans Serif"/>
              </a:rPr>
              <a:t>of</a:t>
            </a:r>
            <a:r>
              <a:rPr sz="800" spc="65" dirty="0">
                <a:latin typeface="Microsoft Sans Serif"/>
                <a:cs typeface="Microsoft Sans Serif"/>
              </a:rPr>
              <a:t> </a:t>
            </a:r>
            <a:r>
              <a:rPr sz="800" spc="-5" dirty="0">
                <a:latin typeface="Microsoft Sans Serif"/>
                <a:cs typeface="Microsoft Sans Serif"/>
              </a:rPr>
              <a:t>Albania</a:t>
            </a:r>
            <a:endParaRPr sz="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05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00" spc="-70" dirty="0">
                <a:latin typeface="Microsoft Sans Serif"/>
                <a:cs typeface="Microsoft Sans Serif"/>
              </a:rPr>
              <a:t>5</a:t>
            </a:r>
            <a:r>
              <a:rPr sz="1100" spc="4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December,</a:t>
            </a:r>
            <a:r>
              <a:rPr sz="1100" spc="5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2022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61874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Iso-loss</a:t>
            </a:r>
            <a:r>
              <a:rPr spc="125" dirty="0"/>
              <a:t> </a:t>
            </a:r>
            <a:r>
              <a:rPr spc="-50" dirty="0"/>
              <a:t>contours</a:t>
            </a:r>
            <a:r>
              <a:rPr spc="130" dirty="0"/>
              <a:t> </a:t>
            </a:r>
            <a:r>
              <a:rPr spc="-45" dirty="0"/>
              <a:t>and</a:t>
            </a:r>
            <a:r>
              <a:rPr spc="130" dirty="0"/>
              <a:t> </a:t>
            </a:r>
            <a:r>
              <a:rPr spc="-25" dirty="0"/>
              <a:t>stability</a:t>
            </a:r>
            <a:r>
              <a:rPr spc="130" dirty="0"/>
              <a:t> </a:t>
            </a:r>
            <a:r>
              <a:rPr spc="80" dirty="0"/>
              <a:t>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50544" y="429740"/>
            <a:ext cx="427990" cy="9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b="1" dirty="0">
                <a:latin typeface="Arial"/>
                <a:cs typeface="Arial"/>
              </a:rPr>
              <a:t>Linear detrend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550817" y="529100"/>
            <a:ext cx="1176020" cy="715010"/>
            <a:chOff x="1550817" y="529100"/>
            <a:chExt cx="1176020" cy="715010"/>
          </a:xfrm>
        </p:grpSpPr>
        <p:sp>
          <p:nvSpPr>
            <p:cNvPr id="6" name="object 6"/>
            <p:cNvSpPr/>
            <p:nvPr/>
          </p:nvSpPr>
          <p:spPr>
            <a:xfrm>
              <a:off x="1552405" y="1052266"/>
              <a:ext cx="1172845" cy="189865"/>
            </a:xfrm>
            <a:custGeom>
              <a:avLst/>
              <a:gdLst/>
              <a:ahLst/>
              <a:cxnLst/>
              <a:rect l="l" t="t" r="r" b="b"/>
              <a:pathLst>
                <a:path w="1172845" h="189865">
                  <a:moveTo>
                    <a:pt x="0" y="189664"/>
                  </a:moveTo>
                  <a:lnTo>
                    <a:pt x="13171" y="165956"/>
                  </a:lnTo>
                  <a:lnTo>
                    <a:pt x="26342" y="165956"/>
                  </a:lnTo>
                  <a:lnTo>
                    <a:pt x="39513" y="165956"/>
                  </a:lnTo>
                  <a:lnTo>
                    <a:pt x="52684" y="142248"/>
                  </a:lnTo>
                  <a:lnTo>
                    <a:pt x="65855" y="142248"/>
                  </a:lnTo>
                  <a:lnTo>
                    <a:pt x="79027" y="142248"/>
                  </a:lnTo>
                  <a:lnTo>
                    <a:pt x="92198" y="142248"/>
                  </a:lnTo>
                  <a:lnTo>
                    <a:pt x="105369" y="118540"/>
                  </a:lnTo>
                  <a:lnTo>
                    <a:pt x="118540" y="118540"/>
                  </a:lnTo>
                  <a:lnTo>
                    <a:pt x="197567" y="118540"/>
                  </a:lnTo>
                  <a:lnTo>
                    <a:pt x="210738" y="94832"/>
                  </a:lnTo>
                  <a:lnTo>
                    <a:pt x="223909" y="94832"/>
                  </a:lnTo>
                  <a:lnTo>
                    <a:pt x="342450" y="94832"/>
                  </a:lnTo>
                  <a:lnTo>
                    <a:pt x="355621" y="71124"/>
                  </a:lnTo>
                  <a:lnTo>
                    <a:pt x="368792" y="71124"/>
                  </a:lnTo>
                  <a:lnTo>
                    <a:pt x="526846" y="71124"/>
                  </a:lnTo>
                  <a:lnTo>
                    <a:pt x="540017" y="47416"/>
                  </a:lnTo>
                  <a:lnTo>
                    <a:pt x="553189" y="47416"/>
                  </a:lnTo>
                  <a:lnTo>
                    <a:pt x="737585" y="47416"/>
                  </a:lnTo>
                  <a:lnTo>
                    <a:pt x="750756" y="23708"/>
                  </a:lnTo>
                  <a:lnTo>
                    <a:pt x="763927" y="23708"/>
                  </a:lnTo>
                  <a:lnTo>
                    <a:pt x="961495" y="23708"/>
                  </a:lnTo>
                  <a:lnTo>
                    <a:pt x="974666" y="0"/>
                  </a:lnTo>
                  <a:lnTo>
                    <a:pt x="987837" y="0"/>
                  </a:lnTo>
                  <a:lnTo>
                    <a:pt x="1159062" y="0"/>
                  </a:lnTo>
                  <a:lnTo>
                    <a:pt x="1172234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52405" y="1052266"/>
              <a:ext cx="1172845" cy="189865"/>
            </a:xfrm>
            <a:custGeom>
              <a:avLst/>
              <a:gdLst/>
              <a:ahLst/>
              <a:cxnLst/>
              <a:rect l="l" t="t" r="r" b="b"/>
              <a:pathLst>
                <a:path w="1172845" h="189865">
                  <a:moveTo>
                    <a:pt x="0" y="189664"/>
                  </a:moveTo>
                  <a:lnTo>
                    <a:pt x="13171" y="165956"/>
                  </a:lnTo>
                  <a:lnTo>
                    <a:pt x="26342" y="165956"/>
                  </a:lnTo>
                  <a:lnTo>
                    <a:pt x="39513" y="165956"/>
                  </a:lnTo>
                  <a:lnTo>
                    <a:pt x="52684" y="142248"/>
                  </a:lnTo>
                  <a:lnTo>
                    <a:pt x="65855" y="142248"/>
                  </a:lnTo>
                  <a:lnTo>
                    <a:pt x="79027" y="142248"/>
                  </a:lnTo>
                  <a:lnTo>
                    <a:pt x="92198" y="142248"/>
                  </a:lnTo>
                  <a:lnTo>
                    <a:pt x="105369" y="118540"/>
                  </a:lnTo>
                  <a:lnTo>
                    <a:pt x="118540" y="118540"/>
                  </a:lnTo>
                  <a:lnTo>
                    <a:pt x="197567" y="118540"/>
                  </a:lnTo>
                  <a:lnTo>
                    <a:pt x="210738" y="94832"/>
                  </a:lnTo>
                  <a:lnTo>
                    <a:pt x="223909" y="94832"/>
                  </a:lnTo>
                  <a:lnTo>
                    <a:pt x="342450" y="94832"/>
                  </a:lnTo>
                  <a:lnTo>
                    <a:pt x="355621" y="71124"/>
                  </a:lnTo>
                  <a:lnTo>
                    <a:pt x="368792" y="71124"/>
                  </a:lnTo>
                  <a:lnTo>
                    <a:pt x="526846" y="71124"/>
                  </a:lnTo>
                  <a:lnTo>
                    <a:pt x="540017" y="47416"/>
                  </a:lnTo>
                  <a:lnTo>
                    <a:pt x="553189" y="47416"/>
                  </a:lnTo>
                  <a:lnTo>
                    <a:pt x="737585" y="47416"/>
                  </a:lnTo>
                  <a:lnTo>
                    <a:pt x="750756" y="23708"/>
                  </a:lnTo>
                  <a:lnTo>
                    <a:pt x="763927" y="23708"/>
                  </a:lnTo>
                  <a:lnTo>
                    <a:pt x="961495" y="23708"/>
                  </a:lnTo>
                  <a:lnTo>
                    <a:pt x="974666" y="0"/>
                  </a:lnTo>
                  <a:lnTo>
                    <a:pt x="987837" y="0"/>
                  </a:lnTo>
                  <a:lnTo>
                    <a:pt x="1159062" y="0"/>
                  </a:lnTo>
                  <a:lnTo>
                    <a:pt x="1172234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52405" y="1052266"/>
              <a:ext cx="1172845" cy="189865"/>
            </a:xfrm>
            <a:custGeom>
              <a:avLst/>
              <a:gdLst/>
              <a:ahLst/>
              <a:cxnLst/>
              <a:rect l="l" t="t" r="r" b="b"/>
              <a:pathLst>
                <a:path w="1172845" h="189865">
                  <a:moveTo>
                    <a:pt x="1172234" y="0"/>
                  </a:moveTo>
                  <a:lnTo>
                    <a:pt x="974666" y="0"/>
                  </a:lnTo>
                  <a:lnTo>
                    <a:pt x="961495" y="23708"/>
                  </a:lnTo>
                  <a:lnTo>
                    <a:pt x="750756" y="23708"/>
                  </a:lnTo>
                  <a:lnTo>
                    <a:pt x="737585" y="47416"/>
                  </a:lnTo>
                  <a:lnTo>
                    <a:pt x="540017" y="47416"/>
                  </a:lnTo>
                  <a:lnTo>
                    <a:pt x="526846" y="71124"/>
                  </a:lnTo>
                  <a:lnTo>
                    <a:pt x="355621" y="71124"/>
                  </a:lnTo>
                  <a:lnTo>
                    <a:pt x="342450" y="94832"/>
                  </a:lnTo>
                  <a:lnTo>
                    <a:pt x="210738" y="94832"/>
                  </a:lnTo>
                  <a:lnTo>
                    <a:pt x="197567" y="118540"/>
                  </a:lnTo>
                  <a:lnTo>
                    <a:pt x="105369" y="118540"/>
                  </a:lnTo>
                  <a:lnTo>
                    <a:pt x="92198" y="142248"/>
                  </a:lnTo>
                  <a:lnTo>
                    <a:pt x="52684" y="142248"/>
                  </a:lnTo>
                  <a:lnTo>
                    <a:pt x="39513" y="165956"/>
                  </a:lnTo>
                  <a:lnTo>
                    <a:pt x="13171" y="165956"/>
                  </a:lnTo>
                  <a:lnTo>
                    <a:pt x="0" y="189664"/>
                  </a:lnTo>
                  <a:lnTo>
                    <a:pt x="1172234" y="189664"/>
                  </a:lnTo>
                  <a:lnTo>
                    <a:pt x="1172234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552405" y="530687"/>
              <a:ext cx="1172845" cy="711835"/>
            </a:xfrm>
            <a:custGeom>
              <a:avLst/>
              <a:gdLst/>
              <a:ahLst/>
              <a:cxnLst/>
              <a:rect l="l" t="t" r="r" b="b"/>
              <a:pathLst>
                <a:path w="1172845" h="711835">
                  <a:moveTo>
                    <a:pt x="0" y="711243"/>
                  </a:moveTo>
                  <a:lnTo>
                    <a:pt x="13171" y="687535"/>
                  </a:lnTo>
                  <a:lnTo>
                    <a:pt x="26342" y="687535"/>
                  </a:lnTo>
                  <a:lnTo>
                    <a:pt x="39513" y="687535"/>
                  </a:lnTo>
                  <a:lnTo>
                    <a:pt x="52684" y="663826"/>
                  </a:lnTo>
                  <a:lnTo>
                    <a:pt x="65855" y="663826"/>
                  </a:lnTo>
                  <a:lnTo>
                    <a:pt x="79027" y="663826"/>
                  </a:lnTo>
                  <a:lnTo>
                    <a:pt x="92198" y="663826"/>
                  </a:lnTo>
                  <a:lnTo>
                    <a:pt x="105369" y="640118"/>
                  </a:lnTo>
                  <a:lnTo>
                    <a:pt x="118540" y="640118"/>
                  </a:lnTo>
                  <a:lnTo>
                    <a:pt x="197567" y="640118"/>
                  </a:lnTo>
                  <a:lnTo>
                    <a:pt x="210738" y="616410"/>
                  </a:lnTo>
                  <a:lnTo>
                    <a:pt x="223909" y="616410"/>
                  </a:lnTo>
                  <a:lnTo>
                    <a:pt x="342450" y="616410"/>
                  </a:lnTo>
                  <a:lnTo>
                    <a:pt x="355621" y="592702"/>
                  </a:lnTo>
                  <a:lnTo>
                    <a:pt x="368792" y="592702"/>
                  </a:lnTo>
                  <a:lnTo>
                    <a:pt x="526846" y="592702"/>
                  </a:lnTo>
                  <a:lnTo>
                    <a:pt x="540017" y="568994"/>
                  </a:lnTo>
                  <a:lnTo>
                    <a:pt x="553189" y="568994"/>
                  </a:lnTo>
                  <a:lnTo>
                    <a:pt x="737585" y="568994"/>
                  </a:lnTo>
                  <a:lnTo>
                    <a:pt x="750756" y="545286"/>
                  </a:lnTo>
                  <a:lnTo>
                    <a:pt x="763927" y="545286"/>
                  </a:lnTo>
                  <a:lnTo>
                    <a:pt x="961495" y="545286"/>
                  </a:lnTo>
                  <a:lnTo>
                    <a:pt x="974666" y="521578"/>
                  </a:lnTo>
                  <a:lnTo>
                    <a:pt x="987837" y="521578"/>
                  </a:lnTo>
                  <a:lnTo>
                    <a:pt x="1172234" y="521578"/>
                  </a:lnTo>
                  <a:lnTo>
                    <a:pt x="1172234" y="0"/>
                  </a:lnTo>
                  <a:lnTo>
                    <a:pt x="1172234" y="711243"/>
                  </a:lnTo>
                  <a:lnTo>
                    <a:pt x="0" y="71124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552405" y="1052266"/>
              <a:ext cx="1172845" cy="189865"/>
            </a:xfrm>
            <a:custGeom>
              <a:avLst/>
              <a:gdLst/>
              <a:ahLst/>
              <a:cxnLst/>
              <a:rect l="l" t="t" r="r" b="b"/>
              <a:pathLst>
                <a:path w="1172845" h="189865">
                  <a:moveTo>
                    <a:pt x="589130" y="189664"/>
                  </a:moveTo>
                  <a:lnTo>
                    <a:pt x="540017" y="180529"/>
                  </a:lnTo>
                  <a:lnTo>
                    <a:pt x="500504" y="171204"/>
                  </a:lnTo>
                  <a:lnTo>
                    <a:pt x="482918" y="165956"/>
                  </a:lnTo>
                  <a:lnTo>
                    <a:pt x="487333" y="164634"/>
                  </a:lnTo>
                  <a:lnTo>
                    <a:pt x="500504" y="160725"/>
                  </a:lnTo>
                  <a:lnTo>
                    <a:pt x="513675" y="156589"/>
                  </a:lnTo>
                  <a:lnTo>
                    <a:pt x="526846" y="152142"/>
                  </a:lnTo>
                  <a:lnTo>
                    <a:pt x="540017" y="147485"/>
                  </a:lnTo>
                  <a:lnTo>
                    <a:pt x="553189" y="142754"/>
                  </a:lnTo>
                  <a:lnTo>
                    <a:pt x="554685" y="142248"/>
                  </a:lnTo>
                  <a:lnTo>
                    <a:pt x="592702" y="139240"/>
                  </a:lnTo>
                  <a:lnTo>
                    <a:pt x="632216" y="136353"/>
                  </a:lnTo>
                  <a:lnTo>
                    <a:pt x="671729" y="133940"/>
                  </a:lnTo>
                  <a:lnTo>
                    <a:pt x="711243" y="132043"/>
                  </a:lnTo>
                  <a:lnTo>
                    <a:pt x="750756" y="130499"/>
                  </a:lnTo>
                  <a:lnTo>
                    <a:pt x="777098" y="129804"/>
                  </a:lnTo>
                  <a:lnTo>
                    <a:pt x="790270" y="129451"/>
                  </a:lnTo>
                  <a:lnTo>
                    <a:pt x="803441" y="129140"/>
                  </a:lnTo>
                  <a:lnTo>
                    <a:pt x="816612" y="128861"/>
                  </a:lnTo>
                  <a:lnTo>
                    <a:pt x="829783" y="128529"/>
                  </a:lnTo>
                  <a:lnTo>
                    <a:pt x="842954" y="128223"/>
                  </a:lnTo>
                  <a:lnTo>
                    <a:pt x="856126" y="127950"/>
                  </a:lnTo>
                  <a:lnTo>
                    <a:pt x="869297" y="127728"/>
                  </a:lnTo>
                  <a:lnTo>
                    <a:pt x="882468" y="127581"/>
                  </a:lnTo>
                  <a:lnTo>
                    <a:pt x="895639" y="127417"/>
                  </a:lnTo>
                  <a:lnTo>
                    <a:pt x="908810" y="127259"/>
                  </a:lnTo>
                  <a:lnTo>
                    <a:pt x="921981" y="127122"/>
                  </a:lnTo>
                  <a:lnTo>
                    <a:pt x="931944" y="127085"/>
                  </a:lnTo>
                </a:path>
                <a:path w="1172845" h="189865">
                  <a:moveTo>
                    <a:pt x="1026392" y="127860"/>
                  </a:moveTo>
                  <a:lnTo>
                    <a:pt x="1066864" y="129383"/>
                  </a:lnTo>
                  <a:lnTo>
                    <a:pt x="1080035" y="130094"/>
                  </a:lnTo>
                  <a:lnTo>
                    <a:pt x="1093207" y="130794"/>
                  </a:lnTo>
                  <a:lnTo>
                    <a:pt x="1132720" y="132876"/>
                  </a:lnTo>
                  <a:lnTo>
                    <a:pt x="1159062" y="134735"/>
                  </a:lnTo>
                  <a:lnTo>
                    <a:pt x="1172234" y="135826"/>
                  </a:lnTo>
                </a:path>
                <a:path w="1172845" h="189865">
                  <a:moveTo>
                    <a:pt x="1172234" y="172257"/>
                  </a:moveTo>
                  <a:lnTo>
                    <a:pt x="1132720" y="176509"/>
                  </a:lnTo>
                  <a:lnTo>
                    <a:pt x="1106378" y="178780"/>
                  </a:lnTo>
                  <a:lnTo>
                    <a:pt x="1095003" y="179749"/>
                  </a:lnTo>
                </a:path>
                <a:path w="1172845" h="189865">
                  <a:moveTo>
                    <a:pt x="1000829" y="187083"/>
                  </a:moveTo>
                  <a:lnTo>
                    <a:pt x="987837" y="188000"/>
                  </a:lnTo>
                  <a:lnTo>
                    <a:pt x="974666" y="188927"/>
                  </a:lnTo>
                  <a:lnTo>
                    <a:pt x="965035" y="189664"/>
                  </a:lnTo>
                </a:path>
                <a:path w="1172845" h="189865">
                  <a:moveTo>
                    <a:pt x="479404" y="189664"/>
                  </a:moveTo>
                  <a:lnTo>
                    <a:pt x="434648" y="172168"/>
                  </a:lnTo>
                  <a:lnTo>
                    <a:pt x="423021" y="165956"/>
                  </a:lnTo>
                  <a:lnTo>
                    <a:pt x="434648" y="162005"/>
                  </a:lnTo>
                  <a:lnTo>
                    <a:pt x="447819" y="157337"/>
                  </a:lnTo>
                  <a:lnTo>
                    <a:pt x="460990" y="152385"/>
                  </a:lnTo>
                  <a:lnTo>
                    <a:pt x="474162" y="147179"/>
                  </a:lnTo>
                  <a:lnTo>
                    <a:pt x="485868" y="142248"/>
                  </a:lnTo>
                  <a:lnTo>
                    <a:pt x="487333" y="142064"/>
                  </a:lnTo>
                  <a:lnTo>
                    <a:pt x="526846" y="137301"/>
                  </a:lnTo>
                  <a:lnTo>
                    <a:pt x="566360" y="132897"/>
                  </a:lnTo>
                  <a:lnTo>
                    <a:pt x="579531" y="131469"/>
                  </a:lnTo>
                  <a:lnTo>
                    <a:pt x="592702" y="130041"/>
                  </a:lnTo>
                  <a:lnTo>
                    <a:pt x="632216" y="125984"/>
                  </a:lnTo>
                  <a:lnTo>
                    <a:pt x="671729" y="122555"/>
                  </a:lnTo>
                  <a:lnTo>
                    <a:pt x="684900" y="121511"/>
                  </a:lnTo>
                  <a:lnTo>
                    <a:pt x="698071" y="120437"/>
                  </a:lnTo>
                  <a:lnTo>
                    <a:pt x="737585" y="118082"/>
                  </a:lnTo>
                  <a:lnTo>
                    <a:pt x="777098" y="116917"/>
                  </a:lnTo>
                  <a:lnTo>
                    <a:pt x="790270" y="116533"/>
                  </a:lnTo>
                  <a:lnTo>
                    <a:pt x="803441" y="116180"/>
                  </a:lnTo>
                  <a:lnTo>
                    <a:pt x="816612" y="115848"/>
                  </a:lnTo>
                  <a:lnTo>
                    <a:pt x="829783" y="115516"/>
                  </a:lnTo>
                  <a:lnTo>
                    <a:pt x="842954" y="115184"/>
                  </a:lnTo>
                  <a:lnTo>
                    <a:pt x="856126" y="114847"/>
                  </a:lnTo>
                  <a:lnTo>
                    <a:pt x="869297" y="114552"/>
                  </a:lnTo>
                  <a:lnTo>
                    <a:pt x="882468" y="114294"/>
                  </a:lnTo>
                  <a:lnTo>
                    <a:pt x="895639" y="114035"/>
                  </a:lnTo>
                  <a:lnTo>
                    <a:pt x="908810" y="113767"/>
                  </a:lnTo>
                  <a:lnTo>
                    <a:pt x="921981" y="113493"/>
                  </a:lnTo>
                  <a:lnTo>
                    <a:pt x="935153" y="113272"/>
                  </a:lnTo>
                  <a:lnTo>
                    <a:pt x="948324" y="113071"/>
                  </a:lnTo>
                  <a:lnTo>
                    <a:pt x="959851" y="112903"/>
                  </a:lnTo>
                </a:path>
                <a:path w="1172845" h="189865">
                  <a:moveTo>
                    <a:pt x="1022815" y="112297"/>
                  </a:moveTo>
                  <a:lnTo>
                    <a:pt x="1027351" y="112276"/>
                  </a:lnTo>
                  <a:lnTo>
                    <a:pt x="1040522" y="112213"/>
                  </a:lnTo>
                  <a:lnTo>
                    <a:pt x="1053693" y="112186"/>
                  </a:lnTo>
                  <a:lnTo>
                    <a:pt x="1066864" y="112244"/>
                  </a:lnTo>
                  <a:lnTo>
                    <a:pt x="1080035" y="112329"/>
                  </a:lnTo>
                  <a:lnTo>
                    <a:pt x="1093207" y="112413"/>
                  </a:lnTo>
                  <a:lnTo>
                    <a:pt x="1106378" y="112497"/>
                  </a:lnTo>
                  <a:lnTo>
                    <a:pt x="1119549" y="112555"/>
                  </a:lnTo>
                  <a:lnTo>
                    <a:pt x="1132720" y="112645"/>
                  </a:lnTo>
                  <a:lnTo>
                    <a:pt x="1145891" y="112787"/>
                  </a:lnTo>
                  <a:lnTo>
                    <a:pt x="1159062" y="112977"/>
                  </a:lnTo>
                  <a:lnTo>
                    <a:pt x="1172234" y="113182"/>
                  </a:lnTo>
                </a:path>
                <a:path w="1172845" h="189865">
                  <a:moveTo>
                    <a:pt x="292052" y="189664"/>
                  </a:moveTo>
                  <a:lnTo>
                    <a:pt x="289765" y="180149"/>
                  </a:lnTo>
                  <a:lnTo>
                    <a:pt x="287010" y="165956"/>
                  </a:lnTo>
                  <a:lnTo>
                    <a:pt x="289765" y="164866"/>
                  </a:lnTo>
                  <a:lnTo>
                    <a:pt x="302936" y="159560"/>
                  </a:lnTo>
                  <a:lnTo>
                    <a:pt x="316108" y="153791"/>
                  </a:lnTo>
                  <a:lnTo>
                    <a:pt x="329279" y="147538"/>
                  </a:lnTo>
                  <a:lnTo>
                    <a:pt x="339731" y="142248"/>
                  </a:lnTo>
                  <a:lnTo>
                    <a:pt x="342450" y="141727"/>
                  </a:lnTo>
                  <a:lnTo>
                    <a:pt x="381963" y="134087"/>
                  </a:lnTo>
                  <a:lnTo>
                    <a:pt x="421477" y="125710"/>
                  </a:lnTo>
                  <a:lnTo>
                    <a:pt x="447819" y="119778"/>
                  </a:lnTo>
                  <a:lnTo>
                    <a:pt x="453372" y="118540"/>
                  </a:lnTo>
                  <a:lnTo>
                    <a:pt x="460990" y="117708"/>
                  </a:lnTo>
                  <a:lnTo>
                    <a:pt x="474162" y="116269"/>
                  </a:lnTo>
                  <a:lnTo>
                    <a:pt x="487333" y="114789"/>
                  </a:lnTo>
                  <a:lnTo>
                    <a:pt x="500504" y="113272"/>
                  </a:lnTo>
                  <a:lnTo>
                    <a:pt x="513675" y="111749"/>
                  </a:lnTo>
                  <a:lnTo>
                    <a:pt x="526846" y="110205"/>
                  </a:lnTo>
                  <a:lnTo>
                    <a:pt x="540017" y="108677"/>
                  </a:lnTo>
                  <a:lnTo>
                    <a:pt x="579531" y="104141"/>
                  </a:lnTo>
                  <a:lnTo>
                    <a:pt x="605873" y="101217"/>
                  </a:lnTo>
                  <a:lnTo>
                    <a:pt x="619044" y="99763"/>
                  </a:lnTo>
                  <a:lnTo>
                    <a:pt x="632216" y="98299"/>
                  </a:lnTo>
                  <a:lnTo>
                    <a:pt x="645387" y="96844"/>
                  </a:lnTo>
                  <a:lnTo>
                    <a:pt x="658558" y="95406"/>
                  </a:lnTo>
                  <a:lnTo>
                    <a:pt x="663774" y="94832"/>
                  </a:lnTo>
                  <a:lnTo>
                    <a:pt x="671729" y="94358"/>
                  </a:lnTo>
                  <a:lnTo>
                    <a:pt x="684900" y="93567"/>
                  </a:lnTo>
                  <a:lnTo>
                    <a:pt x="698071" y="92772"/>
                  </a:lnTo>
                  <a:lnTo>
                    <a:pt x="711243" y="91997"/>
                  </a:lnTo>
                  <a:lnTo>
                    <a:pt x="724414" y="91223"/>
                  </a:lnTo>
                  <a:lnTo>
                    <a:pt x="737585" y="90475"/>
                  </a:lnTo>
                  <a:lnTo>
                    <a:pt x="750756" y="89711"/>
                  </a:lnTo>
                  <a:lnTo>
                    <a:pt x="763927" y="88937"/>
                  </a:lnTo>
                  <a:lnTo>
                    <a:pt x="777098" y="88173"/>
                  </a:lnTo>
                  <a:lnTo>
                    <a:pt x="790270" y="87398"/>
                  </a:lnTo>
                  <a:lnTo>
                    <a:pt x="829783" y="85133"/>
                  </a:lnTo>
                  <a:lnTo>
                    <a:pt x="856126" y="83689"/>
                  </a:lnTo>
                  <a:lnTo>
                    <a:pt x="869297" y="82973"/>
                  </a:lnTo>
                  <a:lnTo>
                    <a:pt x="882468" y="82251"/>
                  </a:lnTo>
                  <a:lnTo>
                    <a:pt x="895639" y="81519"/>
                  </a:lnTo>
                  <a:lnTo>
                    <a:pt x="908810" y="80786"/>
                  </a:lnTo>
                  <a:lnTo>
                    <a:pt x="910475" y="80691"/>
                  </a:lnTo>
                </a:path>
                <a:path w="1172845" h="189865">
                  <a:moveTo>
                    <a:pt x="1004781" y="75323"/>
                  </a:moveTo>
                  <a:lnTo>
                    <a:pt x="1053693" y="72678"/>
                  </a:lnTo>
                  <a:lnTo>
                    <a:pt x="1093207" y="70939"/>
                  </a:lnTo>
                  <a:lnTo>
                    <a:pt x="1119549" y="70249"/>
                  </a:lnTo>
                  <a:lnTo>
                    <a:pt x="1132720" y="69912"/>
                  </a:lnTo>
                  <a:lnTo>
                    <a:pt x="1145891" y="69575"/>
                  </a:lnTo>
                  <a:lnTo>
                    <a:pt x="1159062" y="69238"/>
                  </a:lnTo>
                  <a:lnTo>
                    <a:pt x="1172234" y="68906"/>
                  </a:lnTo>
                </a:path>
                <a:path w="1172845" h="189865">
                  <a:moveTo>
                    <a:pt x="218009" y="189664"/>
                  </a:moveTo>
                  <a:lnTo>
                    <a:pt x="221670" y="165956"/>
                  </a:lnTo>
                  <a:lnTo>
                    <a:pt x="223909" y="164945"/>
                  </a:lnTo>
                  <a:lnTo>
                    <a:pt x="237081" y="159060"/>
                  </a:lnTo>
                  <a:lnTo>
                    <a:pt x="250252" y="152838"/>
                  </a:lnTo>
                  <a:lnTo>
                    <a:pt x="263423" y="146273"/>
                  </a:lnTo>
                  <a:lnTo>
                    <a:pt x="271189" y="142248"/>
                  </a:lnTo>
                  <a:lnTo>
                    <a:pt x="276594" y="141089"/>
                  </a:lnTo>
                  <a:lnTo>
                    <a:pt x="316108" y="131964"/>
                  </a:lnTo>
                  <a:lnTo>
                    <a:pt x="355621" y="121538"/>
                  </a:lnTo>
                  <a:lnTo>
                    <a:pt x="366363" y="118540"/>
                  </a:lnTo>
                  <a:lnTo>
                    <a:pt x="368792" y="118219"/>
                  </a:lnTo>
                  <a:lnTo>
                    <a:pt x="408306" y="112776"/>
                  </a:lnTo>
                  <a:lnTo>
                    <a:pt x="447819" y="106686"/>
                  </a:lnTo>
                  <a:lnTo>
                    <a:pt x="487333" y="100021"/>
                  </a:lnTo>
                  <a:lnTo>
                    <a:pt x="513675" y="95401"/>
                  </a:lnTo>
                  <a:lnTo>
                    <a:pt x="516984" y="94832"/>
                  </a:lnTo>
                  <a:lnTo>
                    <a:pt x="526846" y="94000"/>
                  </a:lnTo>
                  <a:lnTo>
                    <a:pt x="540017" y="92888"/>
                  </a:lnTo>
                  <a:lnTo>
                    <a:pt x="553189" y="91734"/>
                  </a:lnTo>
                  <a:lnTo>
                    <a:pt x="592702" y="88188"/>
                  </a:lnTo>
                  <a:lnTo>
                    <a:pt x="632216" y="84448"/>
                  </a:lnTo>
                  <a:lnTo>
                    <a:pt x="671729" y="80454"/>
                  </a:lnTo>
                  <a:lnTo>
                    <a:pt x="698071" y="77694"/>
                  </a:lnTo>
                  <a:lnTo>
                    <a:pt x="711243" y="76329"/>
                  </a:lnTo>
                  <a:lnTo>
                    <a:pt x="724414" y="74975"/>
                  </a:lnTo>
                  <a:lnTo>
                    <a:pt x="737585" y="73616"/>
                  </a:lnTo>
                  <a:lnTo>
                    <a:pt x="750756" y="72257"/>
                  </a:lnTo>
                  <a:lnTo>
                    <a:pt x="761693" y="71124"/>
                  </a:lnTo>
                  <a:lnTo>
                    <a:pt x="763927" y="70997"/>
                  </a:lnTo>
                  <a:lnTo>
                    <a:pt x="777098" y="70255"/>
                  </a:lnTo>
                  <a:lnTo>
                    <a:pt x="790270" y="69491"/>
                  </a:lnTo>
                  <a:lnTo>
                    <a:pt x="803441" y="68721"/>
                  </a:lnTo>
                  <a:lnTo>
                    <a:pt x="816612" y="67942"/>
                  </a:lnTo>
                  <a:lnTo>
                    <a:pt x="829783" y="67151"/>
                  </a:lnTo>
                  <a:lnTo>
                    <a:pt x="842954" y="66345"/>
                  </a:lnTo>
                  <a:lnTo>
                    <a:pt x="856126" y="65539"/>
                  </a:lnTo>
                  <a:lnTo>
                    <a:pt x="869297" y="64723"/>
                  </a:lnTo>
                  <a:lnTo>
                    <a:pt x="882468" y="63890"/>
                  </a:lnTo>
                  <a:lnTo>
                    <a:pt x="895639" y="63031"/>
                  </a:lnTo>
                  <a:lnTo>
                    <a:pt x="908810" y="62173"/>
                  </a:lnTo>
                  <a:lnTo>
                    <a:pt x="913494" y="61867"/>
                  </a:lnTo>
                </a:path>
                <a:path w="1172845" h="189865">
                  <a:moveTo>
                    <a:pt x="992026" y="56493"/>
                  </a:moveTo>
                  <a:lnTo>
                    <a:pt x="1001008" y="55866"/>
                  </a:lnTo>
                  <a:lnTo>
                    <a:pt x="1014180" y="54950"/>
                  </a:lnTo>
                  <a:lnTo>
                    <a:pt x="1027351" y="54033"/>
                  </a:lnTo>
                  <a:lnTo>
                    <a:pt x="1040522" y="53132"/>
                  </a:lnTo>
                  <a:lnTo>
                    <a:pt x="1053693" y="52231"/>
                  </a:lnTo>
                  <a:lnTo>
                    <a:pt x="1066864" y="51320"/>
                  </a:lnTo>
                  <a:lnTo>
                    <a:pt x="1106378" y="48580"/>
                  </a:lnTo>
                  <a:lnTo>
                    <a:pt x="1132720" y="47052"/>
                  </a:lnTo>
                  <a:lnTo>
                    <a:pt x="1145891" y="46510"/>
                  </a:lnTo>
                  <a:lnTo>
                    <a:pt x="1159062" y="45967"/>
                  </a:lnTo>
                  <a:lnTo>
                    <a:pt x="1172234" y="45419"/>
                  </a:lnTo>
                </a:path>
                <a:path w="1172845" h="189865">
                  <a:moveTo>
                    <a:pt x="144987" y="189664"/>
                  </a:moveTo>
                  <a:lnTo>
                    <a:pt x="152444" y="165956"/>
                  </a:lnTo>
                  <a:lnTo>
                    <a:pt x="158054" y="162943"/>
                  </a:lnTo>
                  <a:lnTo>
                    <a:pt x="171225" y="155825"/>
                  </a:lnTo>
                  <a:lnTo>
                    <a:pt x="184396" y="148096"/>
                  </a:lnTo>
                  <a:lnTo>
                    <a:pt x="194068" y="142248"/>
                  </a:lnTo>
                  <a:lnTo>
                    <a:pt x="197567" y="141395"/>
                  </a:lnTo>
                  <a:lnTo>
                    <a:pt x="237081" y="130889"/>
                  </a:lnTo>
                  <a:lnTo>
                    <a:pt x="275235" y="118540"/>
                  </a:lnTo>
                  <a:lnTo>
                    <a:pt x="276594" y="118340"/>
                  </a:lnTo>
                  <a:lnTo>
                    <a:pt x="316108" y="111939"/>
                  </a:lnTo>
                  <a:lnTo>
                    <a:pt x="355621" y="104147"/>
                  </a:lnTo>
                  <a:lnTo>
                    <a:pt x="395135" y="95317"/>
                  </a:lnTo>
                  <a:lnTo>
                    <a:pt x="397237" y="94832"/>
                  </a:lnTo>
                  <a:lnTo>
                    <a:pt x="447819" y="89337"/>
                  </a:lnTo>
                  <a:lnTo>
                    <a:pt x="487333" y="83926"/>
                  </a:lnTo>
                  <a:lnTo>
                    <a:pt x="526846" y="77946"/>
                  </a:lnTo>
                  <a:lnTo>
                    <a:pt x="566360" y="71535"/>
                  </a:lnTo>
                  <a:lnTo>
                    <a:pt x="568920" y="71124"/>
                  </a:lnTo>
                  <a:lnTo>
                    <a:pt x="619044" y="67336"/>
                  </a:lnTo>
                  <a:lnTo>
                    <a:pt x="658558" y="63574"/>
                  </a:lnTo>
                  <a:lnTo>
                    <a:pt x="698071" y="59428"/>
                  </a:lnTo>
                  <a:lnTo>
                    <a:pt x="737585" y="54950"/>
                  </a:lnTo>
                  <a:lnTo>
                    <a:pt x="777098" y="50224"/>
                  </a:lnTo>
                  <a:lnTo>
                    <a:pt x="799979" y="47416"/>
                  </a:lnTo>
                  <a:lnTo>
                    <a:pt x="803441" y="47216"/>
                  </a:lnTo>
                  <a:lnTo>
                    <a:pt x="842954" y="44597"/>
                  </a:lnTo>
                  <a:lnTo>
                    <a:pt x="882468" y="41636"/>
                  </a:lnTo>
                  <a:lnTo>
                    <a:pt x="895639" y="40588"/>
                  </a:lnTo>
                  <a:lnTo>
                    <a:pt x="900149" y="40230"/>
                  </a:lnTo>
                </a:path>
                <a:path w="1172845" h="189865">
                  <a:moveTo>
                    <a:pt x="978586" y="33591"/>
                  </a:moveTo>
                  <a:lnTo>
                    <a:pt x="1027351" y="29129"/>
                  </a:lnTo>
                  <a:lnTo>
                    <a:pt x="1066864" y="25357"/>
                  </a:lnTo>
                  <a:lnTo>
                    <a:pt x="1080035" y="24061"/>
                  </a:lnTo>
                  <a:lnTo>
                    <a:pt x="1083708" y="23708"/>
                  </a:lnTo>
                  <a:lnTo>
                    <a:pt x="1132720" y="20842"/>
                  </a:lnTo>
                  <a:lnTo>
                    <a:pt x="1159062" y="19161"/>
                  </a:lnTo>
                  <a:lnTo>
                    <a:pt x="1172234" y="18286"/>
                  </a:lnTo>
                </a:path>
                <a:path w="1172845" h="189865">
                  <a:moveTo>
                    <a:pt x="0" y="189664"/>
                  </a:moveTo>
                  <a:lnTo>
                    <a:pt x="13171" y="165956"/>
                  </a:lnTo>
                  <a:lnTo>
                    <a:pt x="26342" y="165956"/>
                  </a:lnTo>
                  <a:lnTo>
                    <a:pt x="39513" y="165956"/>
                  </a:lnTo>
                  <a:lnTo>
                    <a:pt x="52684" y="142248"/>
                  </a:lnTo>
                  <a:lnTo>
                    <a:pt x="65855" y="142248"/>
                  </a:lnTo>
                  <a:lnTo>
                    <a:pt x="79027" y="142248"/>
                  </a:lnTo>
                  <a:lnTo>
                    <a:pt x="92198" y="142248"/>
                  </a:lnTo>
                  <a:lnTo>
                    <a:pt x="105369" y="118540"/>
                  </a:lnTo>
                  <a:lnTo>
                    <a:pt x="118540" y="118540"/>
                  </a:lnTo>
                  <a:lnTo>
                    <a:pt x="197567" y="118540"/>
                  </a:lnTo>
                  <a:lnTo>
                    <a:pt x="210738" y="94832"/>
                  </a:lnTo>
                  <a:lnTo>
                    <a:pt x="223909" y="94832"/>
                  </a:lnTo>
                  <a:lnTo>
                    <a:pt x="342450" y="94832"/>
                  </a:lnTo>
                  <a:lnTo>
                    <a:pt x="355621" y="71124"/>
                  </a:lnTo>
                  <a:lnTo>
                    <a:pt x="368792" y="71124"/>
                  </a:lnTo>
                  <a:lnTo>
                    <a:pt x="526846" y="71124"/>
                  </a:lnTo>
                  <a:lnTo>
                    <a:pt x="540017" y="47416"/>
                  </a:lnTo>
                  <a:lnTo>
                    <a:pt x="553189" y="47416"/>
                  </a:lnTo>
                  <a:lnTo>
                    <a:pt x="737585" y="47416"/>
                  </a:lnTo>
                  <a:lnTo>
                    <a:pt x="750756" y="23708"/>
                  </a:lnTo>
                  <a:lnTo>
                    <a:pt x="763927" y="23708"/>
                  </a:lnTo>
                  <a:lnTo>
                    <a:pt x="908810" y="23708"/>
                  </a:lnTo>
                  <a:lnTo>
                    <a:pt x="917782" y="23708"/>
                  </a:lnTo>
                </a:path>
                <a:path w="1172845" h="189865">
                  <a:moveTo>
                    <a:pt x="949267" y="23708"/>
                  </a:moveTo>
                  <a:lnTo>
                    <a:pt x="961495" y="23708"/>
                  </a:lnTo>
                  <a:lnTo>
                    <a:pt x="974666" y="0"/>
                  </a:lnTo>
                  <a:lnTo>
                    <a:pt x="974666" y="0"/>
                  </a:lnTo>
                  <a:lnTo>
                    <a:pt x="1159062" y="0"/>
                  </a:lnTo>
                  <a:lnTo>
                    <a:pt x="1172234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 rot="21360000">
            <a:off x="2554680" y="1215844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51228" y="1145451"/>
            <a:ext cx="155575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50" spc="-50" dirty="0">
                <a:latin typeface="Arial MT"/>
                <a:cs typeface="Arial MT"/>
              </a:rPr>
              <a:t>0.2</a:t>
            </a:r>
            <a:r>
              <a:rPr sz="375" spc="-75" baseline="22222" dirty="0">
                <a:latin typeface="Arial MT"/>
                <a:cs typeface="Arial MT"/>
              </a:rPr>
              <a:t>0</a:t>
            </a:r>
            <a:r>
              <a:rPr sz="250" spc="-50" dirty="0">
                <a:latin typeface="Arial MT"/>
                <a:cs typeface="Arial MT"/>
              </a:rPr>
              <a:t>9</a:t>
            </a:r>
            <a:r>
              <a:rPr sz="375" spc="-75" baseline="22222" dirty="0">
                <a:latin typeface="Arial MT"/>
                <a:cs typeface="Arial MT"/>
              </a:rPr>
              <a:t>.3</a:t>
            </a:r>
            <a:r>
              <a:rPr sz="250" spc="-50" dirty="0">
                <a:latin typeface="Arial MT"/>
                <a:cs typeface="Arial MT"/>
              </a:rPr>
              <a:t>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 rot="21420000">
            <a:off x="2464521" y="1110338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 rot="21420000">
            <a:off x="2469210" y="1091439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 rot="21360000">
            <a:off x="2455772" y="1069209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62693" y="1042200"/>
            <a:ext cx="43180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271550" y="121295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176" y="0"/>
                </a:moveTo>
                <a:lnTo>
                  <a:pt x="2360" y="0"/>
                </a:lnTo>
                <a:lnTo>
                  <a:pt x="0" y="2360"/>
                </a:lnTo>
                <a:lnTo>
                  <a:pt x="0" y="8176"/>
                </a:lnTo>
                <a:lnTo>
                  <a:pt x="2360" y="10536"/>
                </a:lnTo>
                <a:lnTo>
                  <a:pt x="8176" y="10536"/>
                </a:lnTo>
                <a:lnTo>
                  <a:pt x="10536" y="8176"/>
                </a:lnTo>
                <a:lnTo>
                  <a:pt x="10536" y="5268"/>
                </a:lnTo>
                <a:lnTo>
                  <a:pt x="10536" y="2360"/>
                </a:lnTo>
                <a:lnTo>
                  <a:pt x="8176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277290" y="1184448"/>
            <a:ext cx="122555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0.2978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405934" y="529100"/>
            <a:ext cx="1320800" cy="715010"/>
            <a:chOff x="1405934" y="529100"/>
            <a:chExt cx="1320800" cy="715010"/>
          </a:xfrm>
        </p:grpSpPr>
        <p:sp>
          <p:nvSpPr>
            <p:cNvPr id="20" name="object 20"/>
            <p:cNvSpPr/>
            <p:nvPr/>
          </p:nvSpPr>
          <p:spPr>
            <a:xfrm>
              <a:off x="1586845" y="1191227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30" h="31750">
                  <a:moveTo>
                    <a:pt x="18244" y="0"/>
                  </a:moveTo>
                  <a:lnTo>
                    <a:pt x="0" y="31605"/>
                  </a:lnTo>
                  <a:lnTo>
                    <a:pt x="36488" y="31605"/>
                  </a:lnTo>
                  <a:lnTo>
                    <a:pt x="182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586845" y="1191227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30" h="31750">
                  <a:moveTo>
                    <a:pt x="18244" y="0"/>
                  </a:moveTo>
                  <a:lnTo>
                    <a:pt x="0" y="31605"/>
                  </a:lnTo>
                  <a:lnTo>
                    <a:pt x="36488" y="31605"/>
                  </a:lnTo>
                  <a:lnTo>
                    <a:pt x="18244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407522" y="530687"/>
              <a:ext cx="1317625" cy="711835"/>
            </a:xfrm>
            <a:custGeom>
              <a:avLst/>
              <a:gdLst/>
              <a:ahLst/>
              <a:cxnLst/>
              <a:rect l="l" t="t" r="r" b="b"/>
              <a:pathLst>
                <a:path w="1317625" h="711835">
                  <a:moveTo>
                    <a:pt x="0" y="711243"/>
                  </a:moveTo>
                  <a:lnTo>
                    <a:pt x="1317116" y="711243"/>
                  </a:lnTo>
                </a:path>
                <a:path w="1317625" h="711835">
                  <a:moveTo>
                    <a:pt x="0" y="0"/>
                  </a:moveTo>
                  <a:lnTo>
                    <a:pt x="1317116" y="0"/>
                  </a:lnTo>
                </a:path>
                <a:path w="1317625" h="711835">
                  <a:moveTo>
                    <a:pt x="0" y="711243"/>
                  </a:moveTo>
                  <a:lnTo>
                    <a:pt x="0" y="698071"/>
                  </a:lnTo>
                </a:path>
                <a:path w="1317625" h="711835">
                  <a:moveTo>
                    <a:pt x="131711" y="711243"/>
                  </a:moveTo>
                  <a:lnTo>
                    <a:pt x="131711" y="698071"/>
                  </a:lnTo>
                </a:path>
                <a:path w="1317625" h="711835">
                  <a:moveTo>
                    <a:pt x="263423" y="711243"/>
                  </a:moveTo>
                  <a:lnTo>
                    <a:pt x="263423" y="698071"/>
                  </a:lnTo>
                </a:path>
                <a:path w="1317625" h="711835">
                  <a:moveTo>
                    <a:pt x="395135" y="711243"/>
                  </a:moveTo>
                  <a:lnTo>
                    <a:pt x="395135" y="698071"/>
                  </a:lnTo>
                </a:path>
                <a:path w="1317625" h="711835">
                  <a:moveTo>
                    <a:pt x="526846" y="711243"/>
                  </a:moveTo>
                  <a:lnTo>
                    <a:pt x="526846" y="698071"/>
                  </a:lnTo>
                </a:path>
                <a:path w="1317625" h="711835">
                  <a:moveTo>
                    <a:pt x="658558" y="711243"/>
                  </a:moveTo>
                  <a:lnTo>
                    <a:pt x="658558" y="698071"/>
                  </a:lnTo>
                </a:path>
                <a:path w="1317625" h="711835">
                  <a:moveTo>
                    <a:pt x="790270" y="711243"/>
                  </a:moveTo>
                  <a:lnTo>
                    <a:pt x="790270" y="698071"/>
                  </a:lnTo>
                </a:path>
                <a:path w="1317625" h="711835">
                  <a:moveTo>
                    <a:pt x="921981" y="711243"/>
                  </a:moveTo>
                  <a:lnTo>
                    <a:pt x="921981" y="698071"/>
                  </a:lnTo>
                </a:path>
                <a:path w="1317625" h="711835">
                  <a:moveTo>
                    <a:pt x="1053693" y="711243"/>
                  </a:moveTo>
                  <a:lnTo>
                    <a:pt x="1053693" y="698071"/>
                  </a:lnTo>
                </a:path>
                <a:path w="1317625" h="711835">
                  <a:moveTo>
                    <a:pt x="1185405" y="711243"/>
                  </a:moveTo>
                  <a:lnTo>
                    <a:pt x="1185405" y="698071"/>
                  </a:lnTo>
                </a:path>
                <a:path w="1317625" h="711835">
                  <a:moveTo>
                    <a:pt x="1317116" y="711243"/>
                  </a:moveTo>
                  <a:lnTo>
                    <a:pt x="1317116" y="698071"/>
                  </a:lnTo>
                </a:path>
                <a:path w="1317625" h="711835">
                  <a:moveTo>
                    <a:pt x="0" y="0"/>
                  </a:moveTo>
                  <a:lnTo>
                    <a:pt x="0" y="13171"/>
                  </a:lnTo>
                </a:path>
                <a:path w="1317625" h="711835">
                  <a:moveTo>
                    <a:pt x="131711" y="0"/>
                  </a:moveTo>
                  <a:lnTo>
                    <a:pt x="131711" y="13171"/>
                  </a:lnTo>
                </a:path>
                <a:path w="1317625" h="711835">
                  <a:moveTo>
                    <a:pt x="263423" y="0"/>
                  </a:moveTo>
                  <a:lnTo>
                    <a:pt x="263423" y="13171"/>
                  </a:lnTo>
                </a:path>
                <a:path w="1317625" h="711835">
                  <a:moveTo>
                    <a:pt x="395135" y="0"/>
                  </a:moveTo>
                  <a:lnTo>
                    <a:pt x="395135" y="13171"/>
                  </a:lnTo>
                </a:path>
                <a:path w="1317625" h="711835">
                  <a:moveTo>
                    <a:pt x="526846" y="0"/>
                  </a:moveTo>
                  <a:lnTo>
                    <a:pt x="526846" y="13171"/>
                  </a:lnTo>
                </a:path>
                <a:path w="1317625" h="711835">
                  <a:moveTo>
                    <a:pt x="658558" y="0"/>
                  </a:moveTo>
                  <a:lnTo>
                    <a:pt x="658558" y="13171"/>
                  </a:lnTo>
                </a:path>
                <a:path w="1317625" h="711835">
                  <a:moveTo>
                    <a:pt x="790270" y="0"/>
                  </a:moveTo>
                  <a:lnTo>
                    <a:pt x="790270" y="13171"/>
                  </a:lnTo>
                </a:path>
                <a:path w="1317625" h="711835">
                  <a:moveTo>
                    <a:pt x="921981" y="0"/>
                  </a:moveTo>
                  <a:lnTo>
                    <a:pt x="921981" y="13171"/>
                  </a:lnTo>
                </a:path>
                <a:path w="1317625" h="711835">
                  <a:moveTo>
                    <a:pt x="1053693" y="0"/>
                  </a:moveTo>
                  <a:lnTo>
                    <a:pt x="1053693" y="13171"/>
                  </a:lnTo>
                </a:path>
                <a:path w="1317625" h="711835">
                  <a:moveTo>
                    <a:pt x="1185405" y="0"/>
                  </a:moveTo>
                  <a:lnTo>
                    <a:pt x="1185405" y="13171"/>
                  </a:lnTo>
                </a:path>
                <a:path w="1317625" h="711835">
                  <a:moveTo>
                    <a:pt x="1317116" y="0"/>
                  </a:moveTo>
                  <a:lnTo>
                    <a:pt x="1317116" y="13171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379016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510728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642440" y="1250304"/>
            <a:ext cx="84518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64422" y="1250304"/>
            <a:ext cx="20002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00" spc="1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036851" y="1353896"/>
            <a:ext cx="56515" cy="67945"/>
          </a:xfrm>
          <a:custGeom>
            <a:avLst/>
            <a:gdLst/>
            <a:ahLst/>
            <a:cxnLst/>
            <a:rect l="l" t="t" r="r" b="b"/>
            <a:pathLst>
              <a:path w="56514" h="67944">
                <a:moveTo>
                  <a:pt x="24041" y="15443"/>
                </a:moveTo>
                <a:lnTo>
                  <a:pt x="19977" y="723"/>
                </a:lnTo>
                <a:lnTo>
                  <a:pt x="19977" y="10617"/>
                </a:lnTo>
                <a:lnTo>
                  <a:pt x="19545" y="13360"/>
                </a:lnTo>
                <a:lnTo>
                  <a:pt x="19392" y="14236"/>
                </a:lnTo>
                <a:lnTo>
                  <a:pt x="18186" y="19672"/>
                </a:lnTo>
                <a:lnTo>
                  <a:pt x="17703" y="19672"/>
                </a:lnTo>
                <a:lnTo>
                  <a:pt x="17703" y="21729"/>
                </a:lnTo>
                <a:lnTo>
                  <a:pt x="8343" y="39916"/>
                </a:lnTo>
                <a:lnTo>
                  <a:pt x="4991" y="39916"/>
                </a:lnTo>
                <a:lnTo>
                  <a:pt x="3949" y="37668"/>
                </a:lnTo>
                <a:lnTo>
                  <a:pt x="4013" y="30759"/>
                </a:lnTo>
                <a:lnTo>
                  <a:pt x="4114" y="29718"/>
                </a:lnTo>
                <a:lnTo>
                  <a:pt x="4775" y="26225"/>
                </a:lnTo>
                <a:lnTo>
                  <a:pt x="5295" y="23914"/>
                </a:lnTo>
                <a:lnTo>
                  <a:pt x="5842" y="21729"/>
                </a:lnTo>
                <a:lnTo>
                  <a:pt x="17703" y="21729"/>
                </a:lnTo>
                <a:lnTo>
                  <a:pt x="17703" y="19672"/>
                </a:lnTo>
                <a:lnTo>
                  <a:pt x="6337" y="19672"/>
                </a:lnTo>
                <a:lnTo>
                  <a:pt x="7378" y="15443"/>
                </a:lnTo>
                <a:lnTo>
                  <a:pt x="8788" y="11353"/>
                </a:lnTo>
                <a:lnTo>
                  <a:pt x="12369" y="3454"/>
                </a:lnTo>
                <a:lnTo>
                  <a:pt x="14490" y="1473"/>
                </a:lnTo>
                <a:lnTo>
                  <a:pt x="19050" y="1473"/>
                </a:lnTo>
                <a:lnTo>
                  <a:pt x="19964" y="3454"/>
                </a:lnTo>
                <a:lnTo>
                  <a:pt x="19977" y="10617"/>
                </a:lnTo>
                <a:lnTo>
                  <a:pt x="19977" y="723"/>
                </a:lnTo>
                <a:lnTo>
                  <a:pt x="19570" y="381"/>
                </a:lnTo>
                <a:lnTo>
                  <a:pt x="18415" y="0"/>
                </a:lnTo>
                <a:lnTo>
                  <a:pt x="15646" y="0"/>
                </a:lnTo>
                <a:lnTo>
                  <a:pt x="4356" y="11760"/>
                </a:lnTo>
                <a:lnTo>
                  <a:pt x="3543" y="13360"/>
                </a:lnTo>
                <a:lnTo>
                  <a:pt x="0" y="32004"/>
                </a:lnTo>
                <a:lnTo>
                  <a:pt x="127" y="33083"/>
                </a:lnTo>
                <a:lnTo>
                  <a:pt x="952" y="36715"/>
                </a:lnTo>
                <a:lnTo>
                  <a:pt x="1676" y="38265"/>
                </a:lnTo>
                <a:lnTo>
                  <a:pt x="3759" y="40843"/>
                </a:lnTo>
                <a:lnTo>
                  <a:pt x="5156" y="41490"/>
                </a:lnTo>
                <a:lnTo>
                  <a:pt x="8318" y="41490"/>
                </a:lnTo>
                <a:lnTo>
                  <a:pt x="9626" y="41084"/>
                </a:lnTo>
                <a:lnTo>
                  <a:pt x="11557" y="39916"/>
                </a:lnTo>
                <a:lnTo>
                  <a:pt x="12268" y="39497"/>
                </a:lnTo>
                <a:lnTo>
                  <a:pt x="19596" y="29718"/>
                </a:lnTo>
                <a:lnTo>
                  <a:pt x="21018" y="26860"/>
                </a:lnTo>
                <a:lnTo>
                  <a:pt x="22136" y="23914"/>
                </a:lnTo>
                <a:lnTo>
                  <a:pt x="22707" y="21729"/>
                </a:lnTo>
                <a:lnTo>
                  <a:pt x="23241" y="19672"/>
                </a:lnTo>
                <a:lnTo>
                  <a:pt x="23723" y="17818"/>
                </a:lnTo>
                <a:lnTo>
                  <a:pt x="24041" y="15443"/>
                </a:lnTo>
                <a:close/>
              </a:path>
              <a:path w="56514" h="67944">
                <a:moveTo>
                  <a:pt x="56134" y="47574"/>
                </a:moveTo>
                <a:lnTo>
                  <a:pt x="56032" y="47307"/>
                </a:lnTo>
                <a:lnTo>
                  <a:pt x="55587" y="46863"/>
                </a:lnTo>
                <a:lnTo>
                  <a:pt x="55321" y="46748"/>
                </a:lnTo>
                <a:lnTo>
                  <a:pt x="36309" y="46748"/>
                </a:lnTo>
                <a:lnTo>
                  <a:pt x="30378" y="53200"/>
                </a:lnTo>
                <a:lnTo>
                  <a:pt x="30378" y="53530"/>
                </a:lnTo>
                <a:lnTo>
                  <a:pt x="30518" y="53670"/>
                </a:lnTo>
                <a:lnTo>
                  <a:pt x="31470" y="53670"/>
                </a:lnTo>
                <a:lnTo>
                  <a:pt x="31610" y="53505"/>
                </a:lnTo>
                <a:lnTo>
                  <a:pt x="32270" y="52412"/>
                </a:lnTo>
                <a:lnTo>
                  <a:pt x="33108" y="51485"/>
                </a:lnTo>
                <a:lnTo>
                  <a:pt x="35140" y="49999"/>
                </a:lnTo>
                <a:lnTo>
                  <a:pt x="36220" y="49631"/>
                </a:lnTo>
                <a:lnTo>
                  <a:pt x="40424" y="49631"/>
                </a:lnTo>
                <a:lnTo>
                  <a:pt x="34163" y="65608"/>
                </a:lnTo>
                <a:lnTo>
                  <a:pt x="34048" y="65938"/>
                </a:lnTo>
                <a:lnTo>
                  <a:pt x="33997" y="66179"/>
                </a:lnTo>
                <a:lnTo>
                  <a:pt x="33997" y="66344"/>
                </a:lnTo>
                <a:lnTo>
                  <a:pt x="33997" y="66725"/>
                </a:lnTo>
                <a:lnTo>
                  <a:pt x="34150" y="67043"/>
                </a:lnTo>
                <a:lnTo>
                  <a:pt x="34747" y="67538"/>
                </a:lnTo>
                <a:lnTo>
                  <a:pt x="35102" y="67665"/>
                </a:lnTo>
                <a:lnTo>
                  <a:pt x="36245" y="67665"/>
                </a:lnTo>
                <a:lnTo>
                  <a:pt x="36855" y="67259"/>
                </a:lnTo>
                <a:lnTo>
                  <a:pt x="37846" y="65379"/>
                </a:lnTo>
                <a:lnTo>
                  <a:pt x="39344" y="59791"/>
                </a:lnTo>
                <a:lnTo>
                  <a:pt x="41821" y="49631"/>
                </a:lnTo>
                <a:lnTo>
                  <a:pt x="47002" y="49631"/>
                </a:lnTo>
                <a:lnTo>
                  <a:pt x="46342" y="52539"/>
                </a:lnTo>
                <a:lnTo>
                  <a:pt x="45859" y="54838"/>
                </a:lnTo>
                <a:lnTo>
                  <a:pt x="45186" y="58178"/>
                </a:lnTo>
                <a:lnTo>
                  <a:pt x="45034" y="59918"/>
                </a:lnTo>
                <a:lnTo>
                  <a:pt x="45034" y="62992"/>
                </a:lnTo>
                <a:lnTo>
                  <a:pt x="45186" y="64300"/>
                </a:lnTo>
                <a:lnTo>
                  <a:pt x="45859" y="66992"/>
                </a:lnTo>
                <a:lnTo>
                  <a:pt x="46431" y="67665"/>
                </a:lnTo>
                <a:lnTo>
                  <a:pt x="47586" y="67665"/>
                </a:lnTo>
                <a:lnTo>
                  <a:pt x="49314" y="66090"/>
                </a:lnTo>
                <a:lnTo>
                  <a:pt x="49314" y="65557"/>
                </a:lnTo>
                <a:lnTo>
                  <a:pt x="49250" y="65354"/>
                </a:lnTo>
                <a:lnTo>
                  <a:pt x="49149" y="65189"/>
                </a:lnTo>
                <a:lnTo>
                  <a:pt x="48094" y="62725"/>
                </a:lnTo>
                <a:lnTo>
                  <a:pt x="47574" y="59982"/>
                </a:lnTo>
                <a:lnTo>
                  <a:pt x="47574" y="56959"/>
                </a:lnTo>
                <a:lnTo>
                  <a:pt x="47637" y="54610"/>
                </a:lnTo>
                <a:lnTo>
                  <a:pt x="47904" y="52158"/>
                </a:lnTo>
                <a:lnTo>
                  <a:pt x="48399" y="49631"/>
                </a:lnTo>
                <a:lnTo>
                  <a:pt x="54927" y="49631"/>
                </a:lnTo>
                <a:lnTo>
                  <a:pt x="55321" y="49466"/>
                </a:lnTo>
                <a:lnTo>
                  <a:pt x="55981" y="48806"/>
                </a:lnTo>
                <a:lnTo>
                  <a:pt x="56134" y="48399"/>
                </a:lnTo>
                <a:lnTo>
                  <a:pt x="56134" y="47574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407522" y="530687"/>
            <a:ext cx="1317625" cy="711835"/>
          </a:xfrm>
          <a:custGeom>
            <a:avLst/>
            <a:gdLst/>
            <a:ahLst/>
            <a:cxnLst/>
            <a:rect l="l" t="t" r="r" b="b"/>
            <a:pathLst>
              <a:path w="1317625" h="711835">
                <a:moveTo>
                  <a:pt x="0" y="711243"/>
                </a:moveTo>
                <a:lnTo>
                  <a:pt x="0" y="0"/>
                </a:lnTo>
              </a:path>
              <a:path w="1317625" h="711835">
                <a:moveTo>
                  <a:pt x="1317116" y="711243"/>
                </a:moveTo>
                <a:lnTo>
                  <a:pt x="1317116" y="0"/>
                </a:lnTo>
              </a:path>
              <a:path w="1317625" h="711835">
                <a:moveTo>
                  <a:pt x="0" y="711243"/>
                </a:moveTo>
                <a:lnTo>
                  <a:pt x="13171" y="711243"/>
                </a:lnTo>
              </a:path>
              <a:path w="1317625" h="711835">
                <a:moveTo>
                  <a:pt x="0" y="474162"/>
                </a:moveTo>
                <a:lnTo>
                  <a:pt x="13171" y="474162"/>
                </a:lnTo>
              </a:path>
              <a:path w="1317625" h="711835">
                <a:moveTo>
                  <a:pt x="0" y="237081"/>
                </a:moveTo>
                <a:lnTo>
                  <a:pt x="13171" y="237081"/>
                </a:lnTo>
              </a:path>
              <a:path w="1317625" h="711835">
                <a:moveTo>
                  <a:pt x="0" y="0"/>
                </a:moveTo>
                <a:lnTo>
                  <a:pt x="13171" y="0"/>
                </a:lnTo>
              </a:path>
              <a:path w="1317625" h="711835">
                <a:moveTo>
                  <a:pt x="1317116" y="711243"/>
                </a:moveTo>
                <a:lnTo>
                  <a:pt x="1303945" y="711243"/>
                </a:lnTo>
              </a:path>
              <a:path w="1317625" h="711835">
                <a:moveTo>
                  <a:pt x="1317116" y="474162"/>
                </a:moveTo>
                <a:lnTo>
                  <a:pt x="1303945" y="474162"/>
                </a:lnTo>
              </a:path>
              <a:path w="1317625" h="711835">
                <a:moveTo>
                  <a:pt x="1317116" y="237081"/>
                </a:moveTo>
                <a:lnTo>
                  <a:pt x="1303945" y="237081"/>
                </a:lnTo>
              </a:path>
              <a:path w="1317625" h="711835">
                <a:moveTo>
                  <a:pt x="1317116" y="0"/>
                </a:moveTo>
                <a:lnTo>
                  <a:pt x="1303945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342137" y="119498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342137" y="9579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342137" y="720823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342137" y="483742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261322" y="888780"/>
            <a:ext cx="41910" cy="24765"/>
          </a:xfrm>
          <a:custGeom>
            <a:avLst/>
            <a:gdLst/>
            <a:ahLst/>
            <a:cxnLst/>
            <a:rect l="l" t="t" r="r" b="b"/>
            <a:pathLst>
              <a:path w="41909" h="24765">
                <a:moveTo>
                  <a:pt x="14846" y="0"/>
                </a:moveTo>
                <a:lnTo>
                  <a:pt x="10674" y="0"/>
                </a:lnTo>
                <a:lnTo>
                  <a:pt x="9357" y="110"/>
                </a:lnTo>
                <a:lnTo>
                  <a:pt x="0" y="5705"/>
                </a:lnTo>
                <a:lnTo>
                  <a:pt x="43" y="8629"/>
                </a:lnTo>
                <a:lnTo>
                  <a:pt x="11769" y="19756"/>
                </a:lnTo>
                <a:lnTo>
                  <a:pt x="13360" y="20578"/>
                </a:lnTo>
                <a:lnTo>
                  <a:pt x="27550" y="24198"/>
                </a:lnTo>
                <a:lnTo>
                  <a:pt x="31306" y="24198"/>
                </a:lnTo>
                <a:lnTo>
                  <a:pt x="40932" y="20167"/>
                </a:lnTo>
                <a:lnTo>
                  <a:pt x="31472" y="20167"/>
                </a:lnTo>
                <a:lnTo>
                  <a:pt x="29742" y="20004"/>
                </a:lnTo>
                <a:lnTo>
                  <a:pt x="26229" y="19340"/>
                </a:lnTo>
                <a:lnTo>
                  <a:pt x="24144" y="18876"/>
                </a:lnTo>
                <a:lnTo>
                  <a:pt x="21732" y="18271"/>
                </a:lnTo>
                <a:lnTo>
                  <a:pt x="21732" y="17781"/>
                </a:lnTo>
                <a:lnTo>
                  <a:pt x="19672" y="17781"/>
                </a:lnTo>
                <a:lnTo>
                  <a:pt x="15447" y="16737"/>
                </a:lnTo>
                <a:lnTo>
                  <a:pt x="11358" y="15325"/>
                </a:lnTo>
                <a:lnTo>
                  <a:pt x="3455" y="11753"/>
                </a:lnTo>
                <a:lnTo>
                  <a:pt x="1479" y="9625"/>
                </a:lnTo>
                <a:lnTo>
                  <a:pt x="1593" y="5020"/>
                </a:lnTo>
                <a:lnTo>
                  <a:pt x="3729" y="4030"/>
                </a:lnTo>
                <a:lnTo>
                  <a:pt x="28728" y="4030"/>
                </a:lnTo>
                <a:lnTo>
                  <a:pt x="26863" y="3097"/>
                </a:lnTo>
                <a:lnTo>
                  <a:pt x="23813" y="1959"/>
                </a:lnTo>
                <a:lnTo>
                  <a:pt x="17822" y="395"/>
                </a:lnTo>
                <a:lnTo>
                  <a:pt x="14846" y="0"/>
                </a:lnTo>
                <a:close/>
              </a:path>
              <a:path w="41909" h="24765">
                <a:moveTo>
                  <a:pt x="33077" y="6416"/>
                </a:moveTo>
                <a:lnTo>
                  <a:pt x="21732" y="6416"/>
                </a:lnTo>
                <a:lnTo>
                  <a:pt x="23158" y="6748"/>
                </a:lnTo>
                <a:lnTo>
                  <a:pt x="24887" y="7254"/>
                </a:lnTo>
                <a:lnTo>
                  <a:pt x="39925" y="19124"/>
                </a:lnTo>
                <a:lnTo>
                  <a:pt x="37675" y="20167"/>
                </a:lnTo>
                <a:lnTo>
                  <a:pt x="40932" y="20167"/>
                </a:lnTo>
                <a:lnTo>
                  <a:pt x="41411" y="19124"/>
                </a:lnTo>
                <a:lnTo>
                  <a:pt x="41343" y="15325"/>
                </a:lnTo>
                <a:lnTo>
                  <a:pt x="41089" y="14488"/>
                </a:lnTo>
                <a:lnTo>
                  <a:pt x="39499" y="11854"/>
                </a:lnTo>
                <a:lnTo>
                  <a:pt x="38525" y="10673"/>
                </a:lnTo>
                <a:lnTo>
                  <a:pt x="36222" y="8587"/>
                </a:lnTo>
                <a:lnTo>
                  <a:pt x="34920" y="7597"/>
                </a:lnTo>
                <a:lnTo>
                  <a:pt x="33077" y="6416"/>
                </a:lnTo>
                <a:close/>
              </a:path>
              <a:path w="41909" h="24765">
                <a:moveTo>
                  <a:pt x="28728" y="4030"/>
                </a:moveTo>
                <a:lnTo>
                  <a:pt x="9328" y="4030"/>
                </a:lnTo>
                <a:lnTo>
                  <a:pt x="10508" y="4125"/>
                </a:lnTo>
                <a:lnTo>
                  <a:pt x="13092" y="4525"/>
                </a:lnTo>
                <a:lnTo>
                  <a:pt x="14243" y="4731"/>
                </a:lnTo>
                <a:lnTo>
                  <a:pt x="19672" y="5927"/>
                </a:lnTo>
                <a:lnTo>
                  <a:pt x="19672" y="17781"/>
                </a:lnTo>
                <a:lnTo>
                  <a:pt x="21732" y="17781"/>
                </a:lnTo>
                <a:lnTo>
                  <a:pt x="21732" y="6416"/>
                </a:lnTo>
                <a:lnTo>
                  <a:pt x="33077" y="6416"/>
                </a:lnTo>
                <a:lnTo>
                  <a:pt x="31961" y="5705"/>
                </a:lnTo>
                <a:lnTo>
                  <a:pt x="30758" y="5020"/>
                </a:lnTo>
                <a:lnTo>
                  <a:pt x="28728" y="403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270862" y="847793"/>
            <a:ext cx="72390" cy="488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35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28450" y="429740"/>
            <a:ext cx="753745" cy="9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b="1" dirty="0">
                <a:latin typeface="Arial"/>
                <a:cs typeface="Arial"/>
              </a:rPr>
              <a:t>Discounted</a:t>
            </a:r>
            <a:r>
              <a:rPr sz="450" b="1" spc="-10" dirty="0">
                <a:latin typeface="Arial"/>
                <a:cs typeface="Arial"/>
              </a:rPr>
              <a:t> </a:t>
            </a:r>
            <a:r>
              <a:rPr sz="450" b="1" dirty="0">
                <a:latin typeface="Arial"/>
                <a:cs typeface="Arial"/>
              </a:rPr>
              <a:t>Least</a:t>
            </a:r>
            <a:r>
              <a:rPr sz="450" b="1" spc="-10" dirty="0">
                <a:latin typeface="Arial"/>
                <a:cs typeface="Arial"/>
              </a:rPr>
              <a:t> </a:t>
            </a:r>
            <a:r>
              <a:rPr sz="450" b="1" dirty="0">
                <a:latin typeface="Arial"/>
                <a:cs typeface="Arial"/>
              </a:rPr>
              <a:t>Squares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289991" y="529100"/>
            <a:ext cx="1180465" cy="715010"/>
            <a:chOff x="3289991" y="529100"/>
            <a:chExt cx="1180465" cy="715010"/>
          </a:xfrm>
        </p:grpSpPr>
        <p:sp>
          <p:nvSpPr>
            <p:cNvPr id="37" name="object 37"/>
            <p:cNvSpPr/>
            <p:nvPr/>
          </p:nvSpPr>
          <p:spPr>
            <a:xfrm>
              <a:off x="3291578" y="1147098"/>
              <a:ext cx="1177290" cy="95250"/>
            </a:xfrm>
            <a:custGeom>
              <a:avLst/>
              <a:gdLst/>
              <a:ahLst/>
              <a:cxnLst/>
              <a:rect l="l" t="t" r="r" b="b"/>
              <a:pathLst>
                <a:path w="1177289" h="95250">
                  <a:moveTo>
                    <a:pt x="0" y="94832"/>
                  </a:moveTo>
                  <a:lnTo>
                    <a:pt x="158686" y="94832"/>
                  </a:lnTo>
                  <a:lnTo>
                    <a:pt x="171910" y="71124"/>
                  </a:lnTo>
                  <a:lnTo>
                    <a:pt x="185133" y="71124"/>
                  </a:lnTo>
                  <a:lnTo>
                    <a:pt x="409939" y="71124"/>
                  </a:lnTo>
                  <a:lnTo>
                    <a:pt x="423163" y="47416"/>
                  </a:lnTo>
                  <a:lnTo>
                    <a:pt x="436387" y="47416"/>
                  </a:lnTo>
                  <a:lnTo>
                    <a:pt x="727311" y="47416"/>
                  </a:lnTo>
                  <a:lnTo>
                    <a:pt x="740535" y="23708"/>
                  </a:lnTo>
                  <a:lnTo>
                    <a:pt x="753759" y="23708"/>
                  </a:lnTo>
                  <a:lnTo>
                    <a:pt x="1097579" y="23708"/>
                  </a:lnTo>
                  <a:lnTo>
                    <a:pt x="1110803" y="0"/>
                  </a:lnTo>
                  <a:lnTo>
                    <a:pt x="1124027" y="0"/>
                  </a:lnTo>
                  <a:lnTo>
                    <a:pt x="1137251" y="0"/>
                  </a:lnTo>
                  <a:lnTo>
                    <a:pt x="1150475" y="0"/>
                  </a:lnTo>
                  <a:lnTo>
                    <a:pt x="1163699" y="0"/>
                  </a:lnTo>
                  <a:lnTo>
                    <a:pt x="1176923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291578" y="1147098"/>
              <a:ext cx="1177290" cy="95250"/>
            </a:xfrm>
            <a:custGeom>
              <a:avLst/>
              <a:gdLst/>
              <a:ahLst/>
              <a:cxnLst/>
              <a:rect l="l" t="t" r="r" b="b"/>
              <a:pathLst>
                <a:path w="1177289" h="95250">
                  <a:moveTo>
                    <a:pt x="0" y="94832"/>
                  </a:moveTo>
                  <a:lnTo>
                    <a:pt x="158686" y="94832"/>
                  </a:lnTo>
                  <a:lnTo>
                    <a:pt x="171910" y="71124"/>
                  </a:lnTo>
                  <a:lnTo>
                    <a:pt x="185133" y="71124"/>
                  </a:lnTo>
                  <a:lnTo>
                    <a:pt x="409939" y="71124"/>
                  </a:lnTo>
                  <a:lnTo>
                    <a:pt x="423163" y="47416"/>
                  </a:lnTo>
                  <a:lnTo>
                    <a:pt x="436387" y="47416"/>
                  </a:lnTo>
                  <a:lnTo>
                    <a:pt x="727311" y="47416"/>
                  </a:lnTo>
                  <a:lnTo>
                    <a:pt x="740535" y="23708"/>
                  </a:lnTo>
                  <a:lnTo>
                    <a:pt x="753759" y="23708"/>
                  </a:lnTo>
                  <a:lnTo>
                    <a:pt x="1097579" y="23708"/>
                  </a:lnTo>
                  <a:lnTo>
                    <a:pt x="1110803" y="0"/>
                  </a:lnTo>
                  <a:lnTo>
                    <a:pt x="1124027" y="0"/>
                  </a:lnTo>
                  <a:lnTo>
                    <a:pt x="1137251" y="0"/>
                  </a:lnTo>
                  <a:lnTo>
                    <a:pt x="1150475" y="0"/>
                  </a:lnTo>
                  <a:lnTo>
                    <a:pt x="1163699" y="0"/>
                  </a:lnTo>
                  <a:lnTo>
                    <a:pt x="1176923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450265" y="1147098"/>
              <a:ext cx="1018540" cy="95250"/>
            </a:xfrm>
            <a:custGeom>
              <a:avLst/>
              <a:gdLst/>
              <a:ahLst/>
              <a:cxnLst/>
              <a:rect l="l" t="t" r="r" b="b"/>
              <a:pathLst>
                <a:path w="1018539" h="95250">
                  <a:moveTo>
                    <a:pt x="1018236" y="0"/>
                  </a:moveTo>
                  <a:lnTo>
                    <a:pt x="952117" y="0"/>
                  </a:lnTo>
                  <a:lnTo>
                    <a:pt x="938893" y="23708"/>
                  </a:lnTo>
                  <a:lnTo>
                    <a:pt x="581849" y="23708"/>
                  </a:lnTo>
                  <a:lnTo>
                    <a:pt x="568625" y="47416"/>
                  </a:lnTo>
                  <a:lnTo>
                    <a:pt x="264477" y="47416"/>
                  </a:lnTo>
                  <a:lnTo>
                    <a:pt x="251253" y="71124"/>
                  </a:lnTo>
                  <a:lnTo>
                    <a:pt x="39671" y="71124"/>
                  </a:lnTo>
                  <a:lnTo>
                    <a:pt x="13223" y="71124"/>
                  </a:lnTo>
                  <a:lnTo>
                    <a:pt x="0" y="94832"/>
                  </a:lnTo>
                  <a:lnTo>
                    <a:pt x="1018236" y="94832"/>
                  </a:lnTo>
                  <a:lnTo>
                    <a:pt x="1018236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291578" y="530687"/>
              <a:ext cx="1177290" cy="711835"/>
            </a:xfrm>
            <a:custGeom>
              <a:avLst/>
              <a:gdLst/>
              <a:ahLst/>
              <a:cxnLst/>
              <a:rect l="l" t="t" r="r" b="b"/>
              <a:pathLst>
                <a:path w="1177289" h="711835">
                  <a:moveTo>
                    <a:pt x="0" y="711243"/>
                  </a:moveTo>
                  <a:lnTo>
                    <a:pt x="158686" y="711243"/>
                  </a:lnTo>
                  <a:lnTo>
                    <a:pt x="171910" y="687535"/>
                  </a:lnTo>
                  <a:lnTo>
                    <a:pt x="185133" y="687535"/>
                  </a:lnTo>
                  <a:lnTo>
                    <a:pt x="409939" y="687535"/>
                  </a:lnTo>
                  <a:lnTo>
                    <a:pt x="423163" y="663826"/>
                  </a:lnTo>
                  <a:lnTo>
                    <a:pt x="436387" y="663826"/>
                  </a:lnTo>
                  <a:lnTo>
                    <a:pt x="727311" y="663826"/>
                  </a:lnTo>
                  <a:lnTo>
                    <a:pt x="740535" y="640118"/>
                  </a:lnTo>
                  <a:lnTo>
                    <a:pt x="753759" y="640118"/>
                  </a:lnTo>
                  <a:lnTo>
                    <a:pt x="1097579" y="640118"/>
                  </a:lnTo>
                  <a:lnTo>
                    <a:pt x="1110803" y="616410"/>
                  </a:lnTo>
                  <a:lnTo>
                    <a:pt x="1124027" y="616410"/>
                  </a:lnTo>
                  <a:lnTo>
                    <a:pt x="1137251" y="616410"/>
                  </a:lnTo>
                  <a:lnTo>
                    <a:pt x="1150475" y="616410"/>
                  </a:lnTo>
                  <a:lnTo>
                    <a:pt x="1163699" y="616410"/>
                  </a:lnTo>
                  <a:lnTo>
                    <a:pt x="1176923" y="616410"/>
                  </a:lnTo>
                  <a:lnTo>
                    <a:pt x="1176923" y="0"/>
                  </a:lnTo>
                  <a:lnTo>
                    <a:pt x="1176923" y="711243"/>
                  </a:lnTo>
                  <a:lnTo>
                    <a:pt x="0" y="71124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291578" y="1147098"/>
              <a:ext cx="1177290" cy="95250"/>
            </a:xfrm>
            <a:custGeom>
              <a:avLst/>
              <a:gdLst/>
              <a:ahLst/>
              <a:cxnLst/>
              <a:rect l="l" t="t" r="r" b="b"/>
              <a:pathLst>
                <a:path w="1177289" h="95250">
                  <a:moveTo>
                    <a:pt x="481321" y="94832"/>
                  </a:moveTo>
                  <a:lnTo>
                    <a:pt x="489282" y="94316"/>
                  </a:lnTo>
                  <a:lnTo>
                    <a:pt x="502506" y="93446"/>
                  </a:lnTo>
                  <a:lnTo>
                    <a:pt x="515730" y="92577"/>
                  </a:lnTo>
                  <a:lnTo>
                    <a:pt x="528954" y="91708"/>
                  </a:lnTo>
                  <a:lnTo>
                    <a:pt x="542178" y="90817"/>
                  </a:lnTo>
                  <a:lnTo>
                    <a:pt x="555401" y="89874"/>
                  </a:lnTo>
                  <a:lnTo>
                    <a:pt x="568625" y="88900"/>
                  </a:lnTo>
                  <a:lnTo>
                    <a:pt x="581849" y="87935"/>
                  </a:lnTo>
                  <a:lnTo>
                    <a:pt x="595073" y="86956"/>
                  </a:lnTo>
                  <a:lnTo>
                    <a:pt x="608297" y="85965"/>
                  </a:lnTo>
                  <a:lnTo>
                    <a:pt x="621521" y="84959"/>
                  </a:lnTo>
                  <a:lnTo>
                    <a:pt x="634744" y="83953"/>
                  </a:lnTo>
                  <a:lnTo>
                    <a:pt x="647968" y="82962"/>
                  </a:lnTo>
                  <a:lnTo>
                    <a:pt x="661192" y="81956"/>
                  </a:lnTo>
                  <a:lnTo>
                    <a:pt x="674416" y="80913"/>
                  </a:lnTo>
                  <a:lnTo>
                    <a:pt x="687640" y="79891"/>
                  </a:lnTo>
                  <a:lnTo>
                    <a:pt x="700864" y="78921"/>
                  </a:lnTo>
                  <a:lnTo>
                    <a:pt x="714088" y="78015"/>
                  </a:lnTo>
                  <a:lnTo>
                    <a:pt x="727311" y="77098"/>
                  </a:lnTo>
                  <a:lnTo>
                    <a:pt x="740535" y="76155"/>
                  </a:lnTo>
                  <a:lnTo>
                    <a:pt x="753759" y="75291"/>
                  </a:lnTo>
                  <a:lnTo>
                    <a:pt x="766983" y="74374"/>
                  </a:lnTo>
                  <a:lnTo>
                    <a:pt x="780207" y="73416"/>
                  </a:lnTo>
                  <a:lnTo>
                    <a:pt x="793431" y="72425"/>
                  </a:lnTo>
                  <a:lnTo>
                    <a:pt x="806655" y="71403"/>
                  </a:lnTo>
                  <a:lnTo>
                    <a:pt x="810669" y="71124"/>
                  </a:lnTo>
                  <a:lnTo>
                    <a:pt x="819878" y="71029"/>
                  </a:lnTo>
                  <a:lnTo>
                    <a:pt x="833102" y="70903"/>
                  </a:lnTo>
                  <a:lnTo>
                    <a:pt x="846326" y="70787"/>
                  </a:lnTo>
                  <a:lnTo>
                    <a:pt x="859550" y="70671"/>
                  </a:lnTo>
                  <a:lnTo>
                    <a:pt x="872774" y="70544"/>
                  </a:lnTo>
                  <a:lnTo>
                    <a:pt x="885998" y="70418"/>
                  </a:lnTo>
                  <a:lnTo>
                    <a:pt x="899222" y="70291"/>
                  </a:lnTo>
                  <a:lnTo>
                    <a:pt x="938893" y="69944"/>
                  </a:lnTo>
                  <a:lnTo>
                    <a:pt x="978565" y="69701"/>
                  </a:lnTo>
                  <a:lnTo>
                    <a:pt x="986431" y="69659"/>
                  </a:lnTo>
                </a:path>
                <a:path w="1177289" h="95250">
                  <a:moveTo>
                    <a:pt x="1049652" y="69390"/>
                  </a:moveTo>
                  <a:lnTo>
                    <a:pt x="1057908" y="69385"/>
                  </a:lnTo>
                  <a:lnTo>
                    <a:pt x="1071132" y="69396"/>
                  </a:lnTo>
                  <a:lnTo>
                    <a:pt x="1084356" y="69406"/>
                  </a:lnTo>
                  <a:lnTo>
                    <a:pt x="1124027" y="69527"/>
                  </a:lnTo>
                  <a:lnTo>
                    <a:pt x="1163699" y="69786"/>
                  </a:lnTo>
                  <a:lnTo>
                    <a:pt x="1176923" y="69907"/>
                  </a:lnTo>
                </a:path>
                <a:path w="1177289" h="95250">
                  <a:moveTo>
                    <a:pt x="293221" y="94832"/>
                  </a:moveTo>
                  <a:lnTo>
                    <a:pt x="343820" y="90538"/>
                  </a:lnTo>
                  <a:lnTo>
                    <a:pt x="383491" y="86113"/>
                  </a:lnTo>
                  <a:lnTo>
                    <a:pt x="423163" y="80870"/>
                  </a:lnTo>
                  <a:lnTo>
                    <a:pt x="462834" y="74780"/>
                  </a:lnTo>
                  <a:lnTo>
                    <a:pt x="484525" y="71124"/>
                  </a:lnTo>
                  <a:lnTo>
                    <a:pt x="489282" y="70987"/>
                  </a:lnTo>
                  <a:lnTo>
                    <a:pt x="528954" y="69728"/>
                  </a:lnTo>
                  <a:lnTo>
                    <a:pt x="568625" y="68295"/>
                  </a:lnTo>
                  <a:lnTo>
                    <a:pt x="608297" y="66762"/>
                  </a:lnTo>
                  <a:lnTo>
                    <a:pt x="647968" y="65112"/>
                  </a:lnTo>
                  <a:lnTo>
                    <a:pt x="674416" y="63975"/>
                  </a:lnTo>
                  <a:lnTo>
                    <a:pt x="687640" y="63400"/>
                  </a:lnTo>
                  <a:lnTo>
                    <a:pt x="727311" y="61656"/>
                  </a:lnTo>
                  <a:lnTo>
                    <a:pt x="766983" y="59823"/>
                  </a:lnTo>
                  <a:lnTo>
                    <a:pt x="780207" y="59196"/>
                  </a:lnTo>
                  <a:lnTo>
                    <a:pt x="793431" y="58569"/>
                  </a:lnTo>
                  <a:lnTo>
                    <a:pt x="833102" y="56678"/>
                  </a:lnTo>
                  <a:lnTo>
                    <a:pt x="872774" y="54713"/>
                  </a:lnTo>
                  <a:lnTo>
                    <a:pt x="912445" y="52711"/>
                  </a:lnTo>
                  <a:lnTo>
                    <a:pt x="920764" y="52294"/>
                  </a:lnTo>
                </a:path>
                <a:path w="1177289" h="95250">
                  <a:moveTo>
                    <a:pt x="1015486" y="47648"/>
                  </a:moveTo>
                  <a:lnTo>
                    <a:pt x="1018236" y="47516"/>
                  </a:lnTo>
                  <a:lnTo>
                    <a:pt x="1020444" y="47416"/>
                  </a:lnTo>
                  <a:lnTo>
                    <a:pt x="1031460" y="47194"/>
                  </a:lnTo>
                  <a:lnTo>
                    <a:pt x="1044684" y="46926"/>
                  </a:lnTo>
                  <a:lnTo>
                    <a:pt x="1057908" y="46662"/>
                  </a:lnTo>
                  <a:lnTo>
                    <a:pt x="1071132" y="46394"/>
                  </a:lnTo>
                  <a:lnTo>
                    <a:pt x="1084356" y="46130"/>
                  </a:lnTo>
                  <a:lnTo>
                    <a:pt x="1097579" y="45867"/>
                  </a:lnTo>
                  <a:lnTo>
                    <a:pt x="1110803" y="45598"/>
                  </a:lnTo>
                  <a:lnTo>
                    <a:pt x="1124027" y="45340"/>
                  </a:lnTo>
                  <a:lnTo>
                    <a:pt x="1137251" y="45082"/>
                  </a:lnTo>
                  <a:lnTo>
                    <a:pt x="1150475" y="44834"/>
                  </a:lnTo>
                  <a:lnTo>
                    <a:pt x="1163699" y="44597"/>
                  </a:lnTo>
                  <a:lnTo>
                    <a:pt x="1176923" y="44360"/>
                  </a:lnTo>
                </a:path>
                <a:path w="1177289" h="95250">
                  <a:moveTo>
                    <a:pt x="145567" y="94832"/>
                  </a:moveTo>
                  <a:lnTo>
                    <a:pt x="158686" y="94832"/>
                  </a:lnTo>
                  <a:lnTo>
                    <a:pt x="171910" y="93641"/>
                  </a:lnTo>
                  <a:lnTo>
                    <a:pt x="211581" y="89100"/>
                  </a:lnTo>
                  <a:lnTo>
                    <a:pt x="251253" y="82609"/>
                  </a:lnTo>
                  <a:lnTo>
                    <a:pt x="290924" y="74180"/>
                  </a:lnTo>
                  <a:lnTo>
                    <a:pt x="303332" y="71124"/>
                  </a:lnTo>
                  <a:lnTo>
                    <a:pt x="304148" y="71124"/>
                  </a:lnTo>
                  <a:lnTo>
                    <a:pt x="409939" y="71124"/>
                  </a:lnTo>
                  <a:lnTo>
                    <a:pt x="423163" y="66277"/>
                  </a:lnTo>
                  <a:lnTo>
                    <a:pt x="436387" y="64791"/>
                  </a:lnTo>
                  <a:lnTo>
                    <a:pt x="449611" y="63437"/>
                  </a:lnTo>
                  <a:lnTo>
                    <a:pt x="462834" y="62125"/>
                  </a:lnTo>
                  <a:lnTo>
                    <a:pt x="476058" y="60803"/>
                  </a:lnTo>
                  <a:lnTo>
                    <a:pt x="515730" y="56725"/>
                  </a:lnTo>
                  <a:lnTo>
                    <a:pt x="555401" y="52379"/>
                  </a:lnTo>
                  <a:lnTo>
                    <a:pt x="595073" y="47753"/>
                  </a:lnTo>
                  <a:lnTo>
                    <a:pt x="597992" y="47416"/>
                  </a:lnTo>
                  <a:lnTo>
                    <a:pt x="727311" y="47416"/>
                  </a:lnTo>
                  <a:lnTo>
                    <a:pt x="740535" y="42990"/>
                  </a:lnTo>
                  <a:lnTo>
                    <a:pt x="780207" y="39645"/>
                  </a:lnTo>
                  <a:lnTo>
                    <a:pt x="806655" y="37627"/>
                  </a:lnTo>
                  <a:lnTo>
                    <a:pt x="819878" y="36610"/>
                  </a:lnTo>
                  <a:lnTo>
                    <a:pt x="859550" y="33491"/>
                  </a:lnTo>
                  <a:lnTo>
                    <a:pt x="899222" y="30235"/>
                  </a:lnTo>
                  <a:lnTo>
                    <a:pt x="908499" y="29450"/>
                  </a:lnTo>
                </a:path>
                <a:path w="1177289" h="95250">
                  <a:moveTo>
                    <a:pt x="987284" y="23708"/>
                  </a:moveTo>
                  <a:lnTo>
                    <a:pt x="1097579" y="23708"/>
                  </a:lnTo>
                  <a:lnTo>
                    <a:pt x="1110803" y="21874"/>
                  </a:lnTo>
                  <a:lnTo>
                    <a:pt x="1124027" y="20357"/>
                  </a:lnTo>
                  <a:lnTo>
                    <a:pt x="1137251" y="19456"/>
                  </a:lnTo>
                  <a:lnTo>
                    <a:pt x="1150475" y="18645"/>
                  </a:lnTo>
                  <a:lnTo>
                    <a:pt x="1163699" y="17881"/>
                  </a:lnTo>
                  <a:lnTo>
                    <a:pt x="1176923" y="17133"/>
                  </a:lnTo>
                </a:path>
                <a:path w="1177289" h="95250">
                  <a:moveTo>
                    <a:pt x="0" y="94832"/>
                  </a:moveTo>
                  <a:lnTo>
                    <a:pt x="158686" y="94832"/>
                  </a:lnTo>
                  <a:lnTo>
                    <a:pt x="171910" y="71124"/>
                  </a:lnTo>
                  <a:lnTo>
                    <a:pt x="185133" y="71124"/>
                  </a:lnTo>
                  <a:lnTo>
                    <a:pt x="409939" y="71124"/>
                  </a:lnTo>
                  <a:lnTo>
                    <a:pt x="423163" y="47416"/>
                  </a:lnTo>
                  <a:lnTo>
                    <a:pt x="436387" y="47416"/>
                  </a:lnTo>
                  <a:lnTo>
                    <a:pt x="727311" y="47416"/>
                  </a:lnTo>
                  <a:lnTo>
                    <a:pt x="740535" y="23708"/>
                  </a:lnTo>
                  <a:lnTo>
                    <a:pt x="753759" y="23708"/>
                  </a:lnTo>
                  <a:lnTo>
                    <a:pt x="925669" y="23708"/>
                  </a:lnTo>
                  <a:lnTo>
                    <a:pt x="931728" y="23708"/>
                  </a:lnTo>
                </a:path>
                <a:path w="1177289" h="95250">
                  <a:moveTo>
                    <a:pt x="963339" y="23708"/>
                  </a:moveTo>
                  <a:lnTo>
                    <a:pt x="1097579" y="23708"/>
                  </a:lnTo>
                  <a:lnTo>
                    <a:pt x="1110803" y="0"/>
                  </a:lnTo>
                  <a:lnTo>
                    <a:pt x="1124027" y="0"/>
                  </a:lnTo>
                  <a:lnTo>
                    <a:pt x="1137251" y="0"/>
                  </a:lnTo>
                  <a:lnTo>
                    <a:pt x="1150475" y="0"/>
                  </a:lnTo>
                  <a:lnTo>
                    <a:pt x="1163699" y="0"/>
                  </a:lnTo>
                  <a:lnTo>
                    <a:pt x="1176923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4273126" y="1182937"/>
            <a:ext cx="69850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 rot="21480000">
            <a:off x="4214101" y="1177092"/>
            <a:ext cx="8607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 rot="21360000">
            <a:off x="4203643" y="1153396"/>
            <a:ext cx="69296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15876" y="1137032"/>
            <a:ext cx="43180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3144528" y="529100"/>
            <a:ext cx="1325880" cy="730250"/>
            <a:chOff x="3144528" y="529100"/>
            <a:chExt cx="1325880" cy="730250"/>
          </a:xfrm>
        </p:grpSpPr>
        <p:sp>
          <p:nvSpPr>
            <p:cNvPr id="47" name="object 47"/>
            <p:cNvSpPr/>
            <p:nvPr/>
          </p:nvSpPr>
          <p:spPr>
            <a:xfrm>
              <a:off x="4003085" y="1226125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>
                  <a:moveTo>
                    <a:pt x="15805" y="0"/>
                  </a:moveTo>
                  <a:lnTo>
                    <a:pt x="15805" y="31610"/>
                  </a:lnTo>
                </a:path>
                <a:path w="31750" h="31750">
                  <a:moveTo>
                    <a:pt x="0" y="15805"/>
                  </a:moveTo>
                  <a:lnTo>
                    <a:pt x="31610" y="15805"/>
                  </a:lnTo>
                </a:path>
                <a:path w="31750" h="31750">
                  <a:moveTo>
                    <a:pt x="4630" y="4630"/>
                  </a:moveTo>
                  <a:lnTo>
                    <a:pt x="26979" y="26979"/>
                  </a:lnTo>
                </a:path>
                <a:path w="31750" h="31750">
                  <a:moveTo>
                    <a:pt x="4630" y="26979"/>
                  </a:moveTo>
                  <a:lnTo>
                    <a:pt x="26979" y="4630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326229" y="1191227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8244" y="0"/>
                  </a:moveTo>
                  <a:lnTo>
                    <a:pt x="0" y="31605"/>
                  </a:lnTo>
                  <a:lnTo>
                    <a:pt x="36489" y="31605"/>
                  </a:lnTo>
                  <a:lnTo>
                    <a:pt x="182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3326229" y="1191227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8244" y="0"/>
                  </a:moveTo>
                  <a:lnTo>
                    <a:pt x="0" y="31605"/>
                  </a:lnTo>
                  <a:lnTo>
                    <a:pt x="36489" y="31605"/>
                  </a:lnTo>
                  <a:lnTo>
                    <a:pt x="18244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146116" y="530687"/>
              <a:ext cx="1322705" cy="711835"/>
            </a:xfrm>
            <a:custGeom>
              <a:avLst/>
              <a:gdLst/>
              <a:ahLst/>
              <a:cxnLst/>
              <a:rect l="l" t="t" r="r" b="b"/>
              <a:pathLst>
                <a:path w="1322704" h="711835">
                  <a:moveTo>
                    <a:pt x="0" y="711243"/>
                  </a:moveTo>
                  <a:lnTo>
                    <a:pt x="1322385" y="711243"/>
                  </a:lnTo>
                </a:path>
                <a:path w="1322704" h="711835">
                  <a:moveTo>
                    <a:pt x="0" y="0"/>
                  </a:moveTo>
                  <a:lnTo>
                    <a:pt x="1322385" y="0"/>
                  </a:lnTo>
                </a:path>
                <a:path w="1322704" h="711835">
                  <a:moveTo>
                    <a:pt x="0" y="711243"/>
                  </a:moveTo>
                  <a:lnTo>
                    <a:pt x="0" y="698019"/>
                  </a:lnTo>
                </a:path>
                <a:path w="1322704" h="711835">
                  <a:moveTo>
                    <a:pt x="132238" y="711243"/>
                  </a:moveTo>
                  <a:lnTo>
                    <a:pt x="132238" y="698019"/>
                  </a:lnTo>
                </a:path>
                <a:path w="1322704" h="711835">
                  <a:moveTo>
                    <a:pt x="264477" y="711243"/>
                  </a:moveTo>
                  <a:lnTo>
                    <a:pt x="264477" y="698019"/>
                  </a:lnTo>
                </a:path>
                <a:path w="1322704" h="711835">
                  <a:moveTo>
                    <a:pt x="396715" y="711243"/>
                  </a:moveTo>
                  <a:lnTo>
                    <a:pt x="396715" y="698019"/>
                  </a:lnTo>
                </a:path>
                <a:path w="1322704" h="711835">
                  <a:moveTo>
                    <a:pt x="528954" y="711243"/>
                  </a:moveTo>
                  <a:lnTo>
                    <a:pt x="528954" y="698019"/>
                  </a:lnTo>
                </a:path>
                <a:path w="1322704" h="711835">
                  <a:moveTo>
                    <a:pt x="661192" y="711243"/>
                  </a:moveTo>
                  <a:lnTo>
                    <a:pt x="661192" y="698019"/>
                  </a:lnTo>
                </a:path>
                <a:path w="1322704" h="711835">
                  <a:moveTo>
                    <a:pt x="793431" y="711243"/>
                  </a:moveTo>
                  <a:lnTo>
                    <a:pt x="793431" y="698019"/>
                  </a:lnTo>
                </a:path>
                <a:path w="1322704" h="711835">
                  <a:moveTo>
                    <a:pt x="925669" y="711243"/>
                  </a:moveTo>
                  <a:lnTo>
                    <a:pt x="925669" y="698019"/>
                  </a:lnTo>
                </a:path>
                <a:path w="1322704" h="711835">
                  <a:moveTo>
                    <a:pt x="1057908" y="711243"/>
                  </a:moveTo>
                  <a:lnTo>
                    <a:pt x="1057908" y="698019"/>
                  </a:lnTo>
                </a:path>
                <a:path w="1322704" h="711835">
                  <a:moveTo>
                    <a:pt x="1190146" y="711243"/>
                  </a:moveTo>
                  <a:lnTo>
                    <a:pt x="1190146" y="698019"/>
                  </a:lnTo>
                </a:path>
                <a:path w="1322704" h="711835">
                  <a:moveTo>
                    <a:pt x="1322385" y="711243"/>
                  </a:moveTo>
                  <a:lnTo>
                    <a:pt x="1322385" y="698019"/>
                  </a:lnTo>
                </a:path>
                <a:path w="1322704" h="711835">
                  <a:moveTo>
                    <a:pt x="0" y="0"/>
                  </a:moveTo>
                  <a:lnTo>
                    <a:pt x="0" y="13223"/>
                  </a:lnTo>
                </a:path>
                <a:path w="1322704" h="711835">
                  <a:moveTo>
                    <a:pt x="132238" y="0"/>
                  </a:moveTo>
                  <a:lnTo>
                    <a:pt x="132238" y="13223"/>
                  </a:lnTo>
                </a:path>
                <a:path w="1322704" h="711835">
                  <a:moveTo>
                    <a:pt x="264477" y="0"/>
                  </a:moveTo>
                  <a:lnTo>
                    <a:pt x="264477" y="13223"/>
                  </a:lnTo>
                </a:path>
                <a:path w="1322704" h="711835">
                  <a:moveTo>
                    <a:pt x="396715" y="0"/>
                  </a:moveTo>
                  <a:lnTo>
                    <a:pt x="396715" y="13223"/>
                  </a:lnTo>
                </a:path>
                <a:path w="1322704" h="711835">
                  <a:moveTo>
                    <a:pt x="528954" y="0"/>
                  </a:moveTo>
                  <a:lnTo>
                    <a:pt x="528954" y="13223"/>
                  </a:lnTo>
                </a:path>
                <a:path w="1322704" h="711835">
                  <a:moveTo>
                    <a:pt x="661192" y="0"/>
                  </a:moveTo>
                  <a:lnTo>
                    <a:pt x="661192" y="13223"/>
                  </a:lnTo>
                </a:path>
                <a:path w="1322704" h="711835">
                  <a:moveTo>
                    <a:pt x="793431" y="0"/>
                  </a:moveTo>
                  <a:lnTo>
                    <a:pt x="793431" y="13223"/>
                  </a:lnTo>
                </a:path>
                <a:path w="1322704" h="711835">
                  <a:moveTo>
                    <a:pt x="925669" y="0"/>
                  </a:moveTo>
                  <a:lnTo>
                    <a:pt x="925669" y="13223"/>
                  </a:lnTo>
                </a:path>
                <a:path w="1322704" h="711835">
                  <a:moveTo>
                    <a:pt x="1057908" y="0"/>
                  </a:moveTo>
                  <a:lnTo>
                    <a:pt x="1057908" y="13223"/>
                  </a:lnTo>
                </a:path>
                <a:path w="1322704" h="711835">
                  <a:moveTo>
                    <a:pt x="1190146" y="0"/>
                  </a:moveTo>
                  <a:lnTo>
                    <a:pt x="1190146" y="13223"/>
                  </a:lnTo>
                </a:path>
                <a:path w="1322704" h="711835">
                  <a:moveTo>
                    <a:pt x="1322385" y="0"/>
                  </a:moveTo>
                  <a:lnTo>
                    <a:pt x="1322385" y="13223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3117611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249849" y="1250304"/>
            <a:ext cx="584200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885642" y="1222645"/>
            <a:ext cx="37020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600" spc="7" baseline="-27777" dirty="0">
                <a:solidFill>
                  <a:srgbClr val="252525"/>
                </a:solidFill>
                <a:latin typeface="Arial MT"/>
                <a:cs typeface="Arial MT"/>
              </a:rPr>
              <a:t>6   </a:t>
            </a:r>
            <a:r>
              <a:rPr sz="600" spc="97" baseline="-27777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250" spc="-35" dirty="0">
                <a:latin typeface="Arial MT"/>
                <a:cs typeface="Arial MT"/>
              </a:rPr>
              <a:t>0.2</a:t>
            </a:r>
            <a:r>
              <a:rPr sz="600" spc="-52" baseline="-27777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r>
              <a:rPr sz="250" spc="-35" dirty="0">
                <a:latin typeface="Arial MT"/>
                <a:cs typeface="Arial MT"/>
              </a:rPr>
              <a:t>986</a:t>
            </a:r>
            <a:r>
              <a:rPr sz="250" spc="0" dirty="0">
                <a:latin typeface="Arial MT"/>
                <a:cs typeface="Arial MT"/>
              </a:rPr>
              <a:t>       </a:t>
            </a:r>
            <a:r>
              <a:rPr sz="250" spc="5" dirty="0">
                <a:latin typeface="Arial MT"/>
                <a:cs typeface="Arial MT"/>
              </a:rPr>
              <a:t> </a:t>
            </a:r>
            <a:r>
              <a:rPr sz="600" spc="7" baseline="-27777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600" baseline="-27777">
              <a:latin typeface="Arial MT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307757" y="1250304"/>
            <a:ext cx="200660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00" spc="1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3780713" y="1353896"/>
            <a:ext cx="56515" cy="67945"/>
          </a:xfrm>
          <a:custGeom>
            <a:avLst/>
            <a:gdLst/>
            <a:ahLst/>
            <a:cxnLst/>
            <a:rect l="l" t="t" r="r" b="b"/>
            <a:pathLst>
              <a:path w="56514" h="67944">
                <a:moveTo>
                  <a:pt x="24041" y="15443"/>
                </a:moveTo>
                <a:lnTo>
                  <a:pt x="19977" y="723"/>
                </a:lnTo>
                <a:lnTo>
                  <a:pt x="19977" y="10617"/>
                </a:lnTo>
                <a:lnTo>
                  <a:pt x="19545" y="13360"/>
                </a:lnTo>
                <a:lnTo>
                  <a:pt x="19392" y="14236"/>
                </a:lnTo>
                <a:lnTo>
                  <a:pt x="18186" y="19672"/>
                </a:lnTo>
                <a:lnTo>
                  <a:pt x="17703" y="19672"/>
                </a:lnTo>
                <a:lnTo>
                  <a:pt x="17703" y="21729"/>
                </a:lnTo>
                <a:lnTo>
                  <a:pt x="8343" y="39916"/>
                </a:lnTo>
                <a:lnTo>
                  <a:pt x="4991" y="39916"/>
                </a:lnTo>
                <a:lnTo>
                  <a:pt x="3949" y="37668"/>
                </a:lnTo>
                <a:lnTo>
                  <a:pt x="4013" y="30759"/>
                </a:lnTo>
                <a:lnTo>
                  <a:pt x="4114" y="29718"/>
                </a:lnTo>
                <a:lnTo>
                  <a:pt x="4775" y="26225"/>
                </a:lnTo>
                <a:lnTo>
                  <a:pt x="5295" y="23914"/>
                </a:lnTo>
                <a:lnTo>
                  <a:pt x="5842" y="21729"/>
                </a:lnTo>
                <a:lnTo>
                  <a:pt x="17703" y="21729"/>
                </a:lnTo>
                <a:lnTo>
                  <a:pt x="17703" y="19672"/>
                </a:lnTo>
                <a:lnTo>
                  <a:pt x="6337" y="19672"/>
                </a:lnTo>
                <a:lnTo>
                  <a:pt x="7378" y="15443"/>
                </a:lnTo>
                <a:lnTo>
                  <a:pt x="8788" y="11353"/>
                </a:lnTo>
                <a:lnTo>
                  <a:pt x="12369" y="3454"/>
                </a:lnTo>
                <a:lnTo>
                  <a:pt x="14490" y="1473"/>
                </a:lnTo>
                <a:lnTo>
                  <a:pt x="19050" y="1473"/>
                </a:lnTo>
                <a:lnTo>
                  <a:pt x="19964" y="3454"/>
                </a:lnTo>
                <a:lnTo>
                  <a:pt x="19977" y="10617"/>
                </a:lnTo>
                <a:lnTo>
                  <a:pt x="19977" y="723"/>
                </a:lnTo>
                <a:lnTo>
                  <a:pt x="19570" y="381"/>
                </a:lnTo>
                <a:lnTo>
                  <a:pt x="18415" y="0"/>
                </a:lnTo>
                <a:lnTo>
                  <a:pt x="15646" y="0"/>
                </a:lnTo>
                <a:lnTo>
                  <a:pt x="4356" y="11760"/>
                </a:lnTo>
                <a:lnTo>
                  <a:pt x="3543" y="13360"/>
                </a:lnTo>
                <a:lnTo>
                  <a:pt x="0" y="32004"/>
                </a:lnTo>
                <a:lnTo>
                  <a:pt x="127" y="33083"/>
                </a:lnTo>
                <a:lnTo>
                  <a:pt x="952" y="36715"/>
                </a:lnTo>
                <a:lnTo>
                  <a:pt x="1676" y="38265"/>
                </a:lnTo>
                <a:lnTo>
                  <a:pt x="3759" y="40843"/>
                </a:lnTo>
                <a:lnTo>
                  <a:pt x="5156" y="41490"/>
                </a:lnTo>
                <a:lnTo>
                  <a:pt x="8318" y="41490"/>
                </a:lnTo>
                <a:lnTo>
                  <a:pt x="9626" y="41084"/>
                </a:lnTo>
                <a:lnTo>
                  <a:pt x="11557" y="39916"/>
                </a:lnTo>
                <a:lnTo>
                  <a:pt x="12268" y="39497"/>
                </a:lnTo>
                <a:lnTo>
                  <a:pt x="19596" y="29718"/>
                </a:lnTo>
                <a:lnTo>
                  <a:pt x="21018" y="26860"/>
                </a:lnTo>
                <a:lnTo>
                  <a:pt x="22136" y="23914"/>
                </a:lnTo>
                <a:lnTo>
                  <a:pt x="22707" y="21729"/>
                </a:lnTo>
                <a:lnTo>
                  <a:pt x="23241" y="19672"/>
                </a:lnTo>
                <a:lnTo>
                  <a:pt x="23723" y="17818"/>
                </a:lnTo>
                <a:lnTo>
                  <a:pt x="24041" y="15443"/>
                </a:lnTo>
                <a:close/>
              </a:path>
              <a:path w="56514" h="67944">
                <a:moveTo>
                  <a:pt x="56134" y="47574"/>
                </a:moveTo>
                <a:lnTo>
                  <a:pt x="56032" y="47307"/>
                </a:lnTo>
                <a:lnTo>
                  <a:pt x="55587" y="46863"/>
                </a:lnTo>
                <a:lnTo>
                  <a:pt x="55321" y="46748"/>
                </a:lnTo>
                <a:lnTo>
                  <a:pt x="36309" y="46748"/>
                </a:lnTo>
                <a:lnTo>
                  <a:pt x="30378" y="53200"/>
                </a:lnTo>
                <a:lnTo>
                  <a:pt x="30378" y="53530"/>
                </a:lnTo>
                <a:lnTo>
                  <a:pt x="30518" y="53670"/>
                </a:lnTo>
                <a:lnTo>
                  <a:pt x="31470" y="53670"/>
                </a:lnTo>
                <a:lnTo>
                  <a:pt x="31610" y="53505"/>
                </a:lnTo>
                <a:lnTo>
                  <a:pt x="32270" y="52412"/>
                </a:lnTo>
                <a:lnTo>
                  <a:pt x="33108" y="51485"/>
                </a:lnTo>
                <a:lnTo>
                  <a:pt x="35140" y="49999"/>
                </a:lnTo>
                <a:lnTo>
                  <a:pt x="36220" y="49631"/>
                </a:lnTo>
                <a:lnTo>
                  <a:pt x="40424" y="49631"/>
                </a:lnTo>
                <a:lnTo>
                  <a:pt x="34163" y="65608"/>
                </a:lnTo>
                <a:lnTo>
                  <a:pt x="34048" y="65938"/>
                </a:lnTo>
                <a:lnTo>
                  <a:pt x="33997" y="66179"/>
                </a:lnTo>
                <a:lnTo>
                  <a:pt x="33997" y="66344"/>
                </a:lnTo>
                <a:lnTo>
                  <a:pt x="33997" y="66725"/>
                </a:lnTo>
                <a:lnTo>
                  <a:pt x="34150" y="67043"/>
                </a:lnTo>
                <a:lnTo>
                  <a:pt x="34747" y="67538"/>
                </a:lnTo>
                <a:lnTo>
                  <a:pt x="35102" y="67665"/>
                </a:lnTo>
                <a:lnTo>
                  <a:pt x="36245" y="67665"/>
                </a:lnTo>
                <a:lnTo>
                  <a:pt x="36855" y="67259"/>
                </a:lnTo>
                <a:lnTo>
                  <a:pt x="37846" y="65379"/>
                </a:lnTo>
                <a:lnTo>
                  <a:pt x="39344" y="59791"/>
                </a:lnTo>
                <a:lnTo>
                  <a:pt x="41821" y="49631"/>
                </a:lnTo>
                <a:lnTo>
                  <a:pt x="47002" y="49631"/>
                </a:lnTo>
                <a:lnTo>
                  <a:pt x="46342" y="52539"/>
                </a:lnTo>
                <a:lnTo>
                  <a:pt x="45859" y="54838"/>
                </a:lnTo>
                <a:lnTo>
                  <a:pt x="45186" y="58178"/>
                </a:lnTo>
                <a:lnTo>
                  <a:pt x="45034" y="59918"/>
                </a:lnTo>
                <a:lnTo>
                  <a:pt x="45034" y="62992"/>
                </a:lnTo>
                <a:lnTo>
                  <a:pt x="45186" y="64300"/>
                </a:lnTo>
                <a:lnTo>
                  <a:pt x="45859" y="66992"/>
                </a:lnTo>
                <a:lnTo>
                  <a:pt x="46431" y="67665"/>
                </a:lnTo>
                <a:lnTo>
                  <a:pt x="47586" y="67665"/>
                </a:lnTo>
                <a:lnTo>
                  <a:pt x="49314" y="66090"/>
                </a:lnTo>
                <a:lnTo>
                  <a:pt x="49314" y="65557"/>
                </a:lnTo>
                <a:lnTo>
                  <a:pt x="49250" y="65354"/>
                </a:lnTo>
                <a:lnTo>
                  <a:pt x="49149" y="65189"/>
                </a:lnTo>
                <a:lnTo>
                  <a:pt x="48094" y="62725"/>
                </a:lnTo>
                <a:lnTo>
                  <a:pt x="47574" y="59982"/>
                </a:lnTo>
                <a:lnTo>
                  <a:pt x="47574" y="56959"/>
                </a:lnTo>
                <a:lnTo>
                  <a:pt x="47637" y="54610"/>
                </a:lnTo>
                <a:lnTo>
                  <a:pt x="47917" y="52158"/>
                </a:lnTo>
                <a:lnTo>
                  <a:pt x="48399" y="49631"/>
                </a:lnTo>
                <a:lnTo>
                  <a:pt x="54927" y="49631"/>
                </a:lnTo>
                <a:lnTo>
                  <a:pt x="55321" y="49466"/>
                </a:lnTo>
                <a:lnTo>
                  <a:pt x="55981" y="48806"/>
                </a:lnTo>
                <a:lnTo>
                  <a:pt x="56134" y="48399"/>
                </a:lnTo>
                <a:lnTo>
                  <a:pt x="56134" y="47574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146116" y="530687"/>
            <a:ext cx="1322705" cy="711835"/>
          </a:xfrm>
          <a:custGeom>
            <a:avLst/>
            <a:gdLst/>
            <a:ahLst/>
            <a:cxnLst/>
            <a:rect l="l" t="t" r="r" b="b"/>
            <a:pathLst>
              <a:path w="1322704" h="711835">
                <a:moveTo>
                  <a:pt x="0" y="711243"/>
                </a:moveTo>
                <a:lnTo>
                  <a:pt x="0" y="0"/>
                </a:lnTo>
              </a:path>
              <a:path w="1322704" h="711835">
                <a:moveTo>
                  <a:pt x="1322385" y="711243"/>
                </a:moveTo>
                <a:lnTo>
                  <a:pt x="1322385" y="0"/>
                </a:lnTo>
              </a:path>
              <a:path w="1322704" h="711835">
                <a:moveTo>
                  <a:pt x="0" y="711243"/>
                </a:moveTo>
                <a:lnTo>
                  <a:pt x="13223" y="711243"/>
                </a:lnTo>
              </a:path>
              <a:path w="1322704" h="711835">
                <a:moveTo>
                  <a:pt x="0" y="474162"/>
                </a:moveTo>
                <a:lnTo>
                  <a:pt x="13223" y="474162"/>
                </a:lnTo>
              </a:path>
              <a:path w="1322704" h="711835">
                <a:moveTo>
                  <a:pt x="0" y="237081"/>
                </a:moveTo>
                <a:lnTo>
                  <a:pt x="13223" y="237081"/>
                </a:lnTo>
              </a:path>
              <a:path w="1322704" h="711835">
                <a:moveTo>
                  <a:pt x="0" y="0"/>
                </a:moveTo>
                <a:lnTo>
                  <a:pt x="13223" y="0"/>
                </a:lnTo>
              </a:path>
              <a:path w="1322704" h="711835">
                <a:moveTo>
                  <a:pt x="1322385" y="711243"/>
                </a:moveTo>
                <a:lnTo>
                  <a:pt x="1309161" y="711243"/>
                </a:lnTo>
              </a:path>
              <a:path w="1322704" h="711835">
                <a:moveTo>
                  <a:pt x="1322385" y="474162"/>
                </a:moveTo>
                <a:lnTo>
                  <a:pt x="1309161" y="474162"/>
                </a:lnTo>
              </a:path>
              <a:path w="1322704" h="711835">
                <a:moveTo>
                  <a:pt x="1322385" y="237081"/>
                </a:moveTo>
                <a:lnTo>
                  <a:pt x="1309161" y="237081"/>
                </a:lnTo>
              </a:path>
              <a:path w="1322704" h="711835">
                <a:moveTo>
                  <a:pt x="1322385" y="0"/>
                </a:moveTo>
                <a:lnTo>
                  <a:pt x="130916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3080731" y="119498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080731" y="9579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080731" y="720823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080731" y="483742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2999916" y="888780"/>
            <a:ext cx="41910" cy="24765"/>
          </a:xfrm>
          <a:custGeom>
            <a:avLst/>
            <a:gdLst/>
            <a:ahLst/>
            <a:cxnLst/>
            <a:rect l="l" t="t" r="r" b="b"/>
            <a:pathLst>
              <a:path w="41910" h="24765">
                <a:moveTo>
                  <a:pt x="14846" y="0"/>
                </a:moveTo>
                <a:lnTo>
                  <a:pt x="10673" y="0"/>
                </a:lnTo>
                <a:lnTo>
                  <a:pt x="9356" y="110"/>
                </a:lnTo>
                <a:lnTo>
                  <a:pt x="0" y="5705"/>
                </a:lnTo>
                <a:lnTo>
                  <a:pt x="43" y="8629"/>
                </a:lnTo>
                <a:lnTo>
                  <a:pt x="11769" y="19756"/>
                </a:lnTo>
                <a:lnTo>
                  <a:pt x="13360" y="20578"/>
                </a:lnTo>
                <a:lnTo>
                  <a:pt x="27548" y="24198"/>
                </a:lnTo>
                <a:lnTo>
                  <a:pt x="31305" y="24198"/>
                </a:lnTo>
                <a:lnTo>
                  <a:pt x="40933" y="20167"/>
                </a:lnTo>
                <a:lnTo>
                  <a:pt x="31473" y="20167"/>
                </a:lnTo>
                <a:lnTo>
                  <a:pt x="29740" y="20004"/>
                </a:lnTo>
                <a:lnTo>
                  <a:pt x="26231" y="19340"/>
                </a:lnTo>
                <a:lnTo>
                  <a:pt x="24145" y="18876"/>
                </a:lnTo>
                <a:lnTo>
                  <a:pt x="21732" y="18271"/>
                </a:lnTo>
                <a:lnTo>
                  <a:pt x="21732" y="17781"/>
                </a:lnTo>
                <a:lnTo>
                  <a:pt x="19672" y="17781"/>
                </a:lnTo>
                <a:lnTo>
                  <a:pt x="15447" y="16737"/>
                </a:lnTo>
                <a:lnTo>
                  <a:pt x="11358" y="15325"/>
                </a:lnTo>
                <a:lnTo>
                  <a:pt x="3456" y="11753"/>
                </a:lnTo>
                <a:lnTo>
                  <a:pt x="1480" y="9625"/>
                </a:lnTo>
                <a:lnTo>
                  <a:pt x="1594" y="5020"/>
                </a:lnTo>
                <a:lnTo>
                  <a:pt x="3730" y="4030"/>
                </a:lnTo>
                <a:lnTo>
                  <a:pt x="28728" y="4030"/>
                </a:lnTo>
                <a:lnTo>
                  <a:pt x="26863" y="3097"/>
                </a:lnTo>
                <a:lnTo>
                  <a:pt x="23812" y="1959"/>
                </a:lnTo>
                <a:lnTo>
                  <a:pt x="17823" y="395"/>
                </a:lnTo>
                <a:lnTo>
                  <a:pt x="14846" y="0"/>
                </a:lnTo>
                <a:close/>
              </a:path>
              <a:path w="41910" h="24765">
                <a:moveTo>
                  <a:pt x="33075" y="6416"/>
                </a:moveTo>
                <a:lnTo>
                  <a:pt x="21732" y="6416"/>
                </a:lnTo>
                <a:lnTo>
                  <a:pt x="23160" y="6748"/>
                </a:lnTo>
                <a:lnTo>
                  <a:pt x="24888" y="7254"/>
                </a:lnTo>
                <a:lnTo>
                  <a:pt x="39924" y="19124"/>
                </a:lnTo>
                <a:lnTo>
                  <a:pt x="37674" y="20167"/>
                </a:lnTo>
                <a:lnTo>
                  <a:pt x="40933" y="20167"/>
                </a:lnTo>
                <a:lnTo>
                  <a:pt x="41411" y="19124"/>
                </a:lnTo>
                <a:lnTo>
                  <a:pt x="41343" y="15325"/>
                </a:lnTo>
                <a:lnTo>
                  <a:pt x="41088" y="14488"/>
                </a:lnTo>
                <a:lnTo>
                  <a:pt x="39497" y="11854"/>
                </a:lnTo>
                <a:lnTo>
                  <a:pt x="38528" y="10673"/>
                </a:lnTo>
                <a:lnTo>
                  <a:pt x="36220" y="8587"/>
                </a:lnTo>
                <a:lnTo>
                  <a:pt x="34919" y="7597"/>
                </a:lnTo>
                <a:lnTo>
                  <a:pt x="33075" y="6416"/>
                </a:lnTo>
                <a:close/>
              </a:path>
              <a:path w="41910" h="24765">
                <a:moveTo>
                  <a:pt x="28728" y="4030"/>
                </a:moveTo>
                <a:lnTo>
                  <a:pt x="9330" y="4030"/>
                </a:lnTo>
                <a:lnTo>
                  <a:pt x="10510" y="4125"/>
                </a:lnTo>
                <a:lnTo>
                  <a:pt x="13093" y="4525"/>
                </a:lnTo>
                <a:lnTo>
                  <a:pt x="14245" y="4731"/>
                </a:lnTo>
                <a:lnTo>
                  <a:pt x="19672" y="5927"/>
                </a:lnTo>
                <a:lnTo>
                  <a:pt x="19672" y="17781"/>
                </a:lnTo>
                <a:lnTo>
                  <a:pt x="21732" y="17781"/>
                </a:lnTo>
                <a:lnTo>
                  <a:pt x="21732" y="6416"/>
                </a:lnTo>
                <a:lnTo>
                  <a:pt x="33075" y="6416"/>
                </a:lnTo>
                <a:lnTo>
                  <a:pt x="31959" y="5705"/>
                </a:lnTo>
                <a:lnTo>
                  <a:pt x="30757" y="5020"/>
                </a:lnTo>
                <a:lnTo>
                  <a:pt x="28728" y="403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3009456" y="847793"/>
            <a:ext cx="72390" cy="488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350">
              <a:latin typeface="Arial MT"/>
              <a:cs typeface="Arial M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705663" y="1430749"/>
            <a:ext cx="718185" cy="9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b="1" dirty="0">
                <a:latin typeface="Arial"/>
                <a:cs typeface="Arial"/>
              </a:rPr>
              <a:t>Beveridge-Nelson</a:t>
            </a:r>
            <a:r>
              <a:rPr sz="450" b="1" spc="-15" dirty="0">
                <a:latin typeface="Arial"/>
                <a:cs typeface="Arial"/>
              </a:rPr>
              <a:t> </a:t>
            </a:r>
            <a:r>
              <a:rPr sz="450" b="1" dirty="0">
                <a:latin typeface="Arial"/>
                <a:cs typeface="Arial"/>
              </a:rPr>
              <a:t>(KMW)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1550817" y="1530109"/>
            <a:ext cx="1176020" cy="709295"/>
            <a:chOff x="1550817" y="1530109"/>
            <a:chExt cx="1176020" cy="709295"/>
          </a:xfrm>
        </p:grpSpPr>
        <p:sp>
          <p:nvSpPr>
            <p:cNvPr id="65" name="object 65"/>
            <p:cNvSpPr/>
            <p:nvPr/>
          </p:nvSpPr>
          <p:spPr>
            <a:xfrm>
              <a:off x="1552405" y="1531696"/>
              <a:ext cx="671830" cy="706120"/>
            </a:xfrm>
            <a:custGeom>
              <a:avLst/>
              <a:gdLst/>
              <a:ahLst/>
              <a:cxnLst/>
              <a:rect l="l" t="t" r="r" b="b"/>
              <a:pathLst>
                <a:path w="671830" h="706119">
                  <a:moveTo>
                    <a:pt x="0" y="705974"/>
                  </a:moveTo>
                  <a:lnTo>
                    <a:pt x="0" y="658910"/>
                  </a:lnTo>
                  <a:lnTo>
                    <a:pt x="13171" y="635377"/>
                  </a:lnTo>
                  <a:lnTo>
                    <a:pt x="13171" y="611841"/>
                  </a:lnTo>
                  <a:lnTo>
                    <a:pt x="26342" y="588312"/>
                  </a:lnTo>
                  <a:lnTo>
                    <a:pt x="39513" y="564779"/>
                  </a:lnTo>
                  <a:lnTo>
                    <a:pt x="39513" y="541244"/>
                  </a:lnTo>
                  <a:lnTo>
                    <a:pt x="52684" y="517715"/>
                  </a:lnTo>
                  <a:lnTo>
                    <a:pt x="65855" y="494182"/>
                  </a:lnTo>
                  <a:lnTo>
                    <a:pt x="79027" y="494182"/>
                  </a:lnTo>
                  <a:lnTo>
                    <a:pt x="92198" y="470646"/>
                  </a:lnTo>
                  <a:lnTo>
                    <a:pt x="105369" y="447118"/>
                  </a:lnTo>
                  <a:lnTo>
                    <a:pt x="118540" y="423584"/>
                  </a:lnTo>
                  <a:lnTo>
                    <a:pt x="131711" y="423584"/>
                  </a:lnTo>
                  <a:lnTo>
                    <a:pt x="144882" y="400049"/>
                  </a:lnTo>
                  <a:lnTo>
                    <a:pt x="158054" y="376522"/>
                  </a:lnTo>
                  <a:lnTo>
                    <a:pt x="171225" y="376522"/>
                  </a:lnTo>
                  <a:lnTo>
                    <a:pt x="184396" y="352987"/>
                  </a:lnTo>
                  <a:lnTo>
                    <a:pt x="197567" y="352987"/>
                  </a:lnTo>
                  <a:lnTo>
                    <a:pt x="210738" y="329453"/>
                  </a:lnTo>
                  <a:lnTo>
                    <a:pt x="223909" y="329453"/>
                  </a:lnTo>
                  <a:lnTo>
                    <a:pt x="237081" y="305924"/>
                  </a:lnTo>
                  <a:lnTo>
                    <a:pt x="250252" y="305924"/>
                  </a:lnTo>
                  <a:lnTo>
                    <a:pt x="263423" y="282389"/>
                  </a:lnTo>
                  <a:lnTo>
                    <a:pt x="276594" y="282389"/>
                  </a:lnTo>
                  <a:lnTo>
                    <a:pt x="289765" y="258855"/>
                  </a:lnTo>
                  <a:lnTo>
                    <a:pt x="302936" y="258855"/>
                  </a:lnTo>
                  <a:lnTo>
                    <a:pt x="316108" y="235326"/>
                  </a:lnTo>
                  <a:lnTo>
                    <a:pt x="329279" y="235326"/>
                  </a:lnTo>
                  <a:lnTo>
                    <a:pt x="342450" y="235326"/>
                  </a:lnTo>
                  <a:lnTo>
                    <a:pt x="355621" y="211792"/>
                  </a:lnTo>
                  <a:lnTo>
                    <a:pt x="368792" y="211792"/>
                  </a:lnTo>
                  <a:lnTo>
                    <a:pt x="381963" y="188258"/>
                  </a:lnTo>
                  <a:lnTo>
                    <a:pt x="395135" y="188258"/>
                  </a:lnTo>
                  <a:lnTo>
                    <a:pt x="408306" y="188258"/>
                  </a:lnTo>
                  <a:lnTo>
                    <a:pt x="421477" y="164729"/>
                  </a:lnTo>
                  <a:lnTo>
                    <a:pt x="434648" y="164729"/>
                  </a:lnTo>
                  <a:lnTo>
                    <a:pt x="447819" y="141194"/>
                  </a:lnTo>
                  <a:lnTo>
                    <a:pt x="460990" y="141194"/>
                  </a:lnTo>
                  <a:lnTo>
                    <a:pt x="474162" y="141194"/>
                  </a:lnTo>
                  <a:lnTo>
                    <a:pt x="487333" y="117660"/>
                  </a:lnTo>
                  <a:lnTo>
                    <a:pt x="500504" y="117660"/>
                  </a:lnTo>
                  <a:lnTo>
                    <a:pt x="513675" y="117660"/>
                  </a:lnTo>
                  <a:lnTo>
                    <a:pt x="526846" y="94131"/>
                  </a:lnTo>
                  <a:lnTo>
                    <a:pt x="540017" y="94131"/>
                  </a:lnTo>
                  <a:lnTo>
                    <a:pt x="553189" y="94131"/>
                  </a:lnTo>
                  <a:lnTo>
                    <a:pt x="566360" y="70597"/>
                  </a:lnTo>
                  <a:lnTo>
                    <a:pt x="579531" y="70597"/>
                  </a:lnTo>
                  <a:lnTo>
                    <a:pt x="592702" y="47063"/>
                  </a:lnTo>
                  <a:lnTo>
                    <a:pt x="605873" y="47063"/>
                  </a:lnTo>
                  <a:lnTo>
                    <a:pt x="619044" y="47063"/>
                  </a:lnTo>
                  <a:lnTo>
                    <a:pt x="632216" y="23534"/>
                  </a:lnTo>
                  <a:lnTo>
                    <a:pt x="645387" y="23534"/>
                  </a:lnTo>
                  <a:lnTo>
                    <a:pt x="658558" y="23534"/>
                  </a:lnTo>
                  <a:lnTo>
                    <a:pt x="671729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552405" y="1531696"/>
              <a:ext cx="671830" cy="706120"/>
            </a:xfrm>
            <a:custGeom>
              <a:avLst/>
              <a:gdLst/>
              <a:ahLst/>
              <a:cxnLst/>
              <a:rect l="l" t="t" r="r" b="b"/>
              <a:pathLst>
                <a:path w="671830" h="706119">
                  <a:moveTo>
                    <a:pt x="0" y="705974"/>
                  </a:moveTo>
                  <a:lnTo>
                    <a:pt x="0" y="658910"/>
                  </a:lnTo>
                  <a:lnTo>
                    <a:pt x="13171" y="635377"/>
                  </a:lnTo>
                  <a:lnTo>
                    <a:pt x="13171" y="611841"/>
                  </a:lnTo>
                  <a:lnTo>
                    <a:pt x="26342" y="588312"/>
                  </a:lnTo>
                  <a:lnTo>
                    <a:pt x="39513" y="564779"/>
                  </a:lnTo>
                  <a:lnTo>
                    <a:pt x="39513" y="541244"/>
                  </a:lnTo>
                  <a:lnTo>
                    <a:pt x="52684" y="517715"/>
                  </a:lnTo>
                  <a:lnTo>
                    <a:pt x="65855" y="494182"/>
                  </a:lnTo>
                  <a:lnTo>
                    <a:pt x="79027" y="494182"/>
                  </a:lnTo>
                  <a:lnTo>
                    <a:pt x="92198" y="470646"/>
                  </a:lnTo>
                  <a:lnTo>
                    <a:pt x="105369" y="447118"/>
                  </a:lnTo>
                  <a:lnTo>
                    <a:pt x="118540" y="423584"/>
                  </a:lnTo>
                  <a:lnTo>
                    <a:pt x="131711" y="423584"/>
                  </a:lnTo>
                  <a:lnTo>
                    <a:pt x="144882" y="400049"/>
                  </a:lnTo>
                  <a:lnTo>
                    <a:pt x="158054" y="376522"/>
                  </a:lnTo>
                  <a:lnTo>
                    <a:pt x="171225" y="376522"/>
                  </a:lnTo>
                  <a:lnTo>
                    <a:pt x="184396" y="352987"/>
                  </a:lnTo>
                  <a:lnTo>
                    <a:pt x="197567" y="352987"/>
                  </a:lnTo>
                  <a:lnTo>
                    <a:pt x="210738" y="329453"/>
                  </a:lnTo>
                  <a:lnTo>
                    <a:pt x="223909" y="329453"/>
                  </a:lnTo>
                  <a:lnTo>
                    <a:pt x="237081" y="305924"/>
                  </a:lnTo>
                  <a:lnTo>
                    <a:pt x="250252" y="305924"/>
                  </a:lnTo>
                  <a:lnTo>
                    <a:pt x="263423" y="282389"/>
                  </a:lnTo>
                  <a:lnTo>
                    <a:pt x="276594" y="282389"/>
                  </a:lnTo>
                  <a:lnTo>
                    <a:pt x="289765" y="258855"/>
                  </a:lnTo>
                  <a:lnTo>
                    <a:pt x="302936" y="258855"/>
                  </a:lnTo>
                  <a:lnTo>
                    <a:pt x="316108" y="235326"/>
                  </a:lnTo>
                  <a:lnTo>
                    <a:pt x="329279" y="235326"/>
                  </a:lnTo>
                  <a:lnTo>
                    <a:pt x="342450" y="235326"/>
                  </a:lnTo>
                  <a:lnTo>
                    <a:pt x="355621" y="211792"/>
                  </a:lnTo>
                  <a:lnTo>
                    <a:pt x="368792" y="211792"/>
                  </a:lnTo>
                  <a:lnTo>
                    <a:pt x="381963" y="188258"/>
                  </a:lnTo>
                  <a:lnTo>
                    <a:pt x="395135" y="188258"/>
                  </a:lnTo>
                  <a:lnTo>
                    <a:pt x="408306" y="188258"/>
                  </a:lnTo>
                  <a:lnTo>
                    <a:pt x="421477" y="164729"/>
                  </a:lnTo>
                  <a:lnTo>
                    <a:pt x="434648" y="164729"/>
                  </a:lnTo>
                  <a:lnTo>
                    <a:pt x="447819" y="141194"/>
                  </a:lnTo>
                  <a:lnTo>
                    <a:pt x="460990" y="141194"/>
                  </a:lnTo>
                  <a:lnTo>
                    <a:pt x="474162" y="141194"/>
                  </a:lnTo>
                  <a:lnTo>
                    <a:pt x="487333" y="117660"/>
                  </a:lnTo>
                  <a:lnTo>
                    <a:pt x="500504" y="117660"/>
                  </a:lnTo>
                  <a:lnTo>
                    <a:pt x="513675" y="117660"/>
                  </a:lnTo>
                  <a:lnTo>
                    <a:pt x="526846" y="94131"/>
                  </a:lnTo>
                  <a:lnTo>
                    <a:pt x="540017" y="94131"/>
                  </a:lnTo>
                  <a:lnTo>
                    <a:pt x="553189" y="94131"/>
                  </a:lnTo>
                  <a:lnTo>
                    <a:pt x="566360" y="70597"/>
                  </a:lnTo>
                  <a:lnTo>
                    <a:pt x="579531" y="70597"/>
                  </a:lnTo>
                  <a:lnTo>
                    <a:pt x="592702" y="47063"/>
                  </a:lnTo>
                  <a:lnTo>
                    <a:pt x="605873" y="47063"/>
                  </a:lnTo>
                  <a:lnTo>
                    <a:pt x="619044" y="47063"/>
                  </a:lnTo>
                  <a:lnTo>
                    <a:pt x="632216" y="23534"/>
                  </a:lnTo>
                  <a:lnTo>
                    <a:pt x="645387" y="23534"/>
                  </a:lnTo>
                  <a:lnTo>
                    <a:pt x="658558" y="23534"/>
                  </a:lnTo>
                  <a:lnTo>
                    <a:pt x="671729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552405" y="1531696"/>
              <a:ext cx="1172845" cy="706120"/>
            </a:xfrm>
            <a:custGeom>
              <a:avLst/>
              <a:gdLst/>
              <a:ahLst/>
              <a:cxnLst/>
              <a:rect l="l" t="t" r="r" b="b"/>
              <a:pathLst>
                <a:path w="1172845" h="706119">
                  <a:moveTo>
                    <a:pt x="1172234" y="0"/>
                  </a:moveTo>
                  <a:lnTo>
                    <a:pt x="671729" y="0"/>
                  </a:lnTo>
                  <a:lnTo>
                    <a:pt x="658558" y="23534"/>
                  </a:lnTo>
                  <a:lnTo>
                    <a:pt x="632216" y="23534"/>
                  </a:lnTo>
                  <a:lnTo>
                    <a:pt x="619044" y="47063"/>
                  </a:lnTo>
                  <a:lnTo>
                    <a:pt x="592702" y="47063"/>
                  </a:lnTo>
                  <a:lnTo>
                    <a:pt x="579531" y="70597"/>
                  </a:lnTo>
                  <a:lnTo>
                    <a:pt x="566360" y="70597"/>
                  </a:lnTo>
                  <a:lnTo>
                    <a:pt x="553189" y="94131"/>
                  </a:lnTo>
                  <a:lnTo>
                    <a:pt x="526846" y="94131"/>
                  </a:lnTo>
                  <a:lnTo>
                    <a:pt x="513675" y="117660"/>
                  </a:lnTo>
                  <a:lnTo>
                    <a:pt x="487333" y="117660"/>
                  </a:lnTo>
                  <a:lnTo>
                    <a:pt x="474162" y="141194"/>
                  </a:lnTo>
                  <a:lnTo>
                    <a:pt x="447819" y="141194"/>
                  </a:lnTo>
                  <a:lnTo>
                    <a:pt x="434648" y="164729"/>
                  </a:lnTo>
                  <a:lnTo>
                    <a:pt x="421477" y="164729"/>
                  </a:lnTo>
                  <a:lnTo>
                    <a:pt x="408306" y="188258"/>
                  </a:lnTo>
                  <a:lnTo>
                    <a:pt x="381963" y="188258"/>
                  </a:lnTo>
                  <a:lnTo>
                    <a:pt x="368792" y="211792"/>
                  </a:lnTo>
                  <a:lnTo>
                    <a:pt x="355621" y="211792"/>
                  </a:lnTo>
                  <a:lnTo>
                    <a:pt x="342450" y="235326"/>
                  </a:lnTo>
                  <a:lnTo>
                    <a:pt x="316108" y="235326"/>
                  </a:lnTo>
                  <a:lnTo>
                    <a:pt x="302936" y="258855"/>
                  </a:lnTo>
                  <a:lnTo>
                    <a:pt x="289765" y="258855"/>
                  </a:lnTo>
                  <a:lnTo>
                    <a:pt x="276594" y="282389"/>
                  </a:lnTo>
                  <a:lnTo>
                    <a:pt x="263423" y="282389"/>
                  </a:lnTo>
                  <a:lnTo>
                    <a:pt x="250252" y="305924"/>
                  </a:lnTo>
                  <a:lnTo>
                    <a:pt x="237081" y="305924"/>
                  </a:lnTo>
                  <a:lnTo>
                    <a:pt x="223909" y="329453"/>
                  </a:lnTo>
                  <a:lnTo>
                    <a:pt x="210738" y="329453"/>
                  </a:lnTo>
                  <a:lnTo>
                    <a:pt x="197567" y="352987"/>
                  </a:lnTo>
                  <a:lnTo>
                    <a:pt x="184396" y="352987"/>
                  </a:lnTo>
                  <a:lnTo>
                    <a:pt x="171225" y="376522"/>
                  </a:lnTo>
                  <a:lnTo>
                    <a:pt x="158054" y="376522"/>
                  </a:lnTo>
                  <a:lnTo>
                    <a:pt x="131711" y="423584"/>
                  </a:lnTo>
                  <a:lnTo>
                    <a:pt x="118540" y="423584"/>
                  </a:lnTo>
                  <a:lnTo>
                    <a:pt x="79027" y="494182"/>
                  </a:lnTo>
                  <a:lnTo>
                    <a:pt x="65855" y="494182"/>
                  </a:lnTo>
                  <a:lnTo>
                    <a:pt x="39513" y="541244"/>
                  </a:lnTo>
                  <a:lnTo>
                    <a:pt x="39513" y="564779"/>
                  </a:lnTo>
                  <a:lnTo>
                    <a:pt x="13171" y="611841"/>
                  </a:lnTo>
                  <a:lnTo>
                    <a:pt x="13171" y="635377"/>
                  </a:lnTo>
                  <a:lnTo>
                    <a:pt x="0" y="658910"/>
                  </a:lnTo>
                  <a:lnTo>
                    <a:pt x="0" y="705974"/>
                  </a:lnTo>
                  <a:lnTo>
                    <a:pt x="1172234" y="705974"/>
                  </a:lnTo>
                  <a:lnTo>
                    <a:pt x="1172234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552405" y="1531696"/>
              <a:ext cx="1172845" cy="706120"/>
            </a:xfrm>
            <a:custGeom>
              <a:avLst/>
              <a:gdLst/>
              <a:ahLst/>
              <a:cxnLst/>
              <a:rect l="l" t="t" r="r" b="b"/>
              <a:pathLst>
                <a:path w="1172845" h="706119">
                  <a:moveTo>
                    <a:pt x="0" y="705974"/>
                  </a:moveTo>
                  <a:lnTo>
                    <a:pt x="0" y="658910"/>
                  </a:lnTo>
                  <a:lnTo>
                    <a:pt x="13171" y="635377"/>
                  </a:lnTo>
                  <a:lnTo>
                    <a:pt x="13171" y="611841"/>
                  </a:lnTo>
                  <a:lnTo>
                    <a:pt x="26342" y="588312"/>
                  </a:lnTo>
                  <a:lnTo>
                    <a:pt x="39513" y="564779"/>
                  </a:lnTo>
                  <a:lnTo>
                    <a:pt x="39513" y="541244"/>
                  </a:lnTo>
                  <a:lnTo>
                    <a:pt x="52684" y="517715"/>
                  </a:lnTo>
                  <a:lnTo>
                    <a:pt x="65855" y="494182"/>
                  </a:lnTo>
                  <a:lnTo>
                    <a:pt x="79027" y="494182"/>
                  </a:lnTo>
                  <a:lnTo>
                    <a:pt x="92198" y="470646"/>
                  </a:lnTo>
                  <a:lnTo>
                    <a:pt x="105369" y="447118"/>
                  </a:lnTo>
                  <a:lnTo>
                    <a:pt x="118540" y="423584"/>
                  </a:lnTo>
                  <a:lnTo>
                    <a:pt x="131711" y="423584"/>
                  </a:lnTo>
                  <a:lnTo>
                    <a:pt x="144882" y="400049"/>
                  </a:lnTo>
                  <a:lnTo>
                    <a:pt x="158054" y="376522"/>
                  </a:lnTo>
                  <a:lnTo>
                    <a:pt x="171225" y="376522"/>
                  </a:lnTo>
                  <a:lnTo>
                    <a:pt x="184396" y="352987"/>
                  </a:lnTo>
                  <a:lnTo>
                    <a:pt x="197567" y="352987"/>
                  </a:lnTo>
                  <a:lnTo>
                    <a:pt x="210738" y="329453"/>
                  </a:lnTo>
                  <a:lnTo>
                    <a:pt x="223909" y="329453"/>
                  </a:lnTo>
                  <a:lnTo>
                    <a:pt x="237081" y="305924"/>
                  </a:lnTo>
                  <a:lnTo>
                    <a:pt x="250252" y="305924"/>
                  </a:lnTo>
                  <a:lnTo>
                    <a:pt x="263423" y="282389"/>
                  </a:lnTo>
                  <a:lnTo>
                    <a:pt x="276594" y="282389"/>
                  </a:lnTo>
                  <a:lnTo>
                    <a:pt x="289765" y="258855"/>
                  </a:lnTo>
                  <a:lnTo>
                    <a:pt x="302936" y="258855"/>
                  </a:lnTo>
                  <a:lnTo>
                    <a:pt x="316108" y="235326"/>
                  </a:lnTo>
                  <a:lnTo>
                    <a:pt x="329279" y="235326"/>
                  </a:lnTo>
                  <a:lnTo>
                    <a:pt x="342450" y="235326"/>
                  </a:lnTo>
                  <a:lnTo>
                    <a:pt x="355621" y="211792"/>
                  </a:lnTo>
                  <a:lnTo>
                    <a:pt x="368792" y="211792"/>
                  </a:lnTo>
                  <a:lnTo>
                    <a:pt x="381963" y="188258"/>
                  </a:lnTo>
                  <a:lnTo>
                    <a:pt x="395135" y="188258"/>
                  </a:lnTo>
                  <a:lnTo>
                    <a:pt x="408306" y="188258"/>
                  </a:lnTo>
                  <a:lnTo>
                    <a:pt x="421477" y="164729"/>
                  </a:lnTo>
                  <a:lnTo>
                    <a:pt x="434648" y="164729"/>
                  </a:lnTo>
                  <a:lnTo>
                    <a:pt x="447819" y="141194"/>
                  </a:lnTo>
                  <a:lnTo>
                    <a:pt x="460990" y="141194"/>
                  </a:lnTo>
                  <a:lnTo>
                    <a:pt x="474162" y="141194"/>
                  </a:lnTo>
                  <a:lnTo>
                    <a:pt x="487333" y="117660"/>
                  </a:lnTo>
                  <a:lnTo>
                    <a:pt x="500504" y="117660"/>
                  </a:lnTo>
                  <a:lnTo>
                    <a:pt x="513675" y="117660"/>
                  </a:lnTo>
                  <a:lnTo>
                    <a:pt x="526846" y="94131"/>
                  </a:lnTo>
                  <a:lnTo>
                    <a:pt x="540017" y="94131"/>
                  </a:lnTo>
                  <a:lnTo>
                    <a:pt x="553189" y="94131"/>
                  </a:lnTo>
                  <a:lnTo>
                    <a:pt x="566360" y="70597"/>
                  </a:lnTo>
                  <a:lnTo>
                    <a:pt x="579531" y="70597"/>
                  </a:lnTo>
                  <a:lnTo>
                    <a:pt x="592702" y="47063"/>
                  </a:lnTo>
                  <a:lnTo>
                    <a:pt x="605873" y="47063"/>
                  </a:lnTo>
                  <a:lnTo>
                    <a:pt x="619044" y="47063"/>
                  </a:lnTo>
                  <a:lnTo>
                    <a:pt x="632216" y="23534"/>
                  </a:lnTo>
                  <a:lnTo>
                    <a:pt x="645387" y="23534"/>
                  </a:lnTo>
                  <a:lnTo>
                    <a:pt x="658558" y="23534"/>
                  </a:lnTo>
                  <a:lnTo>
                    <a:pt x="671729" y="0"/>
                  </a:lnTo>
                  <a:lnTo>
                    <a:pt x="1172234" y="0"/>
                  </a:lnTo>
                  <a:lnTo>
                    <a:pt x="1172234" y="705974"/>
                  </a:lnTo>
                  <a:lnTo>
                    <a:pt x="0" y="7059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0574" y="2039533"/>
              <a:ext cx="232924" cy="154761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2107812" y="1976456"/>
              <a:ext cx="481965" cy="261620"/>
            </a:xfrm>
            <a:custGeom>
              <a:avLst/>
              <a:gdLst/>
              <a:ahLst/>
              <a:cxnLst/>
              <a:rect l="l" t="t" r="r" b="b"/>
              <a:pathLst>
                <a:path w="481964" h="261619">
                  <a:moveTo>
                    <a:pt x="330364" y="195991"/>
                  </a:moveTo>
                  <a:lnTo>
                    <a:pt x="289697" y="214151"/>
                  </a:lnTo>
                  <a:lnTo>
                    <a:pt x="261205" y="219868"/>
                  </a:lnTo>
                  <a:lnTo>
                    <a:pt x="248034" y="222833"/>
                  </a:lnTo>
                  <a:lnTo>
                    <a:pt x="234863" y="225599"/>
                  </a:lnTo>
                  <a:lnTo>
                    <a:pt x="221691" y="228882"/>
                  </a:lnTo>
                  <a:lnTo>
                    <a:pt x="208520" y="232313"/>
                  </a:lnTo>
                  <a:lnTo>
                    <a:pt x="195349" y="235741"/>
                  </a:lnTo>
                  <a:lnTo>
                    <a:pt x="187525" y="237680"/>
                  </a:lnTo>
                  <a:lnTo>
                    <a:pt x="182178" y="238698"/>
                  </a:lnTo>
                  <a:lnTo>
                    <a:pt x="169007" y="240188"/>
                  </a:lnTo>
                  <a:lnTo>
                    <a:pt x="155836" y="240421"/>
                  </a:lnTo>
                  <a:lnTo>
                    <a:pt x="142664" y="239182"/>
                  </a:lnTo>
                  <a:lnTo>
                    <a:pt x="136305" y="237680"/>
                  </a:lnTo>
                  <a:lnTo>
                    <a:pt x="129493" y="235321"/>
                  </a:lnTo>
                  <a:lnTo>
                    <a:pt x="116322" y="230479"/>
                  </a:lnTo>
                  <a:lnTo>
                    <a:pt x="103151" y="225774"/>
                  </a:lnTo>
                  <a:lnTo>
                    <a:pt x="63637" y="200796"/>
                  </a:lnTo>
                  <a:lnTo>
                    <a:pt x="48227" y="167082"/>
                  </a:lnTo>
                  <a:lnTo>
                    <a:pt x="50466" y="160692"/>
                  </a:lnTo>
                  <a:lnTo>
                    <a:pt x="57220" y="143553"/>
                  </a:lnTo>
                  <a:lnTo>
                    <a:pt x="63637" y="133360"/>
                  </a:lnTo>
                  <a:lnTo>
                    <a:pt x="71814" y="120020"/>
                  </a:lnTo>
                  <a:lnTo>
                    <a:pt x="102803" y="96485"/>
                  </a:lnTo>
                  <a:lnTo>
                    <a:pt x="116322" y="90317"/>
                  </a:lnTo>
                  <a:lnTo>
                    <a:pt x="129493" y="83674"/>
                  </a:lnTo>
                  <a:lnTo>
                    <a:pt x="142664" y="76440"/>
                  </a:lnTo>
                  <a:lnTo>
                    <a:pt x="148734" y="72956"/>
                  </a:lnTo>
                  <a:lnTo>
                    <a:pt x="155836" y="69737"/>
                  </a:lnTo>
                  <a:lnTo>
                    <a:pt x="195349" y="54417"/>
                  </a:lnTo>
                  <a:lnTo>
                    <a:pt x="234863" y="45681"/>
                  </a:lnTo>
                  <a:lnTo>
                    <a:pt x="274376" y="43357"/>
                  </a:lnTo>
                  <a:lnTo>
                    <a:pt x="287547" y="44160"/>
                  </a:lnTo>
                  <a:lnTo>
                    <a:pt x="327061" y="53769"/>
                  </a:lnTo>
                  <a:lnTo>
                    <a:pt x="366574" y="91912"/>
                  </a:lnTo>
                  <a:lnTo>
                    <a:pt x="369672" y="96485"/>
                  </a:lnTo>
                  <a:lnTo>
                    <a:pt x="369640" y="98957"/>
                  </a:lnTo>
                </a:path>
                <a:path w="481964" h="261619">
                  <a:moveTo>
                    <a:pt x="77377" y="261215"/>
                  </a:moveTo>
                  <a:lnTo>
                    <a:pt x="37295" y="240584"/>
                  </a:lnTo>
                  <a:lnTo>
                    <a:pt x="9098" y="214151"/>
                  </a:lnTo>
                  <a:lnTo>
                    <a:pt x="0" y="190617"/>
                  </a:lnTo>
                  <a:lnTo>
                    <a:pt x="1343" y="167082"/>
                  </a:lnTo>
                  <a:lnTo>
                    <a:pt x="8482" y="143553"/>
                  </a:lnTo>
                  <a:lnTo>
                    <a:pt x="10953" y="139129"/>
                  </a:lnTo>
                  <a:lnTo>
                    <a:pt x="21832" y="120020"/>
                  </a:lnTo>
                  <a:lnTo>
                    <a:pt x="24124" y="117375"/>
                  </a:lnTo>
                  <a:lnTo>
                    <a:pt x="37295" y="101871"/>
                  </a:lnTo>
                  <a:lnTo>
                    <a:pt x="42105" y="96485"/>
                  </a:lnTo>
                  <a:lnTo>
                    <a:pt x="50466" y="90733"/>
                  </a:lnTo>
                  <a:lnTo>
                    <a:pt x="63637" y="81966"/>
                  </a:lnTo>
                  <a:lnTo>
                    <a:pt x="76345" y="72956"/>
                  </a:lnTo>
                  <a:lnTo>
                    <a:pt x="76808" y="72657"/>
                  </a:lnTo>
                  <a:lnTo>
                    <a:pt x="89980" y="64516"/>
                  </a:lnTo>
                  <a:lnTo>
                    <a:pt x="103151" y="56508"/>
                  </a:lnTo>
                  <a:lnTo>
                    <a:pt x="114568" y="49422"/>
                  </a:lnTo>
                  <a:lnTo>
                    <a:pt x="116322" y="48542"/>
                  </a:lnTo>
                  <a:lnTo>
                    <a:pt x="129493" y="42388"/>
                  </a:lnTo>
                  <a:lnTo>
                    <a:pt x="142664" y="35940"/>
                  </a:lnTo>
                  <a:lnTo>
                    <a:pt x="155836" y="29433"/>
                  </a:lnTo>
                  <a:lnTo>
                    <a:pt x="164581" y="25887"/>
                  </a:lnTo>
                  <a:lnTo>
                    <a:pt x="169007" y="24513"/>
                  </a:lnTo>
                  <a:lnTo>
                    <a:pt x="182178" y="20619"/>
                  </a:lnTo>
                  <a:lnTo>
                    <a:pt x="195349" y="16701"/>
                  </a:lnTo>
                  <a:lnTo>
                    <a:pt x="234863" y="7659"/>
                  </a:lnTo>
                  <a:lnTo>
                    <a:pt x="274376" y="1784"/>
                  </a:lnTo>
                  <a:lnTo>
                    <a:pt x="313890" y="119"/>
                  </a:lnTo>
                  <a:lnTo>
                    <a:pt x="327061" y="0"/>
                  </a:lnTo>
                  <a:lnTo>
                    <a:pt x="340232" y="473"/>
                  </a:lnTo>
                  <a:lnTo>
                    <a:pt x="353403" y="1364"/>
                  </a:lnTo>
                  <a:lnTo>
                    <a:pt x="366574" y="2206"/>
                  </a:lnTo>
                  <a:lnTo>
                    <a:pt x="406088" y="13175"/>
                  </a:lnTo>
                  <a:lnTo>
                    <a:pt x="432430" y="23138"/>
                  </a:lnTo>
                  <a:lnTo>
                    <a:pt x="439906" y="25887"/>
                  </a:lnTo>
                  <a:lnTo>
                    <a:pt x="445601" y="29392"/>
                  </a:lnTo>
                  <a:lnTo>
                    <a:pt x="458772" y="40071"/>
                  </a:lnTo>
                  <a:lnTo>
                    <a:pt x="469583" y="49422"/>
                  </a:lnTo>
                  <a:lnTo>
                    <a:pt x="471944" y="53390"/>
                  </a:lnTo>
                  <a:lnTo>
                    <a:pt x="481969" y="70753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9063" y="2144440"/>
              <a:ext cx="151373" cy="94548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2082829" y="1953390"/>
              <a:ext cx="594360" cy="284480"/>
            </a:xfrm>
            <a:custGeom>
              <a:avLst/>
              <a:gdLst/>
              <a:ahLst/>
              <a:cxnLst/>
              <a:rect l="l" t="t" r="r" b="b"/>
              <a:pathLst>
                <a:path w="594360" h="284480">
                  <a:moveTo>
                    <a:pt x="58706" y="284281"/>
                  </a:moveTo>
                  <a:lnTo>
                    <a:pt x="26553" y="260745"/>
                  </a:lnTo>
                  <a:lnTo>
                    <a:pt x="0" y="213683"/>
                  </a:lnTo>
                  <a:lnTo>
                    <a:pt x="1095" y="190148"/>
                  </a:lnTo>
                  <a:lnTo>
                    <a:pt x="8292" y="166619"/>
                  </a:lnTo>
                  <a:lnTo>
                    <a:pt x="9593" y="164339"/>
                  </a:lnTo>
                  <a:lnTo>
                    <a:pt x="21426" y="143086"/>
                  </a:lnTo>
                  <a:lnTo>
                    <a:pt x="22765" y="141421"/>
                  </a:lnTo>
                  <a:lnTo>
                    <a:pt x="35936" y="125825"/>
                  </a:lnTo>
                  <a:lnTo>
                    <a:pt x="41046" y="119551"/>
                  </a:lnTo>
                  <a:lnTo>
                    <a:pt x="49107" y="113019"/>
                  </a:lnTo>
                  <a:lnTo>
                    <a:pt x="62278" y="102782"/>
                  </a:lnTo>
                  <a:lnTo>
                    <a:pt x="71245" y="96022"/>
                  </a:lnTo>
                  <a:lnTo>
                    <a:pt x="75449" y="93268"/>
                  </a:lnTo>
                  <a:lnTo>
                    <a:pt x="88620" y="84612"/>
                  </a:lnTo>
                  <a:lnTo>
                    <a:pt x="101792" y="75254"/>
                  </a:lnTo>
                  <a:lnTo>
                    <a:pt x="105948" y="72488"/>
                  </a:lnTo>
                  <a:lnTo>
                    <a:pt x="114963" y="67626"/>
                  </a:lnTo>
                  <a:lnTo>
                    <a:pt x="128134" y="60425"/>
                  </a:lnTo>
                  <a:lnTo>
                    <a:pt x="141305" y="53116"/>
                  </a:lnTo>
                  <a:lnTo>
                    <a:pt x="149071" y="48953"/>
                  </a:lnTo>
                  <a:lnTo>
                    <a:pt x="154476" y="46514"/>
                  </a:lnTo>
                  <a:lnTo>
                    <a:pt x="167647" y="40419"/>
                  </a:lnTo>
                  <a:lnTo>
                    <a:pt x="204284" y="25424"/>
                  </a:lnTo>
                  <a:lnTo>
                    <a:pt x="220332" y="21395"/>
                  </a:lnTo>
                  <a:lnTo>
                    <a:pt x="233503" y="18149"/>
                  </a:lnTo>
                  <a:lnTo>
                    <a:pt x="246674" y="15426"/>
                  </a:lnTo>
                  <a:lnTo>
                    <a:pt x="259846" y="12702"/>
                  </a:lnTo>
                  <a:lnTo>
                    <a:pt x="273017" y="10236"/>
                  </a:lnTo>
                  <a:lnTo>
                    <a:pt x="312530" y="3687"/>
                  </a:lnTo>
                  <a:lnTo>
                    <a:pt x="352044" y="104"/>
                  </a:lnTo>
                  <a:lnTo>
                    <a:pt x="365215" y="125"/>
                  </a:lnTo>
                  <a:lnTo>
                    <a:pt x="378386" y="63"/>
                  </a:lnTo>
                  <a:lnTo>
                    <a:pt x="417900" y="638"/>
                  </a:lnTo>
                  <a:lnTo>
                    <a:pt x="457413" y="6227"/>
                  </a:lnTo>
                  <a:lnTo>
                    <a:pt x="470584" y="9108"/>
                  </a:lnTo>
                  <a:lnTo>
                    <a:pt x="483755" y="11985"/>
                  </a:lnTo>
                  <a:lnTo>
                    <a:pt x="523269" y="23208"/>
                  </a:lnTo>
                  <a:lnTo>
                    <a:pt x="549611" y="38321"/>
                  </a:lnTo>
                  <a:lnTo>
                    <a:pt x="562782" y="46309"/>
                  </a:lnTo>
                  <a:lnTo>
                    <a:pt x="568104" y="48953"/>
                  </a:lnTo>
                  <a:lnTo>
                    <a:pt x="575954" y="54532"/>
                  </a:lnTo>
                  <a:lnTo>
                    <a:pt x="589125" y="65149"/>
                  </a:lnTo>
                  <a:lnTo>
                    <a:pt x="594272" y="70138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16123" y="2107297"/>
              <a:ext cx="151147" cy="131691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1838298" y="1709275"/>
              <a:ext cx="886460" cy="528955"/>
            </a:xfrm>
            <a:custGeom>
              <a:avLst/>
              <a:gdLst/>
              <a:ahLst/>
              <a:cxnLst/>
              <a:rect l="l" t="t" r="r" b="b"/>
              <a:pathLst>
                <a:path w="886460" h="528955">
                  <a:moveTo>
                    <a:pt x="193510" y="528395"/>
                  </a:moveTo>
                  <a:lnTo>
                    <a:pt x="188268" y="521283"/>
                  </a:lnTo>
                  <a:lnTo>
                    <a:pt x="175956" y="504860"/>
                  </a:lnTo>
                  <a:lnTo>
                    <a:pt x="175097" y="503185"/>
                  </a:lnTo>
                  <a:lnTo>
                    <a:pt x="165403" y="481331"/>
                  </a:lnTo>
                  <a:lnTo>
                    <a:pt x="161926" y="459236"/>
                  </a:lnTo>
                  <a:lnTo>
                    <a:pt x="161731" y="457798"/>
                  </a:lnTo>
                  <a:lnTo>
                    <a:pt x="161926" y="456054"/>
                  </a:lnTo>
                  <a:lnTo>
                    <a:pt x="172705" y="410733"/>
                  </a:lnTo>
                  <a:lnTo>
                    <a:pt x="188268" y="384492"/>
                  </a:lnTo>
                  <a:lnTo>
                    <a:pt x="201439" y="366917"/>
                  </a:lnTo>
                  <a:lnTo>
                    <a:pt x="203910" y="363665"/>
                  </a:lnTo>
                  <a:lnTo>
                    <a:pt x="214611" y="352506"/>
                  </a:lnTo>
                  <a:lnTo>
                    <a:pt x="225990" y="340136"/>
                  </a:lnTo>
                  <a:lnTo>
                    <a:pt x="227782" y="338588"/>
                  </a:lnTo>
                  <a:lnTo>
                    <a:pt x="240953" y="327619"/>
                  </a:lnTo>
                  <a:lnTo>
                    <a:pt x="253913" y="316603"/>
                  </a:lnTo>
                  <a:lnTo>
                    <a:pt x="254124" y="316444"/>
                  </a:lnTo>
                  <a:lnTo>
                    <a:pt x="267295" y="306404"/>
                  </a:lnTo>
                  <a:lnTo>
                    <a:pt x="280466" y="296029"/>
                  </a:lnTo>
                  <a:lnTo>
                    <a:pt x="284302" y="293068"/>
                  </a:lnTo>
                  <a:lnTo>
                    <a:pt x="293638" y="287247"/>
                  </a:lnTo>
                  <a:lnTo>
                    <a:pt x="306809" y="279271"/>
                  </a:lnTo>
                  <a:lnTo>
                    <a:pt x="319980" y="270946"/>
                  </a:lnTo>
                  <a:lnTo>
                    <a:pt x="322261" y="269539"/>
                  </a:lnTo>
                  <a:lnTo>
                    <a:pt x="333151" y="263817"/>
                  </a:lnTo>
                  <a:lnTo>
                    <a:pt x="346322" y="256742"/>
                  </a:lnTo>
                  <a:lnTo>
                    <a:pt x="359493" y="249329"/>
                  </a:lnTo>
                  <a:lnTo>
                    <a:pt x="365415" y="246005"/>
                  </a:lnTo>
                  <a:lnTo>
                    <a:pt x="372665" y="242575"/>
                  </a:lnTo>
                  <a:lnTo>
                    <a:pt x="385836" y="236590"/>
                  </a:lnTo>
                  <a:lnTo>
                    <a:pt x="399007" y="230490"/>
                  </a:lnTo>
                  <a:lnTo>
                    <a:pt x="412178" y="224141"/>
                  </a:lnTo>
                  <a:lnTo>
                    <a:pt x="415724" y="222470"/>
                  </a:lnTo>
                  <a:lnTo>
                    <a:pt x="425349" y="218387"/>
                  </a:lnTo>
                  <a:lnTo>
                    <a:pt x="438520" y="213189"/>
                  </a:lnTo>
                  <a:lnTo>
                    <a:pt x="451692" y="207968"/>
                  </a:lnTo>
                  <a:lnTo>
                    <a:pt x="464863" y="203074"/>
                  </a:lnTo>
                  <a:lnTo>
                    <a:pt x="476311" y="198943"/>
                  </a:lnTo>
                  <a:lnTo>
                    <a:pt x="478034" y="198410"/>
                  </a:lnTo>
                  <a:lnTo>
                    <a:pt x="491205" y="194607"/>
                  </a:lnTo>
                  <a:lnTo>
                    <a:pt x="504376" y="190655"/>
                  </a:lnTo>
                  <a:lnTo>
                    <a:pt x="543890" y="180102"/>
                  </a:lnTo>
                  <a:lnTo>
                    <a:pt x="583403" y="171219"/>
                  </a:lnTo>
                  <a:lnTo>
                    <a:pt x="609746" y="166451"/>
                  </a:lnTo>
                  <a:lnTo>
                    <a:pt x="622917" y="164112"/>
                  </a:lnTo>
                  <a:lnTo>
                    <a:pt x="636088" y="161684"/>
                  </a:lnTo>
                  <a:lnTo>
                    <a:pt x="649259" y="159476"/>
                  </a:lnTo>
                  <a:lnTo>
                    <a:pt x="655460" y="158422"/>
                  </a:lnTo>
                </a:path>
                <a:path w="886460" h="528955">
                  <a:moveTo>
                    <a:pt x="717681" y="148907"/>
                  </a:moveTo>
                  <a:lnTo>
                    <a:pt x="728286" y="147801"/>
                  </a:lnTo>
                  <a:lnTo>
                    <a:pt x="741457" y="146600"/>
                  </a:lnTo>
                  <a:lnTo>
                    <a:pt x="754628" y="145351"/>
                  </a:lnTo>
                  <a:lnTo>
                    <a:pt x="767800" y="144124"/>
                  </a:lnTo>
                  <a:lnTo>
                    <a:pt x="780971" y="143102"/>
                  </a:lnTo>
                  <a:lnTo>
                    <a:pt x="794142" y="142332"/>
                  </a:lnTo>
                  <a:lnTo>
                    <a:pt x="807313" y="141600"/>
                  </a:lnTo>
                  <a:lnTo>
                    <a:pt x="820484" y="140847"/>
                  </a:lnTo>
                  <a:lnTo>
                    <a:pt x="833655" y="140299"/>
                  </a:lnTo>
                  <a:lnTo>
                    <a:pt x="846827" y="140209"/>
                  </a:lnTo>
                  <a:lnTo>
                    <a:pt x="859998" y="140299"/>
                  </a:lnTo>
                  <a:lnTo>
                    <a:pt x="873169" y="140452"/>
                  </a:lnTo>
                  <a:lnTo>
                    <a:pt x="886340" y="140757"/>
                  </a:lnTo>
                </a:path>
                <a:path w="886460" h="528955">
                  <a:moveTo>
                    <a:pt x="86919" y="528395"/>
                  </a:moveTo>
                  <a:lnTo>
                    <a:pt x="82899" y="516187"/>
                  </a:lnTo>
                  <a:lnTo>
                    <a:pt x="79490" y="504860"/>
                  </a:lnTo>
                  <a:lnTo>
                    <a:pt x="75386" y="481331"/>
                  </a:lnTo>
                  <a:lnTo>
                    <a:pt x="75202" y="457798"/>
                  </a:lnTo>
                  <a:lnTo>
                    <a:pt x="78705" y="434262"/>
                  </a:lnTo>
                  <a:lnTo>
                    <a:pt x="96070" y="390814"/>
                  </a:lnTo>
                  <a:lnTo>
                    <a:pt x="122412" y="352912"/>
                  </a:lnTo>
                  <a:lnTo>
                    <a:pt x="132665" y="340136"/>
                  </a:lnTo>
                  <a:lnTo>
                    <a:pt x="135584" y="337129"/>
                  </a:lnTo>
                  <a:lnTo>
                    <a:pt x="148755" y="323931"/>
                  </a:lnTo>
                  <a:lnTo>
                    <a:pt x="155915" y="316603"/>
                  </a:lnTo>
                  <a:lnTo>
                    <a:pt x="161926" y="311166"/>
                  </a:lnTo>
                  <a:lnTo>
                    <a:pt x="175097" y="299186"/>
                  </a:lnTo>
                  <a:lnTo>
                    <a:pt x="181751" y="293068"/>
                  </a:lnTo>
                  <a:lnTo>
                    <a:pt x="188268" y="287849"/>
                  </a:lnTo>
                  <a:lnTo>
                    <a:pt x="201439" y="277237"/>
                  </a:lnTo>
                  <a:lnTo>
                    <a:pt x="210886" y="269539"/>
                  </a:lnTo>
                  <a:lnTo>
                    <a:pt x="214611" y="266937"/>
                  </a:lnTo>
                  <a:lnTo>
                    <a:pt x="227782" y="257971"/>
                  </a:lnTo>
                  <a:lnTo>
                    <a:pt x="240953" y="248545"/>
                  </a:lnTo>
                  <a:lnTo>
                    <a:pt x="244546" y="246005"/>
                  </a:lnTo>
                  <a:lnTo>
                    <a:pt x="254124" y="239957"/>
                  </a:lnTo>
                  <a:lnTo>
                    <a:pt x="267295" y="231443"/>
                  </a:lnTo>
                  <a:lnTo>
                    <a:pt x="280466" y="222767"/>
                  </a:lnTo>
                  <a:lnTo>
                    <a:pt x="280919" y="222470"/>
                  </a:lnTo>
                  <a:lnTo>
                    <a:pt x="293638" y="214895"/>
                  </a:lnTo>
                  <a:lnTo>
                    <a:pt x="306809" y="206881"/>
                  </a:lnTo>
                  <a:lnTo>
                    <a:pt x="319532" y="198943"/>
                  </a:lnTo>
                  <a:lnTo>
                    <a:pt x="319980" y="198690"/>
                  </a:lnTo>
                  <a:lnTo>
                    <a:pt x="333151" y="191460"/>
                  </a:lnTo>
                  <a:lnTo>
                    <a:pt x="346322" y="184053"/>
                  </a:lnTo>
                  <a:lnTo>
                    <a:pt x="359493" y="176393"/>
                  </a:lnTo>
                  <a:lnTo>
                    <a:pt x="361248" y="175408"/>
                  </a:lnTo>
                  <a:lnTo>
                    <a:pt x="372665" y="169739"/>
                  </a:lnTo>
                  <a:lnTo>
                    <a:pt x="385836" y="163127"/>
                  </a:lnTo>
                  <a:lnTo>
                    <a:pt x="399007" y="156715"/>
                  </a:lnTo>
                  <a:lnTo>
                    <a:pt x="408959" y="151874"/>
                  </a:lnTo>
                  <a:lnTo>
                    <a:pt x="412178" y="150456"/>
                  </a:lnTo>
                  <a:lnTo>
                    <a:pt x="425349" y="144824"/>
                  </a:lnTo>
                  <a:lnTo>
                    <a:pt x="438520" y="139187"/>
                  </a:lnTo>
                  <a:lnTo>
                    <a:pt x="451692" y="133618"/>
                  </a:lnTo>
                  <a:lnTo>
                    <a:pt x="464130" y="128345"/>
                  </a:lnTo>
                  <a:lnTo>
                    <a:pt x="464863" y="128065"/>
                  </a:lnTo>
                  <a:lnTo>
                    <a:pt x="478034" y="123276"/>
                  </a:lnTo>
                  <a:lnTo>
                    <a:pt x="491205" y="118593"/>
                  </a:lnTo>
                  <a:lnTo>
                    <a:pt x="504376" y="113872"/>
                  </a:lnTo>
                  <a:lnTo>
                    <a:pt x="517547" y="109073"/>
                  </a:lnTo>
                  <a:lnTo>
                    <a:pt x="529038" y="104810"/>
                  </a:lnTo>
                  <a:lnTo>
                    <a:pt x="530719" y="104226"/>
                  </a:lnTo>
                  <a:lnTo>
                    <a:pt x="543890" y="99774"/>
                  </a:lnTo>
                  <a:lnTo>
                    <a:pt x="557061" y="95296"/>
                  </a:lnTo>
                  <a:lnTo>
                    <a:pt x="570232" y="90817"/>
                  </a:lnTo>
                  <a:lnTo>
                    <a:pt x="583403" y="86302"/>
                  </a:lnTo>
                  <a:lnTo>
                    <a:pt x="596574" y="81576"/>
                  </a:lnTo>
                  <a:lnTo>
                    <a:pt x="597423" y="81276"/>
                  </a:lnTo>
                  <a:lnTo>
                    <a:pt x="609746" y="77362"/>
                  </a:lnTo>
                  <a:lnTo>
                    <a:pt x="609941" y="77298"/>
                  </a:lnTo>
                </a:path>
                <a:path w="886460" h="528955">
                  <a:moveTo>
                    <a:pt x="700500" y="50514"/>
                  </a:moveTo>
                  <a:lnTo>
                    <a:pt x="701944" y="50134"/>
                  </a:lnTo>
                  <a:lnTo>
                    <a:pt x="715115" y="46652"/>
                  </a:lnTo>
                  <a:lnTo>
                    <a:pt x="728286" y="43280"/>
                  </a:lnTo>
                  <a:lnTo>
                    <a:pt x="741457" y="40045"/>
                  </a:lnTo>
                  <a:lnTo>
                    <a:pt x="754628" y="36910"/>
                  </a:lnTo>
                  <a:lnTo>
                    <a:pt x="765682" y="34213"/>
                  </a:lnTo>
                  <a:lnTo>
                    <a:pt x="767800" y="33744"/>
                  </a:lnTo>
                  <a:lnTo>
                    <a:pt x="780971" y="31052"/>
                  </a:lnTo>
                  <a:lnTo>
                    <a:pt x="794142" y="28433"/>
                  </a:lnTo>
                  <a:lnTo>
                    <a:pt x="807313" y="25778"/>
                  </a:lnTo>
                  <a:lnTo>
                    <a:pt x="820484" y="23144"/>
                  </a:lnTo>
                  <a:lnTo>
                    <a:pt x="833655" y="20568"/>
                  </a:lnTo>
                  <a:lnTo>
                    <a:pt x="846827" y="17923"/>
                  </a:lnTo>
                  <a:lnTo>
                    <a:pt x="859998" y="15241"/>
                  </a:lnTo>
                  <a:lnTo>
                    <a:pt x="873169" y="12702"/>
                  </a:lnTo>
                  <a:lnTo>
                    <a:pt x="883643" y="10679"/>
                  </a:lnTo>
                  <a:lnTo>
                    <a:pt x="886340" y="10189"/>
                  </a:lnTo>
                </a:path>
                <a:path w="886460" h="528955">
                  <a:moveTo>
                    <a:pt x="6158" y="528395"/>
                  </a:moveTo>
                  <a:lnTo>
                    <a:pt x="3872" y="517737"/>
                  </a:lnTo>
                  <a:lnTo>
                    <a:pt x="1390" y="504860"/>
                  </a:lnTo>
                  <a:lnTo>
                    <a:pt x="0" y="481331"/>
                  </a:lnTo>
                  <a:lnTo>
                    <a:pt x="2075" y="457798"/>
                  </a:lnTo>
                  <a:lnTo>
                    <a:pt x="15120" y="410733"/>
                  </a:lnTo>
                  <a:lnTo>
                    <a:pt x="30214" y="381452"/>
                  </a:lnTo>
                  <a:lnTo>
                    <a:pt x="40567" y="363665"/>
                  </a:lnTo>
                  <a:lnTo>
                    <a:pt x="69728" y="323878"/>
                  </a:lnTo>
                  <a:lnTo>
                    <a:pt x="82899" y="309281"/>
                  </a:lnTo>
                  <a:lnTo>
                    <a:pt x="96070" y="295593"/>
                  </a:lnTo>
                  <a:lnTo>
                    <a:pt x="98530" y="293068"/>
                  </a:lnTo>
                  <a:lnTo>
                    <a:pt x="109241" y="283202"/>
                  </a:lnTo>
                  <a:lnTo>
                    <a:pt x="122412" y="270514"/>
                  </a:lnTo>
                  <a:lnTo>
                    <a:pt x="123440" y="269539"/>
                  </a:lnTo>
                  <a:lnTo>
                    <a:pt x="135584" y="259197"/>
                  </a:lnTo>
                  <a:lnTo>
                    <a:pt x="148755" y="247495"/>
                  </a:lnTo>
                  <a:lnTo>
                    <a:pt x="150462" y="246005"/>
                  </a:lnTo>
                  <a:lnTo>
                    <a:pt x="161926" y="236911"/>
                  </a:lnTo>
                  <a:lnTo>
                    <a:pt x="175097" y="226458"/>
                  </a:lnTo>
                  <a:lnTo>
                    <a:pt x="180255" y="222470"/>
                  </a:lnTo>
                  <a:lnTo>
                    <a:pt x="188268" y="216687"/>
                  </a:lnTo>
                  <a:lnTo>
                    <a:pt x="201439" y="207046"/>
                  </a:lnTo>
                  <a:lnTo>
                    <a:pt x="212161" y="198943"/>
                  </a:lnTo>
                  <a:lnTo>
                    <a:pt x="214611" y="197235"/>
                  </a:lnTo>
                  <a:lnTo>
                    <a:pt x="227782" y="188272"/>
                  </a:lnTo>
                  <a:lnTo>
                    <a:pt x="240953" y="178985"/>
                  </a:lnTo>
                  <a:lnTo>
                    <a:pt x="246011" y="175408"/>
                  </a:lnTo>
                  <a:lnTo>
                    <a:pt x="254124" y="170124"/>
                  </a:lnTo>
                  <a:lnTo>
                    <a:pt x="267295" y="161557"/>
                  </a:lnTo>
                  <a:lnTo>
                    <a:pt x="280466" y="152769"/>
                  </a:lnTo>
                  <a:lnTo>
                    <a:pt x="281847" y="151874"/>
                  </a:lnTo>
                  <a:lnTo>
                    <a:pt x="293638" y="144972"/>
                  </a:lnTo>
                  <a:lnTo>
                    <a:pt x="306809" y="136953"/>
                  </a:lnTo>
                  <a:lnTo>
                    <a:pt x="319980" y="128703"/>
                  </a:lnTo>
                  <a:lnTo>
                    <a:pt x="320570" y="128345"/>
                  </a:lnTo>
                  <a:lnTo>
                    <a:pt x="333151" y="121554"/>
                  </a:lnTo>
                  <a:lnTo>
                    <a:pt x="346322" y="114336"/>
                  </a:lnTo>
                  <a:lnTo>
                    <a:pt x="359493" y="107071"/>
                  </a:lnTo>
                  <a:lnTo>
                    <a:pt x="363603" y="104810"/>
                  </a:lnTo>
                  <a:lnTo>
                    <a:pt x="372665" y="100301"/>
                  </a:lnTo>
                  <a:lnTo>
                    <a:pt x="385836" y="93762"/>
                  </a:lnTo>
                  <a:lnTo>
                    <a:pt x="399007" y="87124"/>
                  </a:lnTo>
                  <a:lnTo>
                    <a:pt x="410545" y="81276"/>
                  </a:lnTo>
                  <a:lnTo>
                    <a:pt x="412178" y="80528"/>
                  </a:lnTo>
                  <a:lnTo>
                    <a:pt x="425349" y="74638"/>
                  </a:lnTo>
                  <a:lnTo>
                    <a:pt x="438520" y="68542"/>
                  </a:lnTo>
                  <a:lnTo>
                    <a:pt x="451692" y="62257"/>
                  </a:lnTo>
                  <a:lnTo>
                    <a:pt x="460922" y="57747"/>
                  </a:lnTo>
                  <a:lnTo>
                    <a:pt x="464863" y="55993"/>
                  </a:lnTo>
                  <a:lnTo>
                    <a:pt x="478034" y="50219"/>
                  </a:lnTo>
                  <a:lnTo>
                    <a:pt x="491205" y="44313"/>
                  </a:lnTo>
                  <a:lnTo>
                    <a:pt x="504376" y="38370"/>
                  </a:lnTo>
                  <a:lnTo>
                    <a:pt x="513680" y="34213"/>
                  </a:lnTo>
                  <a:lnTo>
                    <a:pt x="557061" y="16247"/>
                  </a:lnTo>
                  <a:lnTo>
                    <a:pt x="570258" y="10679"/>
                  </a:lnTo>
                  <a:lnTo>
                    <a:pt x="583403" y="5858"/>
                  </a:lnTo>
                  <a:lnTo>
                    <a:pt x="596574" y="827"/>
                  </a:lnTo>
                  <a:lnTo>
                    <a:pt x="598640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23636" y="1604728"/>
              <a:ext cx="202319" cy="71614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769002" y="1655405"/>
              <a:ext cx="601980" cy="582295"/>
            </a:xfrm>
            <a:custGeom>
              <a:avLst/>
              <a:gdLst/>
              <a:ahLst/>
              <a:cxnLst/>
              <a:rect l="l" t="t" r="r" b="b"/>
              <a:pathLst>
                <a:path w="601980" h="582294">
                  <a:moveTo>
                    <a:pt x="1411" y="582265"/>
                  </a:moveTo>
                  <a:lnTo>
                    <a:pt x="0" y="558730"/>
                  </a:lnTo>
                  <a:lnTo>
                    <a:pt x="621" y="535201"/>
                  </a:lnTo>
                  <a:lnTo>
                    <a:pt x="3329" y="511668"/>
                  </a:lnTo>
                  <a:lnTo>
                    <a:pt x="16811" y="464604"/>
                  </a:lnTo>
                  <a:lnTo>
                    <a:pt x="33654" y="428473"/>
                  </a:lnTo>
                  <a:lnTo>
                    <a:pt x="54564" y="394006"/>
                  </a:lnTo>
                  <a:lnTo>
                    <a:pt x="59996" y="386379"/>
                  </a:lnTo>
                  <a:lnTo>
                    <a:pt x="71160" y="370473"/>
                  </a:lnTo>
                  <a:lnTo>
                    <a:pt x="73167" y="367997"/>
                  </a:lnTo>
                  <a:lnTo>
                    <a:pt x="86339" y="352122"/>
                  </a:lnTo>
                  <a:lnTo>
                    <a:pt x="90648" y="346938"/>
                  </a:lnTo>
                  <a:lnTo>
                    <a:pt x="99510" y="337498"/>
                  </a:lnTo>
                  <a:lnTo>
                    <a:pt x="112412" y="323409"/>
                  </a:lnTo>
                  <a:lnTo>
                    <a:pt x="112681" y="323141"/>
                  </a:lnTo>
                  <a:lnTo>
                    <a:pt x="125852" y="310344"/>
                  </a:lnTo>
                  <a:lnTo>
                    <a:pt x="136278" y="299875"/>
                  </a:lnTo>
                  <a:lnTo>
                    <a:pt x="139023" y="297352"/>
                  </a:lnTo>
                  <a:lnTo>
                    <a:pt x="152194" y="285219"/>
                  </a:lnTo>
                  <a:lnTo>
                    <a:pt x="161425" y="276340"/>
                  </a:lnTo>
                  <a:lnTo>
                    <a:pt x="165366" y="272797"/>
                  </a:lnTo>
                  <a:lnTo>
                    <a:pt x="178537" y="260926"/>
                  </a:lnTo>
                  <a:lnTo>
                    <a:pt x="187430" y="252813"/>
                  </a:lnTo>
                  <a:lnTo>
                    <a:pt x="191708" y="249208"/>
                  </a:lnTo>
                  <a:lnTo>
                    <a:pt x="204879" y="238140"/>
                  </a:lnTo>
                  <a:lnTo>
                    <a:pt x="215010" y="229278"/>
                  </a:lnTo>
                  <a:lnTo>
                    <a:pt x="218050" y="226839"/>
                  </a:lnTo>
                  <a:lnTo>
                    <a:pt x="231221" y="216349"/>
                  </a:lnTo>
                  <a:lnTo>
                    <a:pt x="243982" y="205744"/>
                  </a:lnTo>
                  <a:lnTo>
                    <a:pt x="244393" y="205433"/>
                  </a:lnTo>
                  <a:lnTo>
                    <a:pt x="257564" y="195797"/>
                  </a:lnTo>
                  <a:lnTo>
                    <a:pt x="270735" y="185808"/>
                  </a:lnTo>
                  <a:lnTo>
                    <a:pt x="275513" y="182215"/>
                  </a:lnTo>
                  <a:lnTo>
                    <a:pt x="283906" y="176599"/>
                  </a:lnTo>
                  <a:lnTo>
                    <a:pt x="297077" y="167621"/>
                  </a:lnTo>
                  <a:lnTo>
                    <a:pt x="309901" y="158680"/>
                  </a:lnTo>
                  <a:lnTo>
                    <a:pt x="310249" y="158464"/>
                  </a:lnTo>
                  <a:lnTo>
                    <a:pt x="323420" y="150425"/>
                  </a:lnTo>
                  <a:lnTo>
                    <a:pt x="336591" y="142022"/>
                  </a:lnTo>
                  <a:lnTo>
                    <a:pt x="347033" y="135146"/>
                  </a:lnTo>
                  <a:lnTo>
                    <a:pt x="349762" y="133539"/>
                  </a:lnTo>
                  <a:lnTo>
                    <a:pt x="362933" y="125811"/>
                  </a:lnTo>
                  <a:lnTo>
                    <a:pt x="376104" y="117824"/>
                  </a:lnTo>
                  <a:lnTo>
                    <a:pt x="386146" y="111617"/>
                  </a:lnTo>
                  <a:lnTo>
                    <a:pt x="389276" y="109868"/>
                  </a:lnTo>
                  <a:lnTo>
                    <a:pt x="402447" y="102555"/>
                  </a:lnTo>
                  <a:lnTo>
                    <a:pt x="415618" y="94964"/>
                  </a:lnTo>
                  <a:lnTo>
                    <a:pt x="427119" y="88083"/>
                  </a:lnTo>
                  <a:lnTo>
                    <a:pt x="428789" y="87187"/>
                  </a:lnTo>
                  <a:lnTo>
                    <a:pt x="441960" y="80265"/>
                  </a:lnTo>
                  <a:lnTo>
                    <a:pt x="455131" y="73020"/>
                  </a:lnTo>
                  <a:lnTo>
                    <a:pt x="468303" y="65497"/>
                  </a:lnTo>
                  <a:lnTo>
                    <a:pt x="469988" y="64549"/>
                  </a:lnTo>
                  <a:lnTo>
                    <a:pt x="481474" y="58832"/>
                  </a:lnTo>
                  <a:lnTo>
                    <a:pt x="494645" y="52142"/>
                  </a:lnTo>
                  <a:lnTo>
                    <a:pt x="507816" y="45324"/>
                  </a:lnTo>
                  <a:lnTo>
                    <a:pt x="516072" y="41020"/>
                  </a:lnTo>
                  <a:lnTo>
                    <a:pt x="520987" y="38675"/>
                  </a:lnTo>
                  <a:lnTo>
                    <a:pt x="534158" y="32395"/>
                  </a:lnTo>
                  <a:lnTo>
                    <a:pt x="547330" y="25947"/>
                  </a:lnTo>
                  <a:lnTo>
                    <a:pt x="560501" y="19403"/>
                  </a:lnTo>
                  <a:lnTo>
                    <a:pt x="564368" y="17486"/>
                  </a:lnTo>
                  <a:lnTo>
                    <a:pt x="573672" y="13218"/>
                  </a:lnTo>
                  <a:lnTo>
                    <a:pt x="586843" y="7107"/>
                  </a:lnTo>
                  <a:lnTo>
                    <a:pt x="600014" y="832"/>
                  </a:lnTo>
                  <a:lnTo>
                    <a:pt x="601695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40510" y="1530379"/>
              <a:ext cx="198621" cy="92667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1696792" y="1667106"/>
              <a:ext cx="483234" cy="570865"/>
            </a:xfrm>
            <a:custGeom>
              <a:avLst/>
              <a:gdLst/>
              <a:ahLst/>
              <a:cxnLst/>
              <a:rect l="l" t="t" r="r" b="b"/>
              <a:pathLst>
                <a:path w="483235" h="570864">
                  <a:moveTo>
                    <a:pt x="600" y="570564"/>
                  </a:moveTo>
                  <a:lnTo>
                    <a:pt x="495" y="566981"/>
                  </a:lnTo>
                  <a:lnTo>
                    <a:pt x="0" y="547029"/>
                  </a:lnTo>
                  <a:lnTo>
                    <a:pt x="495" y="536519"/>
                  </a:lnTo>
                  <a:lnTo>
                    <a:pt x="9404" y="476431"/>
                  </a:lnTo>
                  <a:lnTo>
                    <a:pt x="24329" y="429369"/>
                  </a:lnTo>
                  <a:lnTo>
                    <a:pt x="48924" y="382305"/>
                  </a:lnTo>
                  <a:lnTo>
                    <a:pt x="66351" y="355631"/>
                  </a:lnTo>
                  <a:lnTo>
                    <a:pt x="79522" y="337339"/>
                  </a:lnTo>
                  <a:lnTo>
                    <a:pt x="81055" y="335236"/>
                  </a:lnTo>
                  <a:lnTo>
                    <a:pt x="92693" y="321001"/>
                  </a:lnTo>
                  <a:lnTo>
                    <a:pt x="99990" y="311707"/>
                  </a:lnTo>
                  <a:lnTo>
                    <a:pt x="105865" y="304949"/>
                  </a:lnTo>
                  <a:lnTo>
                    <a:pt x="119036" y="289312"/>
                  </a:lnTo>
                  <a:lnTo>
                    <a:pt x="120016" y="288174"/>
                  </a:lnTo>
                  <a:lnTo>
                    <a:pt x="132207" y="275382"/>
                  </a:lnTo>
                  <a:lnTo>
                    <a:pt x="142091" y="264639"/>
                  </a:lnTo>
                  <a:lnTo>
                    <a:pt x="145378" y="261389"/>
                  </a:lnTo>
                  <a:lnTo>
                    <a:pt x="158549" y="248222"/>
                  </a:lnTo>
                  <a:lnTo>
                    <a:pt x="165398" y="241112"/>
                  </a:lnTo>
                  <a:lnTo>
                    <a:pt x="171720" y="234994"/>
                  </a:lnTo>
                  <a:lnTo>
                    <a:pt x="184892" y="221839"/>
                  </a:lnTo>
                  <a:lnTo>
                    <a:pt x="189117" y="217577"/>
                  </a:lnTo>
                  <a:lnTo>
                    <a:pt x="198063" y="209437"/>
                  </a:lnTo>
                  <a:lnTo>
                    <a:pt x="211234" y="196740"/>
                  </a:lnTo>
                  <a:lnTo>
                    <a:pt x="214021" y="194042"/>
                  </a:lnTo>
                  <a:lnTo>
                    <a:pt x="224405" y="185212"/>
                  </a:lnTo>
                  <a:lnTo>
                    <a:pt x="237576" y="173274"/>
                  </a:lnTo>
                  <a:lnTo>
                    <a:pt x="240621" y="170513"/>
                  </a:lnTo>
                  <a:lnTo>
                    <a:pt x="250747" y="162453"/>
                  </a:lnTo>
                  <a:lnTo>
                    <a:pt x="263919" y="151421"/>
                  </a:lnTo>
                  <a:lnTo>
                    <a:pt x="269156" y="146979"/>
                  </a:lnTo>
                  <a:lnTo>
                    <a:pt x="277090" y="141026"/>
                  </a:lnTo>
                  <a:lnTo>
                    <a:pt x="290261" y="130805"/>
                  </a:lnTo>
                  <a:lnTo>
                    <a:pt x="299407" y="123445"/>
                  </a:lnTo>
                  <a:lnTo>
                    <a:pt x="303432" y="120568"/>
                  </a:lnTo>
                  <a:lnTo>
                    <a:pt x="316603" y="111117"/>
                  </a:lnTo>
                  <a:lnTo>
                    <a:pt x="329774" y="101080"/>
                  </a:lnTo>
                  <a:lnTo>
                    <a:pt x="331334" y="99916"/>
                  </a:lnTo>
                  <a:lnTo>
                    <a:pt x="342946" y="92187"/>
                  </a:lnTo>
                  <a:lnTo>
                    <a:pt x="356117" y="83036"/>
                  </a:lnTo>
                  <a:lnTo>
                    <a:pt x="365374" y="76382"/>
                  </a:lnTo>
                  <a:lnTo>
                    <a:pt x="369288" y="73821"/>
                  </a:lnTo>
                  <a:lnTo>
                    <a:pt x="382459" y="65134"/>
                  </a:lnTo>
                  <a:lnTo>
                    <a:pt x="395630" y="56077"/>
                  </a:lnTo>
                  <a:lnTo>
                    <a:pt x="400351" y="52848"/>
                  </a:lnTo>
                  <a:lnTo>
                    <a:pt x="408802" y="47584"/>
                  </a:lnTo>
                  <a:lnTo>
                    <a:pt x="421973" y="39144"/>
                  </a:lnTo>
                  <a:lnTo>
                    <a:pt x="435144" y="30288"/>
                  </a:lnTo>
                  <a:lnTo>
                    <a:pt x="436608" y="29319"/>
                  </a:lnTo>
                  <a:lnTo>
                    <a:pt x="448315" y="22248"/>
                  </a:lnTo>
                  <a:lnTo>
                    <a:pt x="461486" y="13750"/>
                  </a:lnTo>
                  <a:lnTo>
                    <a:pt x="473266" y="5784"/>
                  </a:lnTo>
                  <a:lnTo>
                    <a:pt x="474657" y="4968"/>
                  </a:lnTo>
                  <a:lnTo>
                    <a:pt x="483198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45835" y="1530379"/>
              <a:ext cx="170740" cy="97045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1552405" y="1649357"/>
              <a:ext cx="502284" cy="588645"/>
            </a:xfrm>
            <a:custGeom>
              <a:avLst/>
              <a:gdLst/>
              <a:ahLst/>
              <a:cxnLst/>
              <a:rect l="l" t="t" r="r" b="b"/>
              <a:pathLst>
                <a:path w="502285" h="588644">
                  <a:moveTo>
                    <a:pt x="0" y="588313"/>
                  </a:moveTo>
                  <a:lnTo>
                    <a:pt x="0" y="541249"/>
                  </a:lnTo>
                  <a:lnTo>
                    <a:pt x="13171" y="517716"/>
                  </a:lnTo>
                  <a:lnTo>
                    <a:pt x="13171" y="494181"/>
                  </a:lnTo>
                  <a:lnTo>
                    <a:pt x="26342" y="470652"/>
                  </a:lnTo>
                  <a:lnTo>
                    <a:pt x="39513" y="447119"/>
                  </a:lnTo>
                  <a:lnTo>
                    <a:pt x="39513" y="423583"/>
                  </a:lnTo>
                  <a:lnTo>
                    <a:pt x="52684" y="400054"/>
                  </a:lnTo>
                  <a:lnTo>
                    <a:pt x="65855" y="376521"/>
                  </a:lnTo>
                  <a:lnTo>
                    <a:pt x="79027" y="376521"/>
                  </a:lnTo>
                  <a:lnTo>
                    <a:pt x="92198" y="352986"/>
                  </a:lnTo>
                  <a:lnTo>
                    <a:pt x="105369" y="329457"/>
                  </a:lnTo>
                  <a:lnTo>
                    <a:pt x="118540" y="305924"/>
                  </a:lnTo>
                  <a:lnTo>
                    <a:pt x="131711" y="305924"/>
                  </a:lnTo>
                  <a:lnTo>
                    <a:pt x="144882" y="282388"/>
                  </a:lnTo>
                  <a:lnTo>
                    <a:pt x="158054" y="258861"/>
                  </a:lnTo>
                  <a:lnTo>
                    <a:pt x="171225" y="258861"/>
                  </a:lnTo>
                  <a:lnTo>
                    <a:pt x="184396" y="235326"/>
                  </a:lnTo>
                  <a:lnTo>
                    <a:pt x="197567" y="235326"/>
                  </a:lnTo>
                  <a:lnTo>
                    <a:pt x="210738" y="211792"/>
                  </a:lnTo>
                  <a:lnTo>
                    <a:pt x="223909" y="211792"/>
                  </a:lnTo>
                  <a:lnTo>
                    <a:pt x="237081" y="188263"/>
                  </a:lnTo>
                  <a:lnTo>
                    <a:pt x="250252" y="188263"/>
                  </a:lnTo>
                  <a:lnTo>
                    <a:pt x="263423" y="164729"/>
                  </a:lnTo>
                  <a:lnTo>
                    <a:pt x="276594" y="164729"/>
                  </a:lnTo>
                  <a:lnTo>
                    <a:pt x="289765" y="141194"/>
                  </a:lnTo>
                  <a:lnTo>
                    <a:pt x="302936" y="141194"/>
                  </a:lnTo>
                  <a:lnTo>
                    <a:pt x="316108" y="117665"/>
                  </a:lnTo>
                  <a:lnTo>
                    <a:pt x="329279" y="117665"/>
                  </a:lnTo>
                  <a:lnTo>
                    <a:pt x="342450" y="117665"/>
                  </a:lnTo>
                  <a:lnTo>
                    <a:pt x="355621" y="94131"/>
                  </a:lnTo>
                  <a:lnTo>
                    <a:pt x="368792" y="94131"/>
                  </a:lnTo>
                  <a:lnTo>
                    <a:pt x="381963" y="70597"/>
                  </a:lnTo>
                  <a:lnTo>
                    <a:pt x="395135" y="70597"/>
                  </a:lnTo>
                  <a:lnTo>
                    <a:pt x="408306" y="70597"/>
                  </a:lnTo>
                  <a:lnTo>
                    <a:pt x="421477" y="47068"/>
                  </a:lnTo>
                  <a:lnTo>
                    <a:pt x="434648" y="47068"/>
                  </a:lnTo>
                  <a:lnTo>
                    <a:pt x="447819" y="23534"/>
                  </a:lnTo>
                  <a:lnTo>
                    <a:pt x="460990" y="23534"/>
                  </a:lnTo>
                  <a:lnTo>
                    <a:pt x="474162" y="23534"/>
                  </a:lnTo>
                  <a:lnTo>
                    <a:pt x="487333" y="0"/>
                  </a:lnTo>
                  <a:lnTo>
                    <a:pt x="500504" y="0"/>
                  </a:lnTo>
                  <a:lnTo>
                    <a:pt x="501742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74310" y="1530379"/>
              <a:ext cx="151141" cy="103235"/>
            </a:xfrm>
            <a:prstGeom prst="rect">
              <a:avLst/>
            </a:prstGeom>
          </p:spPr>
        </p:pic>
      </p:grpSp>
      <p:sp>
        <p:nvSpPr>
          <p:cNvPr id="82" name="object 82"/>
          <p:cNvSpPr txBox="1"/>
          <p:nvPr/>
        </p:nvSpPr>
        <p:spPr>
          <a:xfrm rot="16320000">
            <a:off x="2363907" y="2094084"/>
            <a:ext cx="10221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0.2984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3" name="object 83"/>
          <p:cNvSpPr txBox="1"/>
          <p:nvPr/>
        </p:nvSpPr>
        <p:spPr>
          <a:xfrm rot="17580000">
            <a:off x="2408410" y="2111192"/>
            <a:ext cx="102815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0.2985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4" name="object 84"/>
          <p:cNvSpPr txBox="1"/>
          <p:nvPr/>
        </p:nvSpPr>
        <p:spPr>
          <a:xfrm rot="17280000">
            <a:off x="2526555" y="2082875"/>
            <a:ext cx="10221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0.2988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5" name="object 85"/>
          <p:cNvSpPr txBox="1"/>
          <p:nvPr/>
        </p:nvSpPr>
        <p:spPr>
          <a:xfrm rot="16680000">
            <a:off x="2632190" y="2053196"/>
            <a:ext cx="8607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6" name="object 86"/>
          <p:cNvSpPr txBox="1"/>
          <p:nvPr/>
        </p:nvSpPr>
        <p:spPr>
          <a:xfrm rot="21120000">
            <a:off x="2495201" y="1842788"/>
            <a:ext cx="54624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7" name="object 87"/>
          <p:cNvSpPr txBox="1"/>
          <p:nvPr/>
        </p:nvSpPr>
        <p:spPr>
          <a:xfrm rot="20640000">
            <a:off x="2446983" y="1753689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8" name="object 88"/>
          <p:cNvSpPr txBox="1"/>
          <p:nvPr/>
        </p:nvSpPr>
        <p:spPr>
          <a:xfrm rot="20340000">
            <a:off x="2434241" y="1673174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9" name="object 89"/>
          <p:cNvSpPr txBox="1"/>
          <p:nvPr/>
        </p:nvSpPr>
        <p:spPr>
          <a:xfrm rot="20100000">
            <a:off x="2369016" y="1619310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90" name="object 90"/>
          <p:cNvSpPr txBox="1"/>
          <p:nvPr/>
        </p:nvSpPr>
        <p:spPr>
          <a:xfrm rot="19740000">
            <a:off x="2175843" y="1627456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91" name="object 91"/>
          <p:cNvSpPr txBox="1"/>
          <p:nvPr/>
        </p:nvSpPr>
        <p:spPr>
          <a:xfrm rot="19320000">
            <a:off x="2044315" y="1625350"/>
            <a:ext cx="36703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2284722" y="211474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176" y="0"/>
                </a:moveTo>
                <a:lnTo>
                  <a:pt x="2360" y="0"/>
                </a:lnTo>
                <a:lnTo>
                  <a:pt x="0" y="2360"/>
                </a:lnTo>
                <a:lnTo>
                  <a:pt x="0" y="8176"/>
                </a:lnTo>
                <a:lnTo>
                  <a:pt x="2360" y="10536"/>
                </a:lnTo>
                <a:lnTo>
                  <a:pt x="8176" y="10536"/>
                </a:lnTo>
                <a:lnTo>
                  <a:pt x="10536" y="8176"/>
                </a:lnTo>
                <a:lnTo>
                  <a:pt x="10536" y="5268"/>
                </a:lnTo>
                <a:lnTo>
                  <a:pt x="10536" y="2360"/>
                </a:lnTo>
                <a:lnTo>
                  <a:pt x="8176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2237777" y="2109766"/>
            <a:ext cx="122555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0.2982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1406205" y="1530379"/>
            <a:ext cx="1320165" cy="708660"/>
            <a:chOff x="1406205" y="1530379"/>
            <a:chExt cx="1320165" cy="708660"/>
          </a:xfrm>
        </p:grpSpPr>
        <p:sp>
          <p:nvSpPr>
            <p:cNvPr id="95" name="object 95"/>
            <p:cNvSpPr/>
            <p:nvPr/>
          </p:nvSpPr>
          <p:spPr>
            <a:xfrm>
              <a:off x="1586845" y="2187186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30" h="31750">
                  <a:moveTo>
                    <a:pt x="18244" y="0"/>
                  </a:moveTo>
                  <a:lnTo>
                    <a:pt x="0" y="31606"/>
                  </a:lnTo>
                  <a:lnTo>
                    <a:pt x="36488" y="31606"/>
                  </a:lnTo>
                  <a:lnTo>
                    <a:pt x="182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1586845" y="2187186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30" h="31750">
                  <a:moveTo>
                    <a:pt x="18244" y="0"/>
                  </a:moveTo>
                  <a:lnTo>
                    <a:pt x="0" y="31606"/>
                  </a:lnTo>
                  <a:lnTo>
                    <a:pt x="36488" y="31606"/>
                  </a:lnTo>
                  <a:lnTo>
                    <a:pt x="18244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1407522" y="1531696"/>
              <a:ext cx="1317625" cy="706120"/>
            </a:xfrm>
            <a:custGeom>
              <a:avLst/>
              <a:gdLst/>
              <a:ahLst/>
              <a:cxnLst/>
              <a:rect l="l" t="t" r="r" b="b"/>
              <a:pathLst>
                <a:path w="1317625" h="706119">
                  <a:moveTo>
                    <a:pt x="0" y="705974"/>
                  </a:moveTo>
                  <a:lnTo>
                    <a:pt x="1317116" y="705974"/>
                  </a:lnTo>
                </a:path>
                <a:path w="1317625" h="706119">
                  <a:moveTo>
                    <a:pt x="0" y="0"/>
                  </a:moveTo>
                  <a:lnTo>
                    <a:pt x="1317116" y="0"/>
                  </a:lnTo>
                </a:path>
                <a:path w="1317625" h="706119">
                  <a:moveTo>
                    <a:pt x="0" y="705974"/>
                  </a:moveTo>
                  <a:lnTo>
                    <a:pt x="0" y="692803"/>
                  </a:lnTo>
                </a:path>
                <a:path w="1317625" h="706119">
                  <a:moveTo>
                    <a:pt x="131711" y="705974"/>
                  </a:moveTo>
                  <a:lnTo>
                    <a:pt x="131711" y="692803"/>
                  </a:lnTo>
                </a:path>
                <a:path w="1317625" h="706119">
                  <a:moveTo>
                    <a:pt x="263423" y="705974"/>
                  </a:moveTo>
                  <a:lnTo>
                    <a:pt x="263423" y="692803"/>
                  </a:lnTo>
                </a:path>
                <a:path w="1317625" h="706119">
                  <a:moveTo>
                    <a:pt x="395135" y="705974"/>
                  </a:moveTo>
                  <a:lnTo>
                    <a:pt x="395135" y="692803"/>
                  </a:lnTo>
                </a:path>
                <a:path w="1317625" h="706119">
                  <a:moveTo>
                    <a:pt x="526846" y="705974"/>
                  </a:moveTo>
                  <a:lnTo>
                    <a:pt x="526846" y="692803"/>
                  </a:lnTo>
                </a:path>
                <a:path w="1317625" h="706119">
                  <a:moveTo>
                    <a:pt x="658558" y="705974"/>
                  </a:moveTo>
                  <a:lnTo>
                    <a:pt x="658558" y="692803"/>
                  </a:lnTo>
                </a:path>
                <a:path w="1317625" h="706119">
                  <a:moveTo>
                    <a:pt x="790270" y="705974"/>
                  </a:moveTo>
                  <a:lnTo>
                    <a:pt x="790270" y="692803"/>
                  </a:lnTo>
                </a:path>
                <a:path w="1317625" h="706119">
                  <a:moveTo>
                    <a:pt x="921981" y="705974"/>
                  </a:moveTo>
                  <a:lnTo>
                    <a:pt x="921981" y="692803"/>
                  </a:lnTo>
                </a:path>
                <a:path w="1317625" h="706119">
                  <a:moveTo>
                    <a:pt x="1053693" y="705974"/>
                  </a:moveTo>
                  <a:lnTo>
                    <a:pt x="1053693" y="692803"/>
                  </a:lnTo>
                </a:path>
                <a:path w="1317625" h="706119">
                  <a:moveTo>
                    <a:pt x="1185405" y="705974"/>
                  </a:moveTo>
                  <a:lnTo>
                    <a:pt x="1185405" y="692803"/>
                  </a:lnTo>
                </a:path>
                <a:path w="1317625" h="706119">
                  <a:moveTo>
                    <a:pt x="1317116" y="705974"/>
                  </a:moveTo>
                  <a:lnTo>
                    <a:pt x="1317116" y="692803"/>
                  </a:lnTo>
                </a:path>
                <a:path w="1317625" h="706119">
                  <a:moveTo>
                    <a:pt x="0" y="0"/>
                  </a:moveTo>
                  <a:lnTo>
                    <a:pt x="0" y="13171"/>
                  </a:lnTo>
                </a:path>
                <a:path w="1317625" h="706119">
                  <a:moveTo>
                    <a:pt x="131711" y="0"/>
                  </a:moveTo>
                  <a:lnTo>
                    <a:pt x="131711" y="13171"/>
                  </a:lnTo>
                </a:path>
                <a:path w="1317625" h="706119">
                  <a:moveTo>
                    <a:pt x="263423" y="0"/>
                  </a:moveTo>
                  <a:lnTo>
                    <a:pt x="263423" y="13171"/>
                  </a:lnTo>
                </a:path>
                <a:path w="1317625" h="706119">
                  <a:moveTo>
                    <a:pt x="395135" y="0"/>
                  </a:moveTo>
                  <a:lnTo>
                    <a:pt x="395135" y="13171"/>
                  </a:lnTo>
                </a:path>
                <a:path w="1317625" h="706119">
                  <a:moveTo>
                    <a:pt x="526846" y="0"/>
                  </a:moveTo>
                  <a:lnTo>
                    <a:pt x="526846" y="13171"/>
                  </a:lnTo>
                </a:path>
                <a:path w="1317625" h="706119">
                  <a:moveTo>
                    <a:pt x="658558" y="0"/>
                  </a:moveTo>
                  <a:lnTo>
                    <a:pt x="658558" y="13171"/>
                  </a:lnTo>
                </a:path>
                <a:path w="1317625" h="706119">
                  <a:moveTo>
                    <a:pt x="790270" y="0"/>
                  </a:moveTo>
                  <a:lnTo>
                    <a:pt x="790270" y="13171"/>
                  </a:lnTo>
                </a:path>
                <a:path w="1317625" h="706119">
                  <a:moveTo>
                    <a:pt x="921981" y="0"/>
                  </a:moveTo>
                  <a:lnTo>
                    <a:pt x="921981" y="13171"/>
                  </a:lnTo>
                </a:path>
                <a:path w="1317625" h="706119">
                  <a:moveTo>
                    <a:pt x="1053693" y="0"/>
                  </a:moveTo>
                  <a:lnTo>
                    <a:pt x="1053693" y="13171"/>
                  </a:lnTo>
                </a:path>
                <a:path w="1317625" h="706119">
                  <a:moveTo>
                    <a:pt x="1185405" y="0"/>
                  </a:moveTo>
                  <a:lnTo>
                    <a:pt x="1185405" y="13171"/>
                  </a:lnTo>
                </a:path>
                <a:path w="1317625" h="706119">
                  <a:moveTo>
                    <a:pt x="1317116" y="0"/>
                  </a:moveTo>
                  <a:lnTo>
                    <a:pt x="1317116" y="13171"/>
                  </a:lnTo>
                </a:path>
                <a:path w="1317625" h="706119">
                  <a:moveTo>
                    <a:pt x="0" y="705974"/>
                  </a:moveTo>
                  <a:lnTo>
                    <a:pt x="0" y="0"/>
                  </a:lnTo>
                </a:path>
                <a:path w="1317625" h="706119">
                  <a:moveTo>
                    <a:pt x="1317116" y="705974"/>
                  </a:moveTo>
                  <a:lnTo>
                    <a:pt x="1317116" y="0"/>
                  </a:lnTo>
                </a:path>
                <a:path w="1317625" h="706119">
                  <a:moveTo>
                    <a:pt x="0" y="705974"/>
                  </a:moveTo>
                  <a:lnTo>
                    <a:pt x="13171" y="705974"/>
                  </a:lnTo>
                </a:path>
                <a:path w="1317625" h="706119">
                  <a:moveTo>
                    <a:pt x="0" y="470646"/>
                  </a:moveTo>
                  <a:lnTo>
                    <a:pt x="13171" y="470646"/>
                  </a:lnTo>
                </a:path>
                <a:path w="1317625" h="706119">
                  <a:moveTo>
                    <a:pt x="0" y="235326"/>
                  </a:moveTo>
                  <a:lnTo>
                    <a:pt x="13171" y="235326"/>
                  </a:lnTo>
                </a:path>
                <a:path w="1317625" h="706119">
                  <a:moveTo>
                    <a:pt x="0" y="0"/>
                  </a:moveTo>
                  <a:lnTo>
                    <a:pt x="13171" y="0"/>
                  </a:lnTo>
                </a:path>
                <a:path w="1317625" h="706119">
                  <a:moveTo>
                    <a:pt x="1317116" y="705974"/>
                  </a:moveTo>
                  <a:lnTo>
                    <a:pt x="1303945" y="705974"/>
                  </a:lnTo>
                </a:path>
                <a:path w="1317625" h="706119">
                  <a:moveTo>
                    <a:pt x="1317116" y="470646"/>
                  </a:moveTo>
                  <a:lnTo>
                    <a:pt x="1303945" y="470646"/>
                  </a:lnTo>
                </a:path>
                <a:path w="1317625" h="706119">
                  <a:moveTo>
                    <a:pt x="1317116" y="235326"/>
                  </a:moveTo>
                  <a:lnTo>
                    <a:pt x="1303945" y="235326"/>
                  </a:lnTo>
                </a:path>
                <a:path w="1317625" h="706119">
                  <a:moveTo>
                    <a:pt x="1317116" y="0"/>
                  </a:moveTo>
                  <a:lnTo>
                    <a:pt x="1303945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8" name="object 98"/>
          <p:cNvSpPr txBox="1"/>
          <p:nvPr/>
        </p:nvSpPr>
        <p:spPr>
          <a:xfrm>
            <a:off x="1379016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510728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1642440" y="2246045"/>
            <a:ext cx="84518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2564422" y="2246045"/>
            <a:ext cx="20002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00" spc="1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2036851" y="2349626"/>
            <a:ext cx="56515" cy="67945"/>
          </a:xfrm>
          <a:custGeom>
            <a:avLst/>
            <a:gdLst/>
            <a:ahLst/>
            <a:cxnLst/>
            <a:rect l="l" t="t" r="r" b="b"/>
            <a:pathLst>
              <a:path w="56514" h="67944">
                <a:moveTo>
                  <a:pt x="24041" y="15455"/>
                </a:moveTo>
                <a:lnTo>
                  <a:pt x="19977" y="736"/>
                </a:lnTo>
                <a:lnTo>
                  <a:pt x="19977" y="10617"/>
                </a:lnTo>
                <a:lnTo>
                  <a:pt x="19545" y="13360"/>
                </a:lnTo>
                <a:lnTo>
                  <a:pt x="19392" y="14249"/>
                </a:lnTo>
                <a:lnTo>
                  <a:pt x="18186" y="19672"/>
                </a:lnTo>
                <a:lnTo>
                  <a:pt x="17703" y="19672"/>
                </a:lnTo>
                <a:lnTo>
                  <a:pt x="17703" y="21742"/>
                </a:lnTo>
                <a:lnTo>
                  <a:pt x="8343" y="39928"/>
                </a:lnTo>
                <a:lnTo>
                  <a:pt x="4991" y="39928"/>
                </a:lnTo>
                <a:lnTo>
                  <a:pt x="3949" y="37680"/>
                </a:lnTo>
                <a:lnTo>
                  <a:pt x="4013" y="30759"/>
                </a:lnTo>
                <a:lnTo>
                  <a:pt x="4114" y="29730"/>
                </a:lnTo>
                <a:lnTo>
                  <a:pt x="4775" y="26238"/>
                </a:lnTo>
                <a:lnTo>
                  <a:pt x="5295" y="23914"/>
                </a:lnTo>
                <a:lnTo>
                  <a:pt x="5842" y="21742"/>
                </a:lnTo>
                <a:lnTo>
                  <a:pt x="17703" y="21742"/>
                </a:lnTo>
                <a:lnTo>
                  <a:pt x="17703" y="19672"/>
                </a:lnTo>
                <a:lnTo>
                  <a:pt x="6337" y="19672"/>
                </a:lnTo>
                <a:lnTo>
                  <a:pt x="7378" y="15455"/>
                </a:lnTo>
                <a:lnTo>
                  <a:pt x="8788" y="11366"/>
                </a:lnTo>
                <a:lnTo>
                  <a:pt x="12369" y="3467"/>
                </a:lnTo>
                <a:lnTo>
                  <a:pt x="14490" y="1485"/>
                </a:lnTo>
                <a:lnTo>
                  <a:pt x="19050" y="1485"/>
                </a:lnTo>
                <a:lnTo>
                  <a:pt x="19964" y="3467"/>
                </a:lnTo>
                <a:lnTo>
                  <a:pt x="19977" y="10617"/>
                </a:lnTo>
                <a:lnTo>
                  <a:pt x="19977" y="736"/>
                </a:lnTo>
                <a:lnTo>
                  <a:pt x="19570" y="393"/>
                </a:lnTo>
                <a:lnTo>
                  <a:pt x="18415" y="0"/>
                </a:lnTo>
                <a:lnTo>
                  <a:pt x="15646" y="0"/>
                </a:lnTo>
                <a:lnTo>
                  <a:pt x="4356" y="11772"/>
                </a:lnTo>
                <a:lnTo>
                  <a:pt x="3543" y="13360"/>
                </a:lnTo>
                <a:lnTo>
                  <a:pt x="0" y="32016"/>
                </a:lnTo>
                <a:lnTo>
                  <a:pt x="127" y="33096"/>
                </a:lnTo>
                <a:lnTo>
                  <a:pt x="952" y="36728"/>
                </a:lnTo>
                <a:lnTo>
                  <a:pt x="1676" y="38277"/>
                </a:lnTo>
                <a:lnTo>
                  <a:pt x="3759" y="40855"/>
                </a:lnTo>
                <a:lnTo>
                  <a:pt x="5156" y="41490"/>
                </a:lnTo>
                <a:lnTo>
                  <a:pt x="8318" y="41490"/>
                </a:lnTo>
                <a:lnTo>
                  <a:pt x="9626" y="41097"/>
                </a:lnTo>
                <a:lnTo>
                  <a:pt x="11557" y="39928"/>
                </a:lnTo>
                <a:lnTo>
                  <a:pt x="12268" y="39509"/>
                </a:lnTo>
                <a:lnTo>
                  <a:pt x="19596" y="29730"/>
                </a:lnTo>
                <a:lnTo>
                  <a:pt x="21018" y="26873"/>
                </a:lnTo>
                <a:lnTo>
                  <a:pt x="22136" y="23914"/>
                </a:lnTo>
                <a:lnTo>
                  <a:pt x="22707" y="21742"/>
                </a:lnTo>
                <a:lnTo>
                  <a:pt x="23241" y="19672"/>
                </a:lnTo>
                <a:lnTo>
                  <a:pt x="23723" y="17830"/>
                </a:lnTo>
                <a:lnTo>
                  <a:pt x="24041" y="15455"/>
                </a:lnTo>
                <a:close/>
              </a:path>
              <a:path w="56514" h="67944">
                <a:moveTo>
                  <a:pt x="56134" y="47586"/>
                </a:moveTo>
                <a:lnTo>
                  <a:pt x="56032" y="47307"/>
                </a:lnTo>
                <a:lnTo>
                  <a:pt x="55587" y="46875"/>
                </a:lnTo>
                <a:lnTo>
                  <a:pt x="55321" y="46761"/>
                </a:lnTo>
                <a:lnTo>
                  <a:pt x="36309" y="46761"/>
                </a:lnTo>
                <a:lnTo>
                  <a:pt x="30378" y="53213"/>
                </a:lnTo>
                <a:lnTo>
                  <a:pt x="30378" y="53543"/>
                </a:lnTo>
                <a:lnTo>
                  <a:pt x="30518" y="53670"/>
                </a:lnTo>
                <a:lnTo>
                  <a:pt x="31470" y="53670"/>
                </a:lnTo>
                <a:lnTo>
                  <a:pt x="31610" y="53517"/>
                </a:lnTo>
                <a:lnTo>
                  <a:pt x="32270" y="52412"/>
                </a:lnTo>
                <a:lnTo>
                  <a:pt x="33108" y="51498"/>
                </a:lnTo>
                <a:lnTo>
                  <a:pt x="35140" y="50012"/>
                </a:lnTo>
                <a:lnTo>
                  <a:pt x="36220" y="49644"/>
                </a:lnTo>
                <a:lnTo>
                  <a:pt x="40424" y="49644"/>
                </a:lnTo>
                <a:lnTo>
                  <a:pt x="34163" y="65620"/>
                </a:lnTo>
                <a:lnTo>
                  <a:pt x="34048" y="65938"/>
                </a:lnTo>
                <a:lnTo>
                  <a:pt x="33997" y="66192"/>
                </a:lnTo>
                <a:lnTo>
                  <a:pt x="33997" y="66357"/>
                </a:lnTo>
                <a:lnTo>
                  <a:pt x="33997" y="66738"/>
                </a:lnTo>
                <a:lnTo>
                  <a:pt x="34150" y="67056"/>
                </a:lnTo>
                <a:lnTo>
                  <a:pt x="34747" y="67551"/>
                </a:lnTo>
                <a:lnTo>
                  <a:pt x="35102" y="67678"/>
                </a:lnTo>
                <a:lnTo>
                  <a:pt x="36245" y="67678"/>
                </a:lnTo>
                <a:lnTo>
                  <a:pt x="36855" y="67259"/>
                </a:lnTo>
                <a:lnTo>
                  <a:pt x="37846" y="65392"/>
                </a:lnTo>
                <a:lnTo>
                  <a:pt x="39344" y="59791"/>
                </a:lnTo>
                <a:lnTo>
                  <a:pt x="41821" y="49644"/>
                </a:lnTo>
                <a:lnTo>
                  <a:pt x="47002" y="49644"/>
                </a:lnTo>
                <a:lnTo>
                  <a:pt x="46342" y="52552"/>
                </a:lnTo>
                <a:lnTo>
                  <a:pt x="45859" y="54851"/>
                </a:lnTo>
                <a:lnTo>
                  <a:pt x="45186" y="58191"/>
                </a:lnTo>
                <a:lnTo>
                  <a:pt x="45034" y="59931"/>
                </a:lnTo>
                <a:lnTo>
                  <a:pt x="45034" y="63004"/>
                </a:lnTo>
                <a:lnTo>
                  <a:pt x="45186" y="64312"/>
                </a:lnTo>
                <a:lnTo>
                  <a:pt x="45859" y="67005"/>
                </a:lnTo>
                <a:lnTo>
                  <a:pt x="46431" y="67678"/>
                </a:lnTo>
                <a:lnTo>
                  <a:pt x="47586" y="67678"/>
                </a:lnTo>
                <a:lnTo>
                  <a:pt x="49314" y="66103"/>
                </a:lnTo>
                <a:lnTo>
                  <a:pt x="49314" y="65557"/>
                </a:lnTo>
                <a:lnTo>
                  <a:pt x="49250" y="65366"/>
                </a:lnTo>
                <a:lnTo>
                  <a:pt x="49149" y="65201"/>
                </a:lnTo>
                <a:lnTo>
                  <a:pt x="48094" y="62738"/>
                </a:lnTo>
                <a:lnTo>
                  <a:pt x="47574" y="59982"/>
                </a:lnTo>
                <a:lnTo>
                  <a:pt x="47574" y="56972"/>
                </a:lnTo>
                <a:lnTo>
                  <a:pt x="47637" y="54610"/>
                </a:lnTo>
                <a:lnTo>
                  <a:pt x="47904" y="52171"/>
                </a:lnTo>
                <a:lnTo>
                  <a:pt x="48399" y="49644"/>
                </a:lnTo>
                <a:lnTo>
                  <a:pt x="54927" y="49644"/>
                </a:lnTo>
                <a:lnTo>
                  <a:pt x="55321" y="49479"/>
                </a:lnTo>
                <a:lnTo>
                  <a:pt x="55981" y="48818"/>
                </a:lnTo>
                <a:lnTo>
                  <a:pt x="56134" y="48412"/>
                </a:lnTo>
                <a:lnTo>
                  <a:pt x="56134" y="47586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1342137" y="2190726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342137" y="1955400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1342137" y="1720077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1342137" y="1484751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1261322" y="1889789"/>
            <a:ext cx="41910" cy="24765"/>
          </a:xfrm>
          <a:custGeom>
            <a:avLst/>
            <a:gdLst/>
            <a:ahLst/>
            <a:cxnLst/>
            <a:rect l="l" t="t" r="r" b="b"/>
            <a:pathLst>
              <a:path w="41909" h="24764">
                <a:moveTo>
                  <a:pt x="14846" y="0"/>
                </a:moveTo>
                <a:lnTo>
                  <a:pt x="10674" y="0"/>
                </a:lnTo>
                <a:lnTo>
                  <a:pt x="9357" y="110"/>
                </a:lnTo>
                <a:lnTo>
                  <a:pt x="0" y="5705"/>
                </a:lnTo>
                <a:lnTo>
                  <a:pt x="43" y="8629"/>
                </a:lnTo>
                <a:lnTo>
                  <a:pt x="11769" y="19757"/>
                </a:lnTo>
                <a:lnTo>
                  <a:pt x="13360" y="20578"/>
                </a:lnTo>
                <a:lnTo>
                  <a:pt x="27550" y="24198"/>
                </a:lnTo>
                <a:lnTo>
                  <a:pt x="31306" y="24198"/>
                </a:lnTo>
                <a:lnTo>
                  <a:pt x="40932" y="20167"/>
                </a:lnTo>
                <a:lnTo>
                  <a:pt x="31472" y="20167"/>
                </a:lnTo>
                <a:lnTo>
                  <a:pt x="29742" y="20002"/>
                </a:lnTo>
                <a:lnTo>
                  <a:pt x="26229" y="19341"/>
                </a:lnTo>
                <a:lnTo>
                  <a:pt x="24144" y="18874"/>
                </a:lnTo>
                <a:lnTo>
                  <a:pt x="21732" y="18271"/>
                </a:lnTo>
                <a:lnTo>
                  <a:pt x="21732" y="17781"/>
                </a:lnTo>
                <a:lnTo>
                  <a:pt x="19672" y="17781"/>
                </a:lnTo>
                <a:lnTo>
                  <a:pt x="15447" y="16738"/>
                </a:lnTo>
                <a:lnTo>
                  <a:pt x="11358" y="15324"/>
                </a:lnTo>
                <a:lnTo>
                  <a:pt x="3455" y="11756"/>
                </a:lnTo>
                <a:lnTo>
                  <a:pt x="1479" y="9628"/>
                </a:lnTo>
                <a:lnTo>
                  <a:pt x="1593" y="5020"/>
                </a:lnTo>
                <a:lnTo>
                  <a:pt x="3729" y="4030"/>
                </a:lnTo>
                <a:lnTo>
                  <a:pt x="28728" y="4030"/>
                </a:lnTo>
                <a:lnTo>
                  <a:pt x="26863" y="3097"/>
                </a:lnTo>
                <a:lnTo>
                  <a:pt x="23813" y="1959"/>
                </a:lnTo>
                <a:lnTo>
                  <a:pt x="17822" y="395"/>
                </a:lnTo>
                <a:lnTo>
                  <a:pt x="14846" y="0"/>
                </a:lnTo>
                <a:close/>
              </a:path>
              <a:path w="41909" h="24764">
                <a:moveTo>
                  <a:pt x="33075" y="6417"/>
                </a:moveTo>
                <a:lnTo>
                  <a:pt x="21732" y="6417"/>
                </a:lnTo>
                <a:lnTo>
                  <a:pt x="23158" y="6746"/>
                </a:lnTo>
                <a:lnTo>
                  <a:pt x="24887" y="7257"/>
                </a:lnTo>
                <a:lnTo>
                  <a:pt x="39925" y="19123"/>
                </a:lnTo>
                <a:lnTo>
                  <a:pt x="37675" y="20167"/>
                </a:lnTo>
                <a:lnTo>
                  <a:pt x="40932" y="20167"/>
                </a:lnTo>
                <a:lnTo>
                  <a:pt x="41412" y="19123"/>
                </a:lnTo>
                <a:lnTo>
                  <a:pt x="41343" y="15324"/>
                </a:lnTo>
                <a:lnTo>
                  <a:pt x="41089" y="14488"/>
                </a:lnTo>
                <a:lnTo>
                  <a:pt x="39499" y="11854"/>
                </a:lnTo>
                <a:lnTo>
                  <a:pt x="38525" y="10673"/>
                </a:lnTo>
                <a:lnTo>
                  <a:pt x="36222" y="8586"/>
                </a:lnTo>
                <a:lnTo>
                  <a:pt x="34920" y="7598"/>
                </a:lnTo>
                <a:lnTo>
                  <a:pt x="33075" y="6417"/>
                </a:lnTo>
                <a:close/>
              </a:path>
              <a:path w="41909" h="24764">
                <a:moveTo>
                  <a:pt x="28728" y="4030"/>
                </a:moveTo>
                <a:lnTo>
                  <a:pt x="9328" y="4030"/>
                </a:lnTo>
                <a:lnTo>
                  <a:pt x="10508" y="4125"/>
                </a:lnTo>
                <a:lnTo>
                  <a:pt x="13092" y="4525"/>
                </a:lnTo>
                <a:lnTo>
                  <a:pt x="14243" y="4731"/>
                </a:lnTo>
                <a:lnTo>
                  <a:pt x="19672" y="5927"/>
                </a:lnTo>
                <a:lnTo>
                  <a:pt x="19672" y="17781"/>
                </a:lnTo>
                <a:lnTo>
                  <a:pt x="21732" y="17781"/>
                </a:lnTo>
                <a:lnTo>
                  <a:pt x="21732" y="6417"/>
                </a:lnTo>
                <a:lnTo>
                  <a:pt x="33075" y="6417"/>
                </a:lnTo>
                <a:lnTo>
                  <a:pt x="31958" y="5705"/>
                </a:lnTo>
                <a:lnTo>
                  <a:pt x="30758" y="5020"/>
                </a:lnTo>
                <a:lnTo>
                  <a:pt x="28728" y="403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1270862" y="1848802"/>
            <a:ext cx="72390" cy="488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350">
              <a:latin typeface="Arial MT"/>
              <a:cs typeface="Arial MT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3288836" y="1430749"/>
            <a:ext cx="1033780" cy="9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b="1" dirty="0">
                <a:latin typeface="Arial"/>
                <a:cs typeface="Arial"/>
              </a:rPr>
              <a:t>Christiano-Fitzgerald bandpass filter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110" name="object 110"/>
          <p:cNvGrpSpPr/>
          <p:nvPr/>
        </p:nvGrpSpPr>
        <p:grpSpPr>
          <a:xfrm>
            <a:off x="3289991" y="1530109"/>
            <a:ext cx="1180465" cy="709295"/>
            <a:chOff x="3289991" y="1530109"/>
            <a:chExt cx="1180465" cy="709295"/>
          </a:xfrm>
        </p:grpSpPr>
        <p:sp>
          <p:nvSpPr>
            <p:cNvPr id="111" name="object 111"/>
            <p:cNvSpPr/>
            <p:nvPr/>
          </p:nvSpPr>
          <p:spPr>
            <a:xfrm>
              <a:off x="3291578" y="1531696"/>
              <a:ext cx="330835" cy="706120"/>
            </a:xfrm>
            <a:custGeom>
              <a:avLst/>
              <a:gdLst/>
              <a:ahLst/>
              <a:cxnLst/>
              <a:rect l="l" t="t" r="r" b="b"/>
              <a:pathLst>
                <a:path w="330835" h="706119">
                  <a:moveTo>
                    <a:pt x="0" y="705974"/>
                  </a:moveTo>
                  <a:lnTo>
                    <a:pt x="0" y="635377"/>
                  </a:lnTo>
                  <a:lnTo>
                    <a:pt x="13223" y="611841"/>
                  </a:lnTo>
                  <a:lnTo>
                    <a:pt x="13223" y="564779"/>
                  </a:lnTo>
                  <a:lnTo>
                    <a:pt x="26447" y="541244"/>
                  </a:lnTo>
                  <a:lnTo>
                    <a:pt x="26447" y="517715"/>
                  </a:lnTo>
                  <a:lnTo>
                    <a:pt x="39671" y="494182"/>
                  </a:lnTo>
                  <a:lnTo>
                    <a:pt x="52895" y="470646"/>
                  </a:lnTo>
                  <a:lnTo>
                    <a:pt x="52895" y="447118"/>
                  </a:lnTo>
                  <a:lnTo>
                    <a:pt x="66119" y="423584"/>
                  </a:lnTo>
                  <a:lnTo>
                    <a:pt x="79343" y="400049"/>
                  </a:lnTo>
                  <a:lnTo>
                    <a:pt x="92566" y="376522"/>
                  </a:lnTo>
                  <a:lnTo>
                    <a:pt x="105790" y="352987"/>
                  </a:lnTo>
                  <a:lnTo>
                    <a:pt x="105790" y="329453"/>
                  </a:lnTo>
                  <a:lnTo>
                    <a:pt x="119014" y="305924"/>
                  </a:lnTo>
                  <a:lnTo>
                    <a:pt x="132238" y="282389"/>
                  </a:lnTo>
                  <a:lnTo>
                    <a:pt x="145462" y="258855"/>
                  </a:lnTo>
                  <a:lnTo>
                    <a:pt x="158686" y="258855"/>
                  </a:lnTo>
                  <a:lnTo>
                    <a:pt x="171910" y="235326"/>
                  </a:lnTo>
                  <a:lnTo>
                    <a:pt x="185133" y="211792"/>
                  </a:lnTo>
                  <a:lnTo>
                    <a:pt x="198357" y="188258"/>
                  </a:lnTo>
                  <a:lnTo>
                    <a:pt x="211581" y="164729"/>
                  </a:lnTo>
                  <a:lnTo>
                    <a:pt x="224805" y="141194"/>
                  </a:lnTo>
                  <a:lnTo>
                    <a:pt x="238029" y="117660"/>
                  </a:lnTo>
                  <a:lnTo>
                    <a:pt x="251253" y="117660"/>
                  </a:lnTo>
                  <a:lnTo>
                    <a:pt x="264477" y="94131"/>
                  </a:lnTo>
                  <a:lnTo>
                    <a:pt x="277700" y="70597"/>
                  </a:lnTo>
                  <a:lnTo>
                    <a:pt x="290924" y="47063"/>
                  </a:lnTo>
                  <a:lnTo>
                    <a:pt x="304148" y="47063"/>
                  </a:lnTo>
                  <a:lnTo>
                    <a:pt x="317372" y="23534"/>
                  </a:lnTo>
                  <a:lnTo>
                    <a:pt x="330596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291578" y="1531696"/>
              <a:ext cx="330835" cy="706120"/>
            </a:xfrm>
            <a:custGeom>
              <a:avLst/>
              <a:gdLst/>
              <a:ahLst/>
              <a:cxnLst/>
              <a:rect l="l" t="t" r="r" b="b"/>
              <a:pathLst>
                <a:path w="330835" h="706119">
                  <a:moveTo>
                    <a:pt x="0" y="705974"/>
                  </a:moveTo>
                  <a:lnTo>
                    <a:pt x="0" y="635377"/>
                  </a:lnTo>
                  <a:lnTo>
                    <a:pt x="13223" y="611841"/>
                  </a:lnTo>
                  <a:lnTo>
                    <a:pt x="13223" y="564779"/>
                  </a:lnTo>
                  <a:lnTo>
                    <a:pt x="26447" y="541244"/>
                  </a:lnTo>
                  <a:lnTo>
                    <a:pt x="26447" y="517715"/>
                  </a:lnTo>
                  <a:lnTo>
                    <a:pt x="39671" y="494182"/>
                  </a:lnTo>
                  <a:lnTo>
                    <a:pt x="52895" y="470646"/>
                  </a:lnTo>
                  <a:lnTo>
                    <a:pt x="52895" y="447118"/>
                  </a:lnTo>
                  <a:lnTo>
                    <a:pt x="66119" y="423584"/>
                  </a:lnTo>
                  <a:lnTo>
                    <a:pt x="79343" y="400049"/>
                  </a:lnTo>
                  <a:lnTo>
                    <a:pt x="92566" y="376522"/>
                  </a:lnTo>
                  <a:lnTo>
                    <a:pt x="105790" y="352987"/>
                  </a:lnTo>
                  <a:lnTo>
                    <a:pt x="105790" y="329453"/>
                  </a:lnTo>
                  <a:lnTo>
                    <a:pt x="119014" y="305924"/>
                  </a:lnTo>
                  <a:lnTo>
                    <a:pt x="132238" y="282389"/>
                  </a:lnTo>
                  <a:lnTo>
                    <a:pt x="145462" y="258855"/>
                  </a:lnTo>
                  <a:lnTo>
                    <a:pt x="158686" y="258855"/>
                  </a:lnTo>
                  <a:lnTo>
                    <a:pt x="171910" y="235326"/>
                  </a:lnTo>
                  <a:lnTo>
                    <a:pt x="185133" y="211792"/>
                  </a:lnTo>
                  <a:lnTo>
                    <a:pt x="198357" y="188258"/>
                  </a:lnTo>
                  <a:lnTo>
                    <a:pt x="211581" y="164729"/>
                  </a:lnTo>
                  <a:lnTo>
                    <a:pt x="224805" y="141194"/>
                  </a:lnTo>
                  <a:lnTo>
                    <a:pt x="238029" y="117660"/>
                  </a:lnTo>
                  <a:lnTo>
                    <a:pt x="251253" y="117660"/>
                  </a:lnTo>
                  <a:lnTo>
                    <a:pt x="264477" y="94131"/>
                  </a:lnTo>
                  <a:lnTo>
                    <a:pt x="277700" y="70597"/>
                  </a:lnTo>
                  <a:lnTo>
                    <a:pt x="290924" y="47063"/>
                  </a:lnTo>
                  <a:lnTo>
                    <a:pt x="304148" y="47063"/>
                  </a:lnTo>
                  <a:lnTo>
                    <a:pt x="317372" y="23534"/>
                  </a:lnTo>
                  <a:lnTo>
                    <a:pt x="330596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3291578" y="1531696"/>
              <a:ext cx="1177290" cy="706120"/>
            </a:xfrm>
            <a:custGeom>
              <a:avLst/>
              <a:gdLst/>
              <a:ahLst/>
              <a:cxnLst/>
              <a:rect l="l" t="t" r="r" b="b"/>
              <a:pathLst>
                <a:path w="1177289" h="706119">
                  <a:moveTo>
                    <a:pt x="1176923" y="0"/>
                  </a:moveTo>
                  <a:lnTo>
                    <a:pt x="330596" y="0"/>
                  </a:lnTo>
                  <a:lnTo>
                    <a:pt x="304148" y="47063"/>
                  </a:lnTo>
                  <a:lnTo>
                    <a:pt x="290924" y="47063"/>
                  </a:lnTo>
                  <a:lnTo>
                    <a:pt x="251253" y="117660"/>
                  </a:lnTo>
                  <a:lnTo>
                    <a:pt x="238029" y="117660"/>
                  </a:lnTo>
                  <a:lnTo>
                    <a:pt x="158686" y="258855"/>
                  </a:lnTo>
                  <a:lnTo>
                    <a:pt x="145462" y="258855"/>
                  </a:lnTo>
                  <a:lnTo>
                    <a:pt x="105790" y="329453"/>
                  </a:lnTo>
                  <a:lnTo>
                    <a:pt x="105790" y="352987"/>
                  </a:lnTo>
                  <a:lnTo>
                    <a:pt x="52895" y="447118"/>
                  </a:lnTo>
                  <a:lnTo>
                    <a:pt x="52895" y="470646"/>
                  </a:lnTo>
                  <a:lnTo>
                    <a:pt x="26447" y="517715"/>
                  </a:lnTo>
                  <a:lnTo>
                    <a:pt x="26447" y="541244"/>
                  </a:lnTo>
                  <a:lnTo>
                    <a:pt x="13223" y="564779"/>
                  </a:lnTo>
                  <a:lnTo>
                    <a:pt x="13223" y="611841"/>
                  </a:lnTo>
                  <a:lnTo>
                    <a:pt x="0" y="635377"/>
                  </a:lnTo>
                  <a:lnTo>
                    <a:pt x="0" y="658910"/>
                  </a:lnTo>
                  <a:lnTo>
                    <a:pt x="0" y="705974"/>
                  </a:lnTo>
                  <a:lnTo>
                    <a:pt x="1176923" y="705974"/>
                  </a:lnTo>
                  <a:lnTo>
                    <a:pt x="1176923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3291578" y="1531696"/>
              <a:ext cx="1177290" cy="706120"/>
            </a:xfrm>
            <a:custGeom>
              <a:avLst/>
              <a:gdLst/>
              <a:ahLst/>
              <a:cxnLst/>
              <a:rect l="l" t="t" r="r" b="b"/>
              <a:pathLst>
                <a:path w="1177289" h="706119">
                  <a:moveTo>
                    <a:pt x="0" y="705974"/>
                  </a:moveTo>
                  <a:lnTo>
                    <a:pt x="0" y="635377"/>
                  </a:lnTo>
                  <a:lnTo>
                    <a:pt x="13223" y="611841"/>
                  </a:lnTo>
                  <a:lnTo>
                    <a:pt x="13223" y="564779"/>
                  </a:lnTo>
                  <a:lnTo>
                    <a:pt x="26447" y="541244"/>
                  </a:lnTo>
                  <a:lnTo>
                    <a:pt x="26447" y="517715"/>
                  </a:lnTo>
                  <a:lnTo>
                    <a:pt x="39671" y="494182"/>
                  </a:lnTo>
                  <a:lnTo>
                    <a:pt x="52895" y="470646"/>
                  </a:lnTo>
                  <a:lnTo>
                    <a:pt x="52895" y="447118"/>
                  </a:lnTo>
                  <a:lnTo>
                    <a:pt x="66119" y="423584"/>
                  </a:lnTo>
                  <a:lnTo>
                    <a:pt x="79343" y="400049"/>
                  </a:lnTo>
                  <a:lnTo>
                    <a:pt x="92566" y="376522"/>
                  </a:lnTo>
                  <a:lnTo>
                    <a:pt x="105790" y="352987"/>
                  </a:lnTo>
                  <a:lnTo>
                    <a:pt x="105790" y="329453"/>
                  </a:lnTo>
                  <a:lnTo>
                    <a:pt x="119014" y="305924"/>
                  </a:lnTo>
                  <a:lnTo>
                    <a:pt x="132238" y="282389"/>
                  </a:lnTo>
                  <a:lnTo>
                    <a:pt x="145462" y="258855"/>
                  </a:lnTo>
                  <a:lnTo>
                    <a:pt x="158686" y="258855"/>
                  </a:lnTo>
                  <a:lnTo>
                    <a:pt x="171910" y="235326"/>
                  </a:lnTo>
                  <a:lnTo>
                    <a:pt x="185133" y="211792"/>
                  </a:lnTo>
                  <a:lnTo>
                    <a:pt x="198357" y="188258"/>
                  </a:lnTo>
                  <a:lnTo>
                    <a:pt x="211581" y="164729"/>
                  </a:lnTo>
                  <a:lnTo>
                    <a:pt x="224805" y="141194"/>
                  </a:lnTo>
                  <a:lnTo>
                    <a:pt x="238029" y="117660"/>
                  </a:lnTo>
                  <a:lnTo>
                    <a:pt x="251253" y="117660"/>
                  </a:lnTo>
                  <a:lnTo>
                    <a:pt x="264477" y="94131"/>
                  </a:lnTo>
                  <a:lnTo>
                    <a:pt x="277700" y="70597"/>
                  </a:lnTo>
                  <a:lnTo>
                    <a:pt x="290924" y="47063"/>
                  </a:lnTo>
                  <a:lnTo>
                    <a:pt x="304148" y="47063"/>
                  </a:lnTo>
                  <a:lnTo>
                    <a:pt x="317372" y="23534"/>
                  </a:lnTo>
                  <a:lnTo>
                    <a:pt x="330596" y="0"/>
                  </a:lnTo>
                  <a:lnTo>
                    <a:pt x="1176923" y="0"/>
                  </a:lnTo>
                  <a:lnTo>
                    <a:pt x="1176923" y="705974"/>
                  </a:lnTo>
                  <a:lnTo>
                    <a:pt x="0" y="7059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3823815" y="1699039"/>
              <a:ext cx="645160" cy="539115"/>
            </a:xfrm>
            <a:custGeom>
              <a:avLst/>
              <a:gdLst/>
              <a:ahLst/>
              <a:cxnLst/>
              <a:rect l="l" t="t" r="r" b="b"/>
              <a:pathLst>
                <a:path w="645160" h="539114">
                  <a:moveTo>
                    <a:pt x="433800" y="328130"/>
                  </a:moveTo>
                  <a:lnTo>
                    <a:pt x="433104" y="328821"/>
                  </a:lnTo>
                  <a:lnTo>
                    <a:pt x="419881" y="341918"/>
                  </a:lnTo>
                  <a:lnTo>
                    <a:pt x="411925" y="350373"/>
                  </a:lnTo>
                  <a:lnTo>
                    <a:pt x="406657" y="355584"/>
                  </a:lnTo>
                  <a:lnTo>
                    <a:pt x="393433" y="368176"/>
                  </a:lnTo>
                  <a:lnTo>
                    <a:pt x="386937" y="373902"/>
                  </a:lnTo>
                  <a:lnTo>
                    <a:pt x="380209" y="379872"/>
                  </a:lnTo>
                  <a:lnTo>
                    <a:pt x="366985" y="391125"/>
                  </a:lnTo>
                  <a:lnTo>
                    <a:pt x="360168" y="397437"/>
                  </a:lnTo>
                  <a:lnTo>
                    <a:pt x="353761" y="404185"/>
                  </a:lnTo>
                  <a:lnTo>
                    <a:pt x="340537" y="417478"/>
                  </a:lnTo>
                  <a:lnTo>
                    <a:pt x="300866" y="441381"/>
                  </a:lnTo>
                  <a:lnTo>
                    <a:pt x="261194" y="451682"/>
                  </a:lnTo>
                  <a:lnTo>
                    <a:pt x="221523" y="456069"/>
                  </a:lnTo>
                  <a:lnTo>
                    <a:pt x="208299" y="456464"/>
                  </a:lnTo>
                  <a:lnTo>
                    <a:pt x="195075" y="455042"/>
                  </a:lnTo>
                  <a:lnTo>
                    <a:pt x="156325" y="444499"/>
                  </a:lnTo>
                  <a:lnTo>
                    <a:pt x="123793" y="420970"/>
                  </a:lnTo>
                  <a:lnTo>
                    <a:pt x="103883" y="373902"/>
                  </a:lnTo>
                  <a:lnTo>
                    <a:pt x="104378" y="350373"/>
                  </a:lnTo>
                  <a:lnTo>
                    <a:pt x="128729" y="303304"/>
                  </a:lnTo>
                  <a:lnTo>
                    <a:pt x="155403" y="276353"/>
                  </a:lnTo>
                  <a:lnTo>
                    <a:pt x="168627" y="265530"/>
                  </a:lnTo>
                  <a:lnTo>
                    <a:pt x="180144" y="256242"/>
                  </a:lnTo>
                  <a:lnTo>
                    <a:pt x="181851" y="254867"/>
                  </a:lnTo>
                  <a:lnTo>
                    <a:pt x="195075" y="243445"/>
                  </a:lnTo>
                  <a:lnTo>
                    <a:pt x="234747" y="213699"/>
                  </a:lnTo>
                  <a:lnTo>
                    <a:pt x="274418" y="191988"/>
                  </a:lnTo>
                  <a:lnTo>
                    <a:pt x="300866" y="181704"/>
                  </a:lnTo>
                  <a:lnTo>
                    <a:pt x="314090" y="176562"/>
                  </a:lnTo>
                  <a:lnTo>
                    <a:pt x="327314" y="172284"/>
                  </a:lnTo>
                  <a:lnTo>
                    <a:pt x="340537" y="167911"/>
                  </a:lnTo>
                  <a:lnTo>
                    <a:pt x="353761" y="163865"/>
                  </a:lnTo>
                  <a:lnTo>
                    <a:pt x="364014" y="162110"/>
                  </a:lnTo>
                  <a:lnTo>
                    <a:pt x="366985" y="161610"/>
                  </a:lnTo>
                  <a:lnTo>
                    <a:pt x="380209" y="161215"/>
                  </a:lnTo>
                  <a:lnTo>
                    <a:pt x="393433" y="160161"/>
                  </a:lnTo>
                  <a:lnTo>
                    <a:pt x="433104" y="173090"/>
                  </a:lnTo>
                  <a:lnTo>
                    <a:pt x="459552" y="207897"/>
                  </a:lnTo>
                  <a:lnTo>
                    <a:pt x="460111" y="209180"/>
                  </a:lnTo>
                  <a:lnTo>
                    <a:pt x="463456" y="225347"/>
                  </a:lnTo>
                </a:path>
                <a:path w="645160" h="539114">
                  <a:moveTo>
                    <a:pt x="496932" y="339673"/>
                  </a:moveTo>
                  <a:lnTo>
                    <a:pt x="488170" y="350373"/>
                  </a:lnTo>
                  <a:lnTo>
                    <a:pt x="486000" y="352408"/>
                  </a:lnTo>
                  <a:lnTo>
                    <a:pt x="472776" y="364513"/>
                  </a:lnTo>
                  <a:lnTo>
                    <a:pt x="462808" y="373902"/>
                  </a:lnTo>
                  <a:lnTo>
                    <a:pt x="459552" y="377137"/>
                  </a:lnTo>
                  <a:lnTo>
                    <a:pt x="446328" y="390557"/>
                  </a:lnTo>
                  <a:lnTo>
                    <a:pt x="439595" y="397437"/>
                  </a:lnTo>
                  <a:lnTo>
                    <a:pt x="433104" y="404212"/>
                  </a:lnTo>
                  <a:lnTo>
                    <a:pt x="419881" y="417130"/>
                  </a:lnTo>
                  <a:lnTo>
                    <a:pt x="416008" y="420970"/>
                  </a:lnTo>
                  <a:lnTo>
                    <a:pt x="406657" y="430233"/>
                  </a:lnTo>
                  <a:lnTo>
                    <a:pt x="393433" y="443763"/>
                  </a:lnTo>
                  <a:lnTo>
                    <a:pt x="392622" y="444499"/>
                  </a:lnTo>
                  <a:lnTo>
                    <a:pt x="380209" y="453715"/>
                  </a:lnTo>
                  <a:lnTo>
                    <a:pt x="366985" y="463597"/>
                  </a:lnTo>
                  <a:lnTo>
                    <a:pt x="327314" y="482601"/>
                  </a:lnTo>
                  <a:lnTo>
                    <a:pt x="287642" y="492776"/>
                  </a:lnTo>
                  <a:lnTo>
                    <a:pt x="274418" y="494877"/>
                  </a:lnTo>
                  <a:lnTo>
                    <a:pt x="261194" y="497247"/>
                  </a:lnTo>
                  <a:lnTo>
                    <a:pt x="247970" y="499777"/>
                  </a:lnTo>
                  <a:lnTo>
                    <a:pt x="234747" y="502685"/>
                  </a:lnTo>
                  <a:lnTo>
                    <a:pt x="221523" y="505792"/>
                  </a:lnTo>
                  <a:lnTo>
                    <a:pt x="208299" y="508565"/>
                  </a:lnTo>
                  <a:lnTo>
                    <a:pt x="195075" y="510787"/>
                  </a:lnTo>
                  <a:lnTo>
                    <a:pt x="181851" y="511061"/>
                  </a:lnTo>
                  <a:lnTo>
                    <a:pt x="168627" y="508595"/>
                  </a:lnTo>
                  <a:lnTo>
                    <a:pt x="128956" y="492922"/>
                  </a:lnTo>
                  <a:lnTo>
                    <a:pt x="92519" y="468034"/>
                  </a:lnTo>
                  <a:lnTo>
                    <a:pt x="67815" y="420970"/>
                  </a:lnTo>
                  <a:lnTo>
                    <a:pt x="66582" y="397437"/>
                  </a:lnTo>
                  <a:lnTo>
                    <a:pt x="68152" y="373902"/>
                  </a:lnTo>
                  <a:lnTo>
                    <a:pt x="76060" y="334394"/>
                  </a:lnTo>
                  <a:lnTo>
                    <a:pt x="102508" y="288684"/>
                  </a:lnTo>
                  <a:lnTo>
                    <a:pt x="128956" y="260119"/>
                  </a:lnTo>
                  <a:lnTo>
                    <a:pt x="142180" y="249994"/>
                  </a:lnTo>
                  <a:lnTo>
                    <a:pt x="155403" y="239657"/>
                  </a:lnTo>
                  <a:lnTo>
                    <a:pt x="163470" y="232707"/>
                  </a:lnTo>
                  <a:lnTo>
                    <a:pt x="168627" y="228478"/>
                  </a:lnTo>
                  <a:lnTo>
                    <a:pt x="181851" y="217029"/>
                  </a:lnTo>
                  <a:lnTo>
                    <a:pt x="221523" y="188052"/>
                  </a:lnTo>
                  <a:lnTo>
                    <a:pt x="234747" y="179649"/>
                  </a:lnTo>
                  <a:lnTo>
                    <a:pt x="247970" y="171114"/>
                  </a:lnTo>
                  <a:lnTo>
                    <a:pt x="261194" y="162706"/>
                  </a:lnTo>
                  <a:lnTo>
                    <a:pt x="262222" y="162110"/>
                  </a:lnTo>
                  <a:lnTo>
                    <a:pt x="274418" y="155409"/>
                  </a:lnTo>
                  <a:lnTo>
                    <a:pt x="287642" y="147733"/>
                  </a:lnTo>
                  <a:lnTo>
                    <a:pt x="327314" y="124362"/>
                  </a:lnTo>
                  <a:lnTo>
                    <a:pt x="366985" y="106523"/>
                  </a:lnTo>
                  <a:lnTo>
                    <a:pt x="406657" y="95422"/>
                  </a:lnTo>
                  <a:lnTo>
                    <a:pt x="419881" y="95264"/>
                  </a:lnTo>
                  <a:lnTo>
                    <a:pt x="433104" y="96555"/>
                  </a:lnTo>
                  <a:lnTo>
                    <a:pt x="446328" y="98372"/>
                  </a:lnTo>
                  <a:lnTo>
                    <a:pt x="459552" y="101554"/>
                  </a:lnTo>
                  <a:lnTo>
                    <a:pt x="472776" y="104795"/>
                  </a:lnTo>
                  <a:lnTo>
                    <a:pt x="486000" y="107961"/>
                  </a:lnTo>
                  <a:lnTo>
                    <a:pt x="525671" y="121696"/>
                  </a:lnTo>
                  <a:lnTo>
                    <a:pt x="557983" y="162110"/>
                  </a:lnTo>
                  <a:lnTo>
                    <a:pt x="562746" y="185644"/>
                  </a:lnTo>
                  <a:lnTo>
                    <a:pt x="557161" y="209180"/>
                  </a:lnTo>
                  <a:lnTo>
                    <a:pt x="552119" y="223351"/>
                  </a:lnTo>
                  <a:lnTo>
                    <a:pt x="549264" y="232707"/>
                  </a:lnTo>
                  <a:lnTo>
                    <a:pt x="545423" y="241453"/>
                  </a:lnTo>
                </a:path>
                <a:path w="645160" h="539114">
                  <a:moveTo>
                    <a:pt x="59254" y="538632"/>
                  </a:moveTo>
                  <a:lnTo>
                    <a:pt x="23165" y="498334"/>
                  </a:lnTo>
                  <a:lnTo>
                    <a:pt x="2202" y="444499"/>
                  </a:lnTo>
                  <a:lnTo>
                    <a:pt x="0" y="420970"/>
                  </a:lnTo>
                  <a:lnTo>
                    <a:pt x="3034" y="397437"/>
                  </a:lnTo>
                  <a:lnTo>
                    <a:pt x="14862" y="350373"/>
                  </a:lnTo>
                  <a:lnTo>
                    <a:pt x="32337" y="303304"/>
                  </a:lnTo>
                  <a:lnTo>
                    <a:pt x="62837" y="259755"/>
                  </a:lnTo>
                  <a:lnTo>
                    <a:pt x="89284" y="230832"/>
                  </a:lnTo>
                  <a:lnTo>
                    <a:pt x="128956" y="194195"/>
                  </a:lnTo>
                  <a:lnTo>
                    <a:pt x="155403" y="174523"/>
                  </a:lnTo>
                  <a:lnTo>
                    <a:pt x="168627" y="165029"/>
                  </a:lnTo>
                  <a:lnTo>
                    <a:pt x="172737" y="162110"/>
                  </a:lnTo>
                  <a:lnTo>
                    <a:pt x="181851" y="156136"/>
                  </a:lnTo>
                  <a:lnTo>
                    <a:pt x="195075" y="147332"/>
                  </a:lnTo>
                  <a:lnTo>
                    <a:pt x="207704" y="138581"/>
                  </a:lnTo>
                  <a:lnTo>
                    <a:pt x="208299" y="138155"/>
                  </a:lnTo>
                  <a:lnTo>
                    <a:pt x="221523" y="128777"/>
                  </a:lnTo>
                  <a:lnTo>
                    <a:pt x="234747" y="118767"/>
                  </a:lnTo>
                  <a:lnTo>
                    <a:pt x="239604" y="115047"/>
                  </a:lnTo>
                  <a:lnTo>
                    <a:pt x="247970" y="109046"/>
                  </a:lnTo>
                  <a:lnTo>
                    <a:pt x="261194" y="99463"/>
                  </a:lnTo>
                  <a:lnTo>
                    <a:pt x="271120" y="91513"/>
                  </a:lnTo>
                  <a:lnTo>
                    <a:pt x="274418" y="88952"/>
                  </a:lnTo>
                  <a:lnTo>
                    <a:pt x="287642" y="78779"/>
                  </a:lnTo>
                  <a:lnTo>
                    <a:pt x="300866" y="68590"/>
                  </a:lnTo>
                  <a:lnTo>
                    <a:pt x="301667" y="67984"/>
                  </a:lnTo>
                  <a:lnTo>
                    <a:pt x="340537" y="45345"/>
                  </a:lnTo>
                  <a:lnTo>
                    <a:pt x="366985" y="34102"/>
                  </a:lnTo>
                  <a:lnTo>
                    <a:pt x="375294" y="30962"/>
                  </a:lnTo>
                </a:path>
                <a:path w="645160" h="539114">
                  <a:moveTo>
                    <a:pt x="466891" y="7702"/>
                  </a:moveTo>
                  <a:lnTo>
                    <a:pt x="512448" y="4135"/>
                  </a:lnTo>
                  <a:lnTo>
                    <a:pt x="525671" y="4093"/>
                  </a:lnTo>
                  <a:lnTo>
                    <a:pt x="538895" y="3930"/>
                  </a:lnTo>
                  <a:lnTo>
                    <a:pt x="552119" y="3598"/>
                  </a:lnTo>
                  <a:lnTo>
                    <a:pt x="565343" y="3050"/>
                  </a:lnTo>
                  <a:lnTo>
                    <a:pt x="578567" y="1849"/>
                  </a:lnTo>
                  <a:lnTo>
                    <a:pt x="591791" y="637"/>
                  </a:lnTo>
                  <a:lnTo>
                    <a:pt x="605015" y="105"/>
                  </a:lnTo>
                  <a:lnTo>
                    <a:pt x="618238" y="0"/>
                  </a:lnTo>
                  <a:lnTo>
                    <a:pt x="631462" y="874"/>
                  </a:lnTo>
                  <a:lnTo>
                    <a:pt x="644686" y="2744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73427" y="2062035"/>
              <a:ext cx="96391" cy="92657"/>
            </a:xfrm>
            <a:prstGeom prst="rect">
              <a:avLst/>
            </a:prstGeom>
          </p:spPr>
        </p:pic>
        <p:sp>
          <p:nvSpPr>
            <p:cNvPr id="117" name="object 117"/>
            <p:cNvSpPr/>
            <p:nvPr/>
          </p:nvSpPr>
          <p:spPr>
            <a:xfrm>
              <a:off x="3745504" y="1611276"/>
              <a:ext cx="723265" cy="626745"/>
            </a:xfrm>
            <a:custGeom>
              <a:avLst/>
              <a:gdLst/>
              <a:ahLst/>
              <a:cxnLst/>
              <a:rect l="l" t="t" r="r" b="b"/>
              <a:pathLst>
                <a:path w="723264" h="626744">
                  <a:moveTo>
                    <a:pt x="556013" y="601753"/>
                  </a:moveTo>
                  <a:lnTo>
                    <a:pt x="554543" y="602859"/>
                  </a:lnTo>
                  <a:lnTo>
                    <a:pt x="551086" y="605252"/>
                  </a:lnTo>
                  <a:lnTo>
                    <a:pt x="537863" y="613443"/>
                  </a:lnTo>
                  <a:lnTo>
                    <a:pt x="524639" y="620819"/>
                  </a:lnTo>
                  <a:lnTo>
                    <a:pt x="514966" y="626394"/>
                  </a:lnTo>
                </a:path>
                <a:path w="723264" h="626744">
                  <a:moveTo>
                    <a:pt x="70982" y="626394"/>
                  </a:moveTo>
                  <a:lnTo>
                    <a:pt x="48580" y="583713"/>
                  </a:lnTo>
                  <a:lnTo>
                    <a:pt x="35836" y="532261"/>
                  </a:lnTo>
                  <a:lnTo>
                    <a:pt x="35024" y="508732"/>
                  </a:lnTo>
                  <a:lnTo>
                    <a:pt x="35356" y="505983"/>
                  </a:lnTo>
                  <a:lnTo>
                    <a:pt x="43433" y="461664"/>
                  </a:lnTo>
                  <a:lnTo>
                    <a:pt x="59401" y="414602"/>
                  </a:lnTo>
                  <a:lnTo>
                    <a:pt x="61804" y="409276"/>
                  </a:lnTo>
                  <a:lnTo>
                    <a:pt x="69791" y="391066"/>
                  </a:lnTo>
                  <a:lnTo>
                    <a:pt x="99289" y="344004"/>
                  </a:lnTo>
                  <a:lnTo>
                    <a:pt x="127923" y="310449"/>
                  </a:lnTo>
                  <a:lnTo>
                    <a:pt x="140351" y="296942"/>
                  </a:lnTo>
                  <a:lnTo>
                    <a:pt x="167595" y="269893"/>
                  </a:lnTo>
                  <a:lnTo>
                    <a:pt x="207266" y="236696"/>
                  </a:lnTo>
                  <a:lnTo>
                    <a:pt x="220290" y="226343"/>
                  </a:lnTo>
                  <a:lnTo>
                    <a:pt x="220490" y="226180"/>
                  </a:lnTo>
                  <a:lnTo>
                    <a:pt x="233714" y="216349"/>
                  </a:lnTo>
                  <a:lnTo>
                    <a:pt x="246938" y="206392"/>
                  </a:lnTo>
                  <a:lnTo>
                    <a:pt x="251611" y="202809"/>
                  </a:lnTo>
                  <a:lnTo>
                    <a:pt x="260162" y="196624"/>
                  </a:lnTo>
                  <a:lnTo>
                    <a:pt x="273386" y="186914"/>
                  </a:lnTo>
                  <a:lnTo>
                    <a:pt x="283269" y="179275"/>
                  </a:lnTo>
                  <a:lnTo>
                    <a:pt x="286609" y="176883"/>
                  </a:lnTo>
                  <a:lnTo>
                    <a:pt x="299833" y="167395"/>
                  </a:lnTo>
                  <a:lnTo>
                    <a:pt x="313057" y="157216"/>
                  </a:lnTo>
                  <a:lnTo>
                    <a:pt x="314933" y="155746"/>
                  </a:lnTo>
                  <a:lnTo>
                    <a:pt x="326281" y="147885"/>
                  </a:lnTo>
                  <a:lnTo>
                    <a:pt x="365953" y="121522"/>
                  </a:lnTo>
                  <a:lnTo>
                    <a:pt x="405624" y="98630"/>
                  </a:lnTo>
                  <a:lnTo>
                    <a:pt x="432072" y="84516"/>
                  </a:lnTo>
                  <a:lnTo>
                    <a:pt x="436682" y="82309"/>
                  </a:lnTo>
                </a:path>
                <a:path w="723264" h="626744">
                  <a:moveTo>
                    <a:pt x="539153" y="41204"/>
                  </a:moveTo>
                  <a:lnTo>
                    <a:pt x="549021" y="38080"/>
                  </a:lnTo>
                  <a:lnTo>
                    <a:pt x="551086" y="37490"/>
                  </a:lnTo>
                  <a:lnTo>
                    <a:pt x="564310" y="33676"/>
                  </a:lnTo>
                  <a:lnTo>
                    <a:pt x="603982" y="22675"/>
                  </a:lnTo>
                  <a:lnTo>
                    <a:pt x="630430" y="16906"/>
                  </a:lnTo>
                  <a:lnTo>
                    <a:pt x="641678" y="14551"/>
                  </a:lnTo>
                  <a:lnTo>
                    <a:pt x="643653" y="14177"/>
                  </a:lnTo>
                  <a:lnTo>
                    <a:pt x="656877" y="11848"/>
                  </a:lnTo>
                  <a:lnTo>
                    <a:pt x="670101" y="9604"/>
                  </a:lnTo>
                  <a:lnTo>
                    <a:pt x="683325" y="7265"/>
                  </a:lnTo>
                  <a:lnTo>
                    <a:pt x="696549" y="4725"/>
                  </a:lnTo>
                  <a:lnTo>
                    <a:pt x="709773" y="2244"/>
                  </a:lnTo>
                  <a:lnTo>
                    <a:pt x="722997" y="0"/>
                  </a:lnTo>
                </a:path>
                <a:path w="723264" h="626744">
                  <a:moveTo>
                    <a:pt x="722997" y="622902"/>
                  </a:moveTo>
                  <a:lnTo>
                    <a:pt x="719409" y="626394"/>
                  </a:lnTo>
                </a:path>
                <a:path w="723264" h="626744">
                  <a:moveTo>
                    <a:pt x="27396" y="626394"/>
                  </a:moveTo>
                  <a:lnTo>
                    <a:pt x="8908" y="584841"/>
                  </a:lnTo>
                  <a:lnTo>
                    <a:pt x="0" y="532261"/>
                  </a:lnTo>
                  <a:lnTo>
                    <a:pt x="326" y="508732"/>
                  </a:lnTo>
                  <a:lnTo>
                    <a:pt x="3219" y="485199"/>
                  </a:lnTo>
                  <a:lnTo>
                    <a:pt x="8861" y="461664"/>
                  </a:lnTo>
                  <a:lnTo>
                    <a:pt x="8908" y="461528"/>
                  </a:lnTo>
                  <a:lnTo>
                    <a:pt x="17043" y="438135"/>
                  </a:lnTo>
                  <a:lnTo>
                    <a:pt x="35356" y="395409"/>
                  </a:lnTo>
                  <a:lnTo>
                    <a:pt x="61804" y="348398"/>
                  </a:lnTo>
                  <a:lnTo>
                    <a:pt x="88252" y="312519"/>
                  </a:lnTo>
                  <a:lnTo>
                    <a:pt x="101475" y="296972"/>
                  </a:lnTo>
                  <a:lnTo>
                    <a:pt x="127923" y="268454"/>
                  </a:lnTo>
                  <a:lnTo>
                    <a:pt x="167595" y="232255"/>
                  </a:lnTo>
                  <a:lnTo>
                    <a:pt x="180819" y="221249"/>
                  </a:lnTo>
                  <a:lnTo>
                    <a:pt x="194042" y="210164"/>
                  </a:lnTo>
                  <a:lnTo>
                    <a:pt x="202398" y="202809"/>
                  </a:lnTo>
                  <a:lnTo>
                    <a:pt x="207266" y="198874"/>
                  </a:lnTo>
                  <a:lnTo>
                    <a:pt x="220490" y="188405"/>
                  </a:lnTo>
                  <a:lnTo>
                    <a:pt x="231796" y="179275"/>
                  </a:lnTo>
                  <a:lnTo>
                    <a:pt x="233714" y="177821"/>
                  </a:lnTo>
                  <a:lnTo>
                    <a:pt x="246938" y="167937"/>
                  </a:lnTo>
                  <a:lnTo>
                    <a:pt x="260162" y="157637"/>
                  </a:lnTo>
                  <a:lnTo>
                    <a:pt x="262622" y="155746"/>
                  </a:lnTo>
                  <a:lnTo>
                    <a:pt x="273386" y="148360"/>
                  </a:lnTo>
                  <a:lnTo>
                    <a:pt x="286609" y="139092"/>
                  </a:lnTo>
                  <a:lnTo>
                    <a:pt x="295771" y="132212"/>
                  </a:lnTo>
                  <a:lnTo>
                    <a:pt x="299833" y="129314"/>
                  </a:lnTo>
                  <a:lnTo>
                    <a:pt x="313057" y="119789"/>
                  </a:lnTo>
                  <a:lnTo>
                    <a:pt x="326281" y="110247"/>
                  </a:lnTo>
                  <a:lnTo>
                    <a:pt x="328583" y="108677"/>
                  </a:lnTo>
                  <a:lnTo>
                    <a:pt x="339505" y="101770"/>
                  </a:lnTo>
                  <a:lnTo>
                    <a:pt x="352729" y="93583"/>
                  </a:lnTo>
                  <a:lnTo>
                    <a:pt x="365953" y="85301"/>
                  </a:lnTo>
                  <a:lnTo>
                    <a:pt x="366205" y="85148"/>
                  </a:lnTo>
                  <a:lnTo>
                    <a:pt x="379176" y="78047"/>
                  </a:lnTo>
                  <a:lnTo>
                    <a:pt x="392400" y="70713"/>
                  </a:lnTo>
                  <a:lnTo>
                    <a:pt x="405624" y="63195"/>
                  </a:lnTo>
                  <a:lnTo>
                    <a:pt x="408348" y="61614"/>
                  </a:lnTo>
                  <a:lnTo>
                    <a:pt x="418848" y="55935"/>
                  </a:lnTo>
                  <a:lnTo>
                    <a:pt x="432072" y="48870"/>
                  </a:lnTo>
                  <a:lnTo>
                    <a:pt x="445296" y="41752"/>
                  </a:lnTo>
                  <a:lnTo>
                    <a:pt x="452240" y="38080"/>
                  </a:lnTo>
                  <a:lnTo>
                    <a:pt x="458520" y="34993"/>
                  </a:lnTo>
                  <a:lnTo>
                    <a:pt x="471743" y="28544"/>
                  </a:lnTo>
                  <a:lnTo>
                    <a:pt x="475552" y="26716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" name="object 1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277398" y="1547670"/>
              <a:ext cx="192420" cy="65871"/>
            </a:xfrm>
            <a:prstGeom prst="rect">
              <a:avLst/>
            </a:prstGeom>
          </p:spPr>
        </p:pic>
        <p:sp>
          <p:nvSpPr>
            <p:cNvPr id="119" name="object 119"/>
            <p:cNvSpPr/>
            <p:nvPr/>
          </p:nvSpPr>
          <p:spPr>
            <a:xfrm>
              <a:off x="3693489" y="1668587"/>
              <a:ext cx="372745" cy="569595"/>
            </a:xfrm>
            <a:custGeom>
              <a:avLst/>
              <a:gdLst/>
              <a:ahLst/>
              <a:cxnLst/>
              <a:rect l="l" t="t" r="r" b="b"/>
              <a:pathLst>
                <a:path w="372745" h="569594">
                  <a:moveTo>
                    <a:pt x="16121" y="569084"/>
                  </a:moveTo>
                  <a:lnTo>
                    <a:pt x="3140" y="522019"/>
                  </a:lnTo>
                  <a:lnTo>
                    <a:pt x="0" y="474951"/>
                  </a:lnTo>
                  <a:lnTo>
                    <a:pt x="1375" y="451422"/>
                  </a:lnTo>
                  <a:lnTo>
                    <a:pt x="11190" y="404353"/>
                  </a:lnTo>
                  <a:lnTo>
                    <a:pt x="27432" y="357291"/>
                  </a:lnTo>
                  <a:lnTo>
                    <a:pt x="47700" y="313215"/>
                  </a:lnTo>
                  <a:lnTo>
                    <a:pt x="60924" y="290976"/>
                  </a:lnTo>
                  <a:lnTo>
                    <a:pt x="63506" y="286694"/>
                  </a:lnTo>
                  <a:lnTo>
                    <a:pt x="74148" y="270368"/>
                  </a:lnTo>
                  <a:lnTo>
                    <a:pt x="78826" y="263158"/>
                  </a:lnTo>
                  <a:lnTo>
                    <a:pt x="87372" y="251601"/>
                  </a:lnTo>
                  <a:lnTo>
                    <a:pt x="96370" y="239632"/>
                  </a:lnTo>
                  <a:lnTo>
                    <a:pt x="100596" y="234478"/>
                  </a:lnTo>
                  <a:lnTo>
                    <a:pt x="113819" y="218109"/>
                  </a:lnTo>
                  <a:lnTo>
                    <a:pt x="115479" y="216096"/>
                  </a:lnTo>
                  <a:lnTo>
                    <a:pt x="127043" y="203078"/>
                  </a:lnTo>
                  <a:lnTo>
                    <a:pt x="136321" y="192562"/>
                  </a:lnTo>
                  <a:lnTo>
                    <a:pt x="140267" y="188405"/>
                  </a:lnTo>
                  <a:lnTo>
                    <a:pt x="153491" y="174639"/>
                  </a:lnTo>
                  <a:lnTo>
                    <a:pt x="159028" y="169033"/>
                  </a:lnTo>
                  <a:lnTo>
                    <a:pt x="166715" y="161921"/>
                  </a:lnTo>
                  <a:lnTo>
                    <a:pt x="179939" y="149524"/>
                  </a:lnTo>
                  <a:lnTo>
                    <a:pt x="184291" y="145499"/>
                  </a:lnTo>
                  <a:lnTo>
                    <a:pt x="193163" y="137933"/>
                  </a:lnTo>
                  <a:lnTo>
                    <a:pt x="206386" y="126490"/>
                  </a:lnTo>
                  <a:lnTo>
                    <a:pt x="211602" y="121965"/>
                  </a:lnTo>
                  <a:lnTo>
                    <a:pt x="219610" y="115574"/>
                  </a:lnTo>
                  <a:lnTo>
                    <a:pt x="232834" y="104805"/>
                  </a:lnTo>
                  <a:lnTo>
                    <a:pt x="240447" y="98436"/>
                  </a:lnTo>
                  <a:lnTo>
                    <a:pt x="246058" y="93994"/>
                  </a:lnTo>
                  <a:lnTo>
                    <a:pt x="259282" y="83283"/>
                  </a:lnTo>
                  <a:lnTo>
                    <a:pt x="269371" y="74901"/>
                  </a:lnTo>
                  <a:lnTo>
                    <a:pt x="272506" y="72457"/>
                  </a:lnTo>
                  <a:lnTo>
                    <a:pt x="285730" y="62199"/>
                  </a:lnTo>
                  <a:lnTo>
                    <a:pt x="298953" y="51636"/>
                  </a:lnTo>
                  <a:lnTo>
                    <a:pt x="299296" y="51367"/>
                  </a:lnTo>
                  <a:lnTo>
                    <a:pt x="312177" y="41757"/>
                  </a:lnTo>
                  <a:lnTo>
                    <a:pt x="325401" y="31842"/>
                  </a:lnTo>
                  <a:lnTo>
                    <a:pt x="330791" y="27838"/>
                  </a:lnTo>
                  <a:lnTo>
                    <a:pt x="338625" y="22549"/>
                  </a:lnTo>
                  <a:lnTo>
                    <a:pt x="351849" y="13618"/>
                  </a:lnTo>
                  <a:lnTo>
                    <a:pt x="365073" y="4573"/>
                  </a:lnTo>
                  <a:lnTo>
                    <a:pt x="365468" y="4304"/>
                  </a:lnTo>
                  <a:lnTo>
                    <a:pt x="372359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0" name="object 1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45481" y="1530379"/>
              <a:ext cx="162821" cy="90348"/>
            </a:xfrm>
            <a:prstGeom prst="rect">
              <a:avLst/>
            </a:prstGeom>
          </p:spPr>
        </p:pic>
        <p:sp>
          <p:nvSpPr>
            <p:cNvPr id="121" name="object 121"/>
            <p:cNvSpPr/>
            <p:nvPr/>
          </p:nvSpPr>
          <p:spPr>
            <a:xfrm>
              <a:off x="3626189" y="1685298"/>
              <a:ext cx="306705" cy="552450"/>
            </a:xfrm>
            <a:custGeom>
              <a:avLst/>
              <a:gdLst/>
              <a:ahLst/>
              <a:cxnLst/>
              <a:rect l="l" t="t" r="r" b="b"/>
              <a:pathLst>
                <a:path w="306704" h="552450">
                  <a:moveTo>
                    <a:pt x="7065" y="552372"/>
                  </a:moveTo>
                  <a:lnTo>
                    <a:pt x="2839" y="528837"/>
                  </a:lnTo>
                  <a:lnTo>
                    <a:pt x="474" y="505308"/>
                  </a:lnTo>
                  <a:lnTo>
                    <a:pt x="0" y="481775"/>
                  </a:lnTo>
                  <a:lnTo>
                    <a:pt x="916" y="458239"/>
                  </a:lnTo>
                  <a:lnTo>
                    <a:pt x="6864" y="411177"/>
                  </a:lnTo>
                  <a:lnTo>
                    <a:pt x="19941" y="364113"/>
                  </a:lnTo>
                  <a:lnTo>
                    <a:pt x="35656" y="322062"/>
                  </a:lnTo>
                  <a:lnTo>
                    <a:pt x="60745" y="269982"/>
                  </a:lnTo>
                  <a:lnTo>
                    <a:pt x="88552" y="223877"/>
                  </a:lnTo>
                  <a:lnTo>
                    <a:pt x="115000" y="186983"/>
                  </a:lnTo>
                  <a:lnTo>
                    <a:pt x="128223" y="170345"/>
                  </a:lnTo>
                  <a:lnTo>
                    <a:pt x="141447" y="153675"/>
                  </a:lnTo>
                  <a:lnTo>
                    <a:pt x="142543" y="152321"/>
                  </a:lnTo>
                  <a:lnTo>
                    <a:pt x="154671" y="138539"/>
                  </a:lnTo>
                  <a:lnTo>
                    <a:pt x="163406" y="128787"/>
                  </a:lnTo>
                  <a:lnTo>
                    <a:pt x="167895" y="124320"/>
                  </a:lnTo>
                  <a:lnTo>
                    <a:pt x="181119" y="111064"/>
                  </a:lnTo>
                  <a:lnTo>
                    <a:pt x="186825" y="105253"/>
                  </a:lnTo>
                  <a:lnTo>
                    <a:pt x="194343" y="98125"/>
                  </a:lnTo>
                  <a:lnTo>
                    <a:pt x="207567" y="85607"/>
                  </a:lnTo>
                  <a:lnTo>
                    <a:pt x="211644" y="81724"/>
                  </a:lnTo>
                  <a:lnTo>
                    <a:pt x="220790" y="73437"/>
                  </a:lnTo>
                  <a:lnTo>
                    <a:pt x="234014" y="61335"/>
                  </a:lnTo>
                  <a:lnTo>
                    <a:pt x="237560" y="58190"/>
                  </a:lnTo>
                  <a:lnTo>
                    <a:pt x="247238" y="49966"/>
                  </a:lnTo>
                  <a:lnTo>
                    <a:pt x="260462" y="38328"/>
                  </a:lnTo>
                  <a:lnTo>
                    <a:pt x="264650" y="34655"/>
                  </a:lnTo>
                  <a:lnTo>
                    <a:pt x="273686" y="27201"/>
                  </a:lnTo>
                  <a:lnTo>
                    <a:pt x="286910" y="16005"/>
                  </a:lnTo>
                  <a:lnTo>
                    <a:pt x="292573" y="11127"/>
                  </a:lnTo>
                  <a:lnTo>
                    <a:pt x="300134" y="4931"/>
                  </a:lnTo>
                  <a:lnTo>
                    <a:pt x="306092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005577" y="1530379"/>
              <a:ext cx="142011" cy="97977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580654" y="1693270"/>
              <a:ext cx="273050" cy="544830"/>
            </a:xfrm>
            <a:custGeom>
              <a:avLst/>
              <a:gdLst/>
              <a:ahLst/>
              <a:cxnLst/>
              <a:rect l="l" t="t" r="r" b="b"/>
              <a:pathLst>
                <a:path w="273050" h="544830">
                  <a:moveTo>
                    <a:pt x="4146" y="544401"/>
                  </a:moveTo>
                  <a:lnTo>
                    <a:pt x="1849" y="523010"/>
                  </a:lnTo>
                  <a:lnTo>
                    <a:pt x="1638" y="520866"/>
                  </a:lnTo>
                  <a:lnTo>
                    <a:pt x="0" y="497337"/>
                  </a:lnTo>
                  <a:lnTo>
                    <a:pt x="73" y="473803"/>
                  </a:lnTo>
                  <a:lnTo>
                    <a:pt x="4846" y="426739"/>
                  </a:lnTo>
                  <a:lnTo>
                    <a:pt x="14193" y="379671"/>
                  </a:lnTo>
                  <a:lnTo>
                    <a:pt x="28296" y="335580"/>
                  </a:lnTo>
                  <a:lnTo>
                    <a:pt x="48311" y="285544"/>
                  </a:lnTo>
                  <a:lnTo>
                    <a:pt x="67968" y="245895"/>
                  </a:lnTo>
                  <a:lnTo>
                    <a:pt x="94416" y="201466"/>
                  </a:lnTo>
                  <a:lnTo>
                    <a:pt x="116570" y="167879"/>
                  </a:lnTo>
                  <a:lnTo>
                    <a:pt x="147311" y="128071"/>
                  </a:lnTo>
                  <a:lnTo>
                    <a:pt x="153117" y="120816"/>
                  </a:lnTo>
                  <a:lnTo>
                    <a:pt x="160535" y="112255"/>
                  </a:lnTo>
                  <a:lnTo>
                    <a:pt x="173469" y="97282"/>
                  </a:lnTo>
                  <a:lnTo>
                    <a:pt x="173759" y="96971"/>
                  </a:lnTo>
                  <a:lnTo>
                    <a:pt x="186983" y="83305"/>
                  </a:lnTo>
                  <a:lnTo>
                    <a:pt x="196145" y="73753"/>
                  </a:lnTo>
                  <a:lnTo>
                    <a:pt x="200207" y="69654"/>
                  </a:lnTo>
                  <a:lnTo>
                    <a:pt x="213430" y="56272"/>
                  </a:lnTo>
                  <a:lnTo>
                    <a:pt x="219373" y="50219"/>
                  </a:lnTo>
                  <a:lnTo>
                    <a:pt x="226654" y="43238"/>
                  </a:lnTo>
                  <a:lnTo>
                    <a:pt x="239878" y="30304"/>
                  </a:lnTo>
                  <a:lnTo>
                    <a:pt x="243624" y="26684"/>
                  </a:lnTo>
                  <a:lnTo>
                    <a:pt x="253102" y="17954"/>
                  </a:lnTo>
                  <a:lnTo>
                    <a:pt x="266326" y="5737"/>
                  </a:lnTo>
                  <a:lnTo>
                    <a:pt x="269102" y="3155"/>
                  </a:lnTo>
                  <a:lnTo>
                    <a:pt x="272659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4" name="object 1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923368" y="1530379"/>
              <a:ext cx="130884" cy="102050"/>
            </a:xfrm>
            <a:prstGeom prst="rect">
              <a:avLst/>
            </a:prstGeom>
          </p:spPr>
        </p:pic>
        <p:sp>
          <p:nvSpPr>
            <p:cNvPr id="125" name="object 125"/>
            <p:cNvSpPr/>
            <p:nvPr/>
          </p:nvSpPr>
          <p:spPr>
            <a:xfrm>
              <a:off x="3509277" y="1694508"/>
              <a:ext cx="238760" cy="543560"/>
            </a:xfrm>
            <a:custGeom>
              <a:avLst/>
              <a:gdLst/>
              <a:ahLst/>
              <a:cxnLst/>
              <a:rect l="l" t="t" r="r" b="b"/>
              <a:pathLst>
                <a:path w="238760" h="543560">
                  <a:moveTo>
                    <a:pt x="1185" y="543163"/>
                  </a:moveTo>
                  <a:lnTo>
                    <a:pt x="94" y="519627"/>
                  </a:lnTo>
                  <a:lnTo>
                    <a:pt x="0" y="496098"/>
                  </a:lnTo>
                  <a:lnTo>
                    <a:pt x="753" y="472565"/>
                  </a:lnTo>
                  <a:lnTo>
                    <a:pt x="5468" y="425501"/>
                  </a:lnTo>
                  <a:lnTo>
                    <a:pt x="15062" y="378432"/>
                  </a:lnTo>
                  <a:lnTo>
                    <a:pt x="29361" y="331370"/>
                  </a:lnTo>
                  <a:lnTo>
                    <a:pt x="46778" y="285214"/>
                  </a:lnTo>
                  <a:lnTo>
                    <a:pt x="68980" y="237238"/>
                  </a:lnTo>
                  <a:lnTo>
                    <a:pt x="86450" y="202677"/>
                  </a:lnTo>
                  <a:lnTo>
                    <a:pt x="107197" y="166641"/>
                  </a:lnTo>
                  <a:lnTo>
                    <a:pt x="126121" y="137896"/>
                  </a:lnTo>
                  <a:lnTo>
                    <a:pt x="139003" y="119578"/>
                  </a:lnTo>
                  <a:lnTo>
                    <a:pt x="139345" y="119104"/>
                  </a:lnTo>
                  <a:lnTo>
                    <a:pt x="152569" y="101296"/>
                  </a:lnTo>
                  <a:lnTo>
                    <a:pt x="156547" y="96044"/>
                  </a:lnTo>
                  <a:lnTo>
                    <a:pt x="165793" y="84574"/>
                  </a:lnTo>
                  <a:lnTo>
                    <a:pt x="175318" y="72515"/>
                  </a:lnTo>
                  <a:lnTo>
                    <a:pt x="179017" y="68031"/>
                  </a:lnTo>
                  <a:lnTo>
                    <a:pt x="192241" y="51994"/>
                  </a:lnTo>
                  <a:lnTo>
                    <a:pt x="194759" y="48980"/>
                  </a:lnTo>
                  <a:lnTo>
                    <a:pt x="205464" y="36731"/>
                  </a:lnTo>
                  <a:lnTo>
                    <a:pt x="215137" y="25446"/>
                  </a:lnTo>
                  <a:lnTo>
                    <a:pt x="218688" y="21463"/>
                  </a:lnTo>
                  <a:lnTo>
                    <a:pt x="231912" y="6859"/>
                  </a:lnTo>
                  <a:lnTo>
                    <a:pt x="236454" y="1917"/>
                  </a:lnTo>
                  <a:lnTo>
                    <a:pt x="238298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6" name="object 1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800886" y="1530379"/>
              <a:ext cx="114578" cy="108588"/>
            </a:xfrm>
            <a:prstGeom prst="rect">
              <a:avLst/>
            </a:prstGeom>
          </p:spPr>
        </p:pic>
        <p:sp>
          <p:nvSpPr>
            <p:cNvPr id="127" name="object 127"/>
            <p:cNvSpPr/>
            <p:nvPr/>
          </p:nvSpPr>
          <p:spPr>
            <a:xfrm>
              <a:off x="3436451" y="1704950"/>
              <a:ext cx="201295" cy="532765"/>
            </a:xfrm>
            <a:custGeom>
              <a:avLst/>
              <a:gdLst/>
              <a:ahLst/>
              <a:cxnLst/>
              <a:rect l="l" t="t" r="r" b="b"/>
              <a:pathLst>
                <a:path w="201295" h="532764">
                  <a:moveTo>
                    <a:pt x="695" y="532721"/>
                  </a:moveTo>
                  <a:lnTo>
                    <a:pt x="590" y="529628"/>
                  </a:lnTo>
                  <a:lnTo>
                    <a:pt x="0" y="509185"/>
                  </a:lnTo>
                  <a:lnTo>
                    <a:pt x="84" y="485656"/>
                  </a:lnTo>
                  <a:lnTo>
                    <a:pt x="3234" y="438588"/>
                  </a:lnTo>
                  <a:lnTo>
                    <a:pt x="10152" y="391526"/>
                  </a:lnTo>
                  <a:lnTo>
                    <a:pt x="20731" y="344461"/>
                  </a:lnTo>
                  <a:lnTo>
                    <a:pt x="35198" y="297393"/>
                  </a:lnTo>
                  <a:lnTo>
                    <a:pt x="52626" y="250331"/>
                  </a:lnTo>
                  <a:lnTo>
                    <a:pt x="73210" y="203269"/>
                  </a:lnTo>
                  <a:lnTo>
                    <a:pt x="93157" y="163317"/>
                  </a:lnTo>
                  <a:lnTo>
                    <a:pt x="119604" y="116796"/>
                  </a:lnTo>
                  <a:lnTo>
                    <a:pt x="146052" y="75576"/>
                  </a:lnTo>
                  <a:lnTo>
                    <a:pt x="171673" y="38538"/>
                  </a:lnTo>
                  <a:lnTo>
                    <a:pt x="185724" y="19625"/>
                  </a:lnTo>
                  <a:lnTo>
                    <a:pt x="189127" y="15004"/>
                  </a:lnTo>
                  <a:lnTo>
                    <a:pt x="198947" y="2360"/>
                  </a:lnTo>
                  <a:lnTo>
                    <a:pt x="200744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684690" y="1530379"/>
              <a:ext cx="99437" cy="11401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397037" y="1709170"/>
              <a:ext cx="184150" cy="528955"/>
            </a:xfrm>
            <a:custGeom>
              <a:avLst/>
              <a:gdLst/>
              <a:ahLst/>
              <a:cxnLst/>
              <a:rect l="l" t="t" r="r" b="b"/>
              <a:pathLst>
                <a:path w="184150" h="528955">
                  <a:moveTo>
                    <a:pt x="210" y="528501"/>
                  </a:moveTo>
                  <a:lnTo>
                    <a:pt x="331" y="486262"/>
                  </a:lnTo>
                  <a:lnTo>
                    <a:pt x="3840" y="434368"/>
                  </a:lnTo>
                  <a:lnTo>
                    <a:pt x="10320" y="387306"/>
                  </a:lnTo>
                  <a:lnTo>
                    <a:pt x="20362" y="340241"/>
                  </a:lnTo>
                  <a:lnTo>
                    <a:pt x="33918" y="293173"/>
                  </a:lnTo>
                  <a:lnTo>
                    <a:pt x="50340" y="246111"/>
                  </a:lnTo>
                  <a:lnTo>
                    <a:pt x="66451" y="205597"/>
                  </a:lnTo>
                  <a:lnTo>
                    <a:pt x="91070" y="151979"/>
                  </a:lnTo>
                  <a:lnTo>
                    <a:pt x="116923" y="104916"/>
                  </a:lnTo>
                  <a:lnTo>
                    <a:pt x="145383" y="57853"/>
                  </a:lnTo>
                  <a:lnTo>
                    <a:pt x="172242" y="17138"/>
                  </a:lnTo>
                  <a:lnTo>
                    <a:pt x="176530" y="10784"/>
                  </a:lnTo>
                  <a:lnTo>
                    <a:pt x="184053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0" name="object 1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625626" y="1530379"/>
              <a:ext cx="92835" cy="116022"/>
            </a:xfrm>
            <a:prstGeom prst="rect">
              <a:avLst/>
            </a:prstGeom>
          </p:spPr>
        </p:pic>
        <p:sp>
          <p:nvSpPr>
            <p:cNvPr id="131" name="object 131"/>
            <p:cNvSpPr/>
            <p:nvPr/>
          </p:nvSpPr>
          <p:spPr>
            <a:xfrm>
              <a:off x="3291578" y="1668165"/>
              <a:ext cx="227965" cy="569595"/>
            </a:xfrm>
            <a:custGeom>
              <a:avLst/>
              <a:gdLst/>
              <a:ahLst/>
              <a:cxnLst/>
              <a:rect l="l" t="t" r="r" b="b"/>
              <a:pathLst>
                <a:path w="227964" h="569594">
                  <a:moveTo>
                    <a:pt x="0" y="569505"/>
                  </a:moveTo>
                  <a:lnTo>
                    <a:pt x="0" y="498908"/>
                  </a:lnTo>
                  <a:lnTo>
                    <a:pt x="13223" y="475372"/>
                  </a:lnTo>
                  <a:lnTo>
                    <a:pt x="13223" y="428310"/>
                  </a:lnTo>
                  <a:lnTo>
                    <a:pt x="26447" y="404775"/>
                  </a:lnTo>
                  <a:lnTo>
                    <a:pt x="26447" y="381246"/>
                  </a:lnTo>
                  <a:lnTo>
                    <a:pt x="39671" y="357713"/>
                  </a:lnTo>
                  <a:lnTo>
                    <a:pt x="52895" y="334177"/>
                  </a:lnTo>
                  <a:lnTo>
                    <a:pt x="52895" y="310648"/>
                  </a:lnTo>
                  <a:lnTo>
                    <a:pt x="66119" y="287115"/>
                  </a:lnTo>
                  <a:lnTo>
                    <a:pt x="79343" y="263580"/>
                  </a:lnTo>
                  <a:lnTo>
                    <a:pt x="92566" y="240053"/>
                  </a:lnTo>
                  <a:lnTo>
                    <a:pt x="105790" y="216518"/>
                  </a:lnTo>
                  <a:lnTo>
                    <a:pt x="105790" y="192983"/>
                  </a:lnTo>
                  <a:lnTo>
                    <a:pt x="119014" y="169454"/>
                  </a:lnTo>
                  <a:lnTo>
                    <a:pt x="132238" y="145920"/>
                  </a:lnTo>
                  <a:lnTo>
                    <a:pt x="145462" y="122386"/>
                  </a:lnTo>
                  <a:lnTo>
                    <a:pt x="158686" y="122386"/>
                  </a:lnTo>
                  <a:lnTo>
                    <a:pt x="171910" y="98857"/>
                  </a:lnTo>
                  <a:lnTo>
                    <a:pt x="185133" y="75323"/>
                  </a:lnTo>
                  <a:lnTo>
                    <a:pt x="198357" y="51789"/>
                  </a:lnTo>
                  <a:lnTo>
                    <a:pt x="211581" y="28260"/>
                  </a:lnTo>
                  <a:lnTo>
                    <a:pt x="224805" y="4725"/>
                  </a:lnTo>
                  <a:lnTo>
                    <a:pt x="227460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" name="object 1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538259" y="1530379"/>
              <a:ext cx="85233" cy="120294"/>
            </a:xfrm>
            <a:prstGeom prst="rect">
              <a:avLst/>
            </a:prstGeom>
          </p:spPr>
        </p:pic>
      </p:grpSp>
      <p:sp>
        <p:nvSpPr>
          <p:cNvPr id="133" name="object 133"/>
          <p:cNvSpPr txBox="1"/>
          <p:nvPr/>
        </p:nvSpPr>
        <p:spPr>
          <a:xfrm rot="17220000">
            <a:off x="4221933" y="1962133"/>
            <a:ext cx="102815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0.2983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34" name="object 134"/>
          <p:cNvSpPr txBox="1"/>
          <p:nvPr/>
        </p:nvSpPr>
        <p:spPr>
          <a:xfrm rot="17820000">
            <a:off x="4291436" y="1974480"/>
            <a:ext cx="10221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0.2985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35" name="object 135"/>
          <p:cNvSpPr txBox="1"/>
          <p:nvPr/>
        </p:nvSpPr>
        <p:spPr>
          <a:xfrm rot="20760000">
            <a:off x="4198210" y="1697402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36" name="object 136"/>
          <p:cNvSpPr txBox="1"/>
          <p:nvPr/>
        </p:nvSpPr>
        <p:spPr>
          <a:xfrm rot="19260000">
            <a:off x="4291340" y="2166433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37" name="object 137"/>
          <p:cNvSpPr txBox="1"/>
          <p:nvPr/>
        </p:nvSpPr>
        <p:spPr>
          <a:xfrm rot="20340000">
            <a:off x="4178600" y="1652600"/>
            <a:ext cx="102815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38" name="object 138"/>
          <p:cNvSpPr txBox="1"/>
          <p:nvPr/>
        </p:nvSpPr>
        <p:spPr>
          <a:xfrm rot="20160000">
            <a:off x="4219276" y="1605741"/>
            <a:ext cx="54624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39" name="object 139"/>
          <p:cNvSpPr txBox="1"/>
          <p:nvPr/>
        </p:nvSpPr>
        <p:spPr>
          <a:xfrm rot="19740000">
            <a:off x="4059051" y="1625714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0" name="object 140"/>
          <p:cNvSpPr txBox="1"/>
          <p:nvPr/>
        </p:nvSpPr>
        <p:spPr>
          <a:xfrm rot="19320000">
            <a:off x="3922048" y="1638319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1" name="object 141"/>
          <p:cNvSpPr txBox="1"/>
          <p:nvPr/>
        </p:nvSpPr>
        <p:spPr>
          <a:xfrm rot="19140000">
            <a:off x="3841379" y="1644659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2" name="object 142"/>
          <p:cNvSpPr txBox="1"/>
          <p:nvPr/>
        </p:nvSpPr>
        <p:spPr>
          <a:xfrm rot="18840000">
            <a:off x="3736271" y="1648077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3" name="object 143"/>
          <p:cNvSpPr txBox="1"/>
          <p:nvPr/>
        </p:nvSpPr>
        <p:spPr>
          <a:xfrm rot="18540000">
            <a:off x="3622677" y="1656157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4" name="object 144"/>
          <p:cNvSpPr txBox="1"/>
          <p:nvPr/>
        </p:nvSpPr>
        <p:spPr>
          <a:xfrm rot="18360000">
            <a:off x="3565036" y="1659576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5" name="object 145"/>
          <p:cNvSpPr txBox="1"/>
          <p:nvPr/>
        </p:nvSpPr>
        <p:spPr>
          <a:xfrm rot="19080000">
            <a:off x="3505743" y="1638814"/>
            <a:ext cx="36703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6" name="object 146"/>
          <p:cNvSpPr/>
          <p:nvPr/>
        </p:nvSpPr>
        <p:spPr>
          <a:xfrm>
            <a:off x="4066518" y="202061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176" y="0"/>
                </a:moveTo>
                <a:lnTo>
                  <a:pt x="2360" y="0"/>
                </a:lnTo>
                <a:lnTo>
                  <a:pt x="0" y="2360"/>
                </a:lnTo>
                <a:lnTo>
                  <a:pt x="0" y="8176"/>
                </a:lnTo>
                <a:lnTo>
                  <a:pt x="2360" y="10536"/>
                </a:lnTo>
                <a:lnTo>
                  <a:pt x="8176" y="10536"/>
                </a:lnTo>
                <a:lnTo>
                  <a:pt x="10536" y="8176"/>
                </a:lnTo>
                <a:lnTo>
                  <a:pt x="10536" y="5268"/>
                </a:lnTo>
                <a:lnTo>
                  <a:pt x="10536" y="2360"/>
                </a:lnTo>
                <a:lnTo>
                  <a:pt x="8176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 txBox="1"/>
          <p:nvPr/>
        </p:nvSpPr>
        <p:spPr>
          <a:xfrm>
            <a:off x="3992967" y="1985046"/>
            <a:ext cx="104775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0.298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148" name="object 148"/>
          <p:cNvGrpSpPr/>
          <p:nvPr/>
        </p:nvGrpSpPr>
        <p:grpSpPr>
          <a:xfrm>
            <a:off x="3144799" y="1530379"/>
            <a:ext cx="1325245" cy="708660"/>
            <a:chOff x="3144799" y="1530379"/>
            <a:chExt cx="1325245" cy="708660"/>
          </a:xfrm>
        </p:grpSpPr>
        <p:sp>
          <p:nvSpPr>
            <p:cNvPr id="149" name="object 149"/>
            <p:cNvSpPr/>
            <p:nvPr/>
          </p:nvSpPr>
          <p:spPr>
            <a:xfrm>
              <a:off x="3326229" y="2187186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8244" y="0"/>
                  </a:moveTo>
                  <a:lnTo>
                    <a:pt x="0" y="31606"/>
                  </a:lnTo>
                  <a:lnTo>
                    <a:pt x="36489" y="31606"/>
                  </a:lnTo>
                  <a:lnTo>
                    <a:pt x="182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326229" y="2187186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8244" y="0"/>
                  </a:moveTo>
                  <a:lnTo>
                    <a:pt x="0" y="31606"/>
                  </a:lnTo>
                  <a:lnTo>
                    <a:pt x="36489" y="31606"/>
                  </a:lnTo>
                  <a:lnTo>
                    <a:pt x="18244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146116" y="1531696"/>
              <a:ext cx="1322705" cy="706120"/>
            </a:xfrm>
            <a:custGeom>
              <a:avLst/>
              <a:gdLst/>
              <a:ahLst/>
              <a:cxnLst/>
              <a:rect l="l" t="t" r="r" b="b"/>
              <a:pathLst>
                <a:path w="1322704" h="706119">
                  <a:moveTo>
                    <a:pt x="0" y="705974"/>
                  </a:moveTo>
                  <a:lnTo>
                    <a:pt x="1322385" y="705974"/>
                  </a:lnTo>
                </a:path>
                <a:path w="1322704" h="706119">
                  <a:moveTo>
                    <a:pt x="0" y="0"/>
                  </a:moveTo>
                  <a:lnTo>
                    <a:pt x="1322385" y="0"/>
                  </a:lnTo>
                </a:path>
                <a:path w="1322704" h="706119">
                  <a:moveTo>
                    <a:pt x="0" y="705974"/>
                  </a:moveTo>
                  <a:lnTo>
                    <a:pt x="0" y="692749"/>
                  </a:lnTo>
                </a:path>
                <a:path w="1322704" h="706119">
                  <a:moveTo>
                    <a:pt x="132238" y="705974"/>
                  </a:moveTo>
                  <a:lnTo>
                    <a:pt x="132238" y="692749"/>
                  </a:lnTo>
                </a:path>
                <a:path w="1322704" h="706119">
                  <a:moveTo>
                    <a:pt x="264477" y="705974"/>
                  </a:moveTo>
                  <a:lnTo>
                    <a:pt x="264477" y="692749"/>
                  </a:lnTo>
                </a:path>
                <a:path w="1322704" h="706119">
                  <a:moveTo>
                    <a:pt x="396715" y="705974"/>
                  </a:moveTo>
                  <a:lnTo>
                    <a:pt x="396715" y="692749"/>
                  </a:lnTo>
                </a:path>
                <a:path w="1322704" h="706119">
                  <a:moveTo>
                    <a:pt x="528954" y="705974"/>
                  </a:moveTo>
                  <a:lnTo>
                    <a:pt x="528954" y="692749"/>
                  </a:lnTo>
                </a:path>
                <a:path w="1322704" h="706119">
                  <a:moveTo>
                    <a:pt x="661192" y="705974"/>
                  </a:moveTo>
                  <a:lnTo>
                    <a:pt x="661192" y="692749"/>
                  </a:lnTo>
                </a:path>
                <a:path w="1322704" h="706119">
                  <a:moveTo>
                    <a:pt x="793431" y="705974"/>
                  </a:moveTo>
                  <a:lnTo>
                    <a:pt x="793431" y="692749"/>
                  </a:lnTo>
                </a:path>
                <a:path w="1322704" h="706119">
                  <a:moveTo>
                    <a:pt x="925669" y="705974"/>
                  </a:moveTo>
                  <a:lnTo>
                    <a:pt x="925669" y="692749"/>
                  </a:lnTo>
                </a:path>
                <a:path w="1322704" h="706119">
                  <a:moveTo>
                    <a:pt x="1057908" y="705974"/>
                  </a:moveTo>
                  <a:lnTo>
                    <a:pt x="1057908" y="692749"/>
                  </a:lnTo>
                </a:path>
                <a:path w="1322704" h="706119">
                  <a:moveTo>
                    <a:pt x="1190146" y="705974"/>
                  </a:moveTo>
                  <a:lnTo>
                    <a:pt x="1190146" y="692749"/>
                  </a:lnTo>
                </a:path>
                <a:path w="1322704" h="706119">
                  <a:moveTo>
                    <a:pt x="1322385" y="705974"/>
                  </a:moveTo>
                  <a:lnTo>
                    <a:pt x="1322385" y="692749"/>
                  </a:lnTo>
                </a:path>
                <a:path w="1322704" h="706119">
                  <a:moveTo>
                    <a:pt x="0" y="0"/>
                  </a:moveTo>
                  <a:lnTo>
                    <a:pt x="0" y="13223"/>
                  </a:lnTo>
                </a:path>
                <a:path w="1322704" h="706119">
                  <a:moveTo>
                    <a:pt x="132238" y="0"/>
                  </a:moveTo>
                  <a:lnTo>
                    <a:pt x="132238" y="13223"/>
                  </a:lnTo>
                </a:path>
                <a:path w="1322704" h="706119">
                  <a:moveTo>
                    <a:pt x="264477" y="0"/>
                  </a:moveTo>
                  <a:lnTo>
                    <a:pt x="264477" y="13223"/>
                  </a:lnTo>
                </a:path>
                <a:path w="1322704" h="706119">
                  <a:moveTo>
                    <a:pt x="396715" y="0"/>
                  </a:moveTo>
                  <a:lnTo>
                    <a:pt x="396715" y="13223"/>
                  </a:lnTo>
                </a:path>
                <a:path w="1322704" h="706119">
                  <a:moveTo>
                    <a:pt x="528954" y="0"/>
                  </a:moveTo>
                  <a:lnTo>
                    <a:pt x="528954" y="13223"/>
                  </a:lnTo>
                </a:path>
                <a:path w="1322704" h="706119">
                  <a:moveTo>
                    <a:pt x="661192" y="0"/>
                  </a:moveTo>
                  <a:lnTo>
                    <a:pt x="661192" y="13223"/>
                  </a:lnTo>
                </a:path>
                <a:path w="1322704" h="706119">
                  <a:moveTo>
                    <a:pt x="793431" y="0"/>
                  </a:moveTo>
                  <a:lnTo>
                    <a:pt x="793431" y="13223"/>
                  </a:lnTo>
                </a:path>
                <a:path w="1322704" h="706119">
                  <a:moveTo>
                    <a:pt x="925669" y="0"/>
                  </a:moveTo>
                  <a:lnTo>
                    <a:pt x="925669" y="13223"/>
                  </a:lnTo>
                </a:path>
                <a:path w="1322704" h="706119">
                  <a:moveTo>
                    <a:pt x="1057908" y="0"/>
                  </a:moveTo>
                  <a:lnTo>
                    <a:pt x="1057908" y="13223"/>
                  </a:lnTo>
                </a:path>
                <a:path w="1322704" h="706119">
                  <a:moveTo>
                    <a:pt x="1190146" y="0"/>
                  </a:moveTo>
                  <a:lnTo>
                    <a:pt x="1190146" y="13223"/>
                  </a:lnTo>
                </a:path>
                <a:path w="1322704" h="706119">
                  <a:moveTo>
                    <a:pt x="1322385" y="0"/>
                  </a:moveTo>
                  <a:lnTo>
                    <a:pt x="1322385" y="13223"/>
                  </a:lnTo>
                </a:path>
                <a:path w="1322704" h="706119">
                  <a:moveTo>
                    <a:pt x="0" y="705974"/>
                  </a:moveTo>
                  <a:lnTo>
                    <a:pt x="0" y="0"/>
                  </a:lnTo>
                </a:path>
                <a:path w="1322704" h="706119">
                  <a:moveTo>
                    <a:pt x="1322385" y="705974"/>
                  </a:moveTo>
                  <a:lnTo>
                    <a:pt x="1322385" y="0"/>
                  </a:lnTo>
                </a:path>
                <a:path w="1322704" h="706119">
                  <a:moveTo>
                    <a:pt x="0" y="705974"/>
                  </a:moveTo>
                  <a:lnTo>
                    <a:pt x="13223" y="705974"/>
                  </a:lnTo>
                </a:path>
                <a:path w="1322704" h="706119">
                  <a:moveTo>
                    <a:pt x="0" y="470646"/>
                  </a:moveTo>
                  <a:lnTo>
                    <a:pt x="13223" y="470646"/>
                  </a:lnTo>
                </a:path>
                <a:path w="1322704" h="706119">
                  <a:moveTo>
                    <a:pt x="0" y="235326"/>
                  </a:moveTo>
                  <a:lnTo>
                    <a:pt x="13223" y="235326"/>
                  </a:lnTo>
                </a:path>
                <a:path w="1322704" h="706119">
                  <a:moveTo>
                    <a:pt x="0" y="0"/>
                  </a:moveTo>
                  <a:lnTo>
                    <a:pt x="13223" y="0"/>
                  </a:lnTo>
                </a:path>
                <a:path w="1322704" h="706119">
                  <a:moveTo>
                    <a:pt x="1322385" y="705974"/>
                  </a:moveTo>
                  <a:lnTo>
                    <a:pt x="1309161" y="705974"/>
                  </a:lnTo>
                </a:path>
                <a:path w="1322704" h="706119">
                  <a:moveTo>
                    <a:pt x="1322385" y="470646"/>
                  </a:moveTo>
                  <a:lnTo>
                    <a:pt x="1309161" y="470646"/>
                  </a:lnTo>
                </a:path>
                <a:path w="1322704" h="706119">
                  <a:moveTo>
                    <a:pt x="1322385" y="235326"/>
                  </a:moveTo>
                  <a:lnTo>
                    <a:pt x="1309161" y="235326"/>
                  </a:lnTo>
                </a:path>
                <a:path w="1322704" h="706119">
                  <a:moveTo>
                    <a:pt x="1322385" y="0"/>
                  </a:moveTo>
                  <a:lnTo>
                    <a:pt x="1309161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2" name="object 152"/>
          <p:cNvSpPr txBox="1"/>
          <p:nvPr/>
        </p:nvSpPr>
        <p:spPr>
          <a:xfrm>
            <a:off x="3117611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3249849" y="2246045"/>
            <a:ext cx="1258570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9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</a:t>
            </a:r>
            <a:r>
              <a:rPr sz="400" spc="1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4" name="object 154"/>
          <p:cNvSpPr/>
          <p:nvPr/>
        </p:nvSpPr>
        <p:spPr>
          <a:xfrm>
            <a:off x="3780713" y="2349626"/>
            <a:ext cx="56515" cy="67945"/>
          </a:xfrm>
          <a:custGeom>
            <a:avLst/>
            <a:gdLst/>
            <a:ahLst/>
            <a:cxnLst/>
            <a:rect l="l" t="t" r="r" b="b"/>
            <a:pathLst>
              <a:path w="56514" h="67944">
                <a:moveTo>
                  <a:pt x="24041" y="15455"/>
                </a:moveTo>
                <a:lnTo>
                  <a:pt x="20891" y="1485"/>
                </a:lnTo>
                <a:lnTo>
                  <a:pt x="19977" y="736"/>
                </a:lnTo>
                <a:lnTo>
                  <a:pt x="19977" y="10617"/>
                </a:lnTo>
                <a:lnTo>
                  <a:pt x="19545" y="13360"/>
                </a:lnTo>
                <a:lnTo>
                  <a:pt x="19392" y="14249"/>
                </a:lnTo>
                <a:lnTo>
                  <a:pt x="18186" y="19672"/>
                </a:lnTo>
                <a:lnTo>
                  <a:pt x="17703" y="19672"/>
                </a:lnTo>
                <a:lnTo>
                  <a:pt x="17703" y="21742"/>
                </a:lnTo>
                <a:lnTo>
                  <a:pt x="8343" y="39928"/>
                </a:lnTo>
                <a:lnTo>
                  <a:pt x="4991" y="39928"/>
                </a:lnTo>
                <a:lnTo>
                  <a:pt x="3949" y="37680"/>
                </a:lnTo>
                <a:lnTo>
                  <a:pt x="4013" y="30759"/>
                </a:lnTo>
                <a:lnTo>
                  <a:pt x="4114" y="29730"/>
                </a:lnTo>
                <a:lnTo>
                  <a:pt x="4775" y="26238"/>
                </a:lnTo>
                <a:lnTo>
                  <a:pt x="5295" y="23914"/>
                </a:lnTo>
                <a:lnTo>
                  <a:pt x="5842" y="21742"/>
                </a:lnTo>
                <a:lnTo>
                  <a:pt x="17703" y="21742"/>
                </a:lnTo>
                <a:lnTo>
                  <a:pt x="17703" y="19672"/>
                </a:lnTo>
                <a:lnTo>
                  <a:pt x="6337" y="19672"/>
                </a:lnTo>
                <a:lnTo>
                  <a:pt x="7378" y="15455"/>
                </a:lnTo>
                <a:lnTo>
                  <a:pt x="8788" y="11366"/>
                </a:lnTo>
                <a:lnTo>
                  <a:pt x="12369" y="3467"/>
                </a:lnTo>
                <a:lnTo>
                  <a:pt x="14490" y="1485"/>
                </a:lnTo>
                <a:lnTo>
                  <a:pt x="19050" y="1485"/>
                </a:lnTo>
                <a:lnTo>
                  <a:pt x="19964" y="3467"/>
                </a:lnTo>
                <a:lnTo>
                  <a:pt x="19977" y="10617"/>
                </a:lnTo>
                <a:lnTo>
                  <a:pt x="19977" y="736"/>
                </a:lnTo>
                <a:lnTo>
                  <a:pt x="19570" y="393"/>
                </a:lnTo>
                <a:lnTo>
                  <a:pt x="18415" y="0"/>
                </a:lnTo>
                <a:lnTo>
                  <a:pt x="15646" y="0"/>
                </a:lnTo>
                <a:lnTo>
                  <a:pt x="4356" y="11772"/>
                </a:lnTo>
                <a:lnTo>
                  <a:pt x="3543" y="13360"/>
                </a:lnTo>
                <a:lnTo>
                  <a:pt x="0" y="32016"/>
                </a:lnTo>
                <a:lnTo>
                  <a:pt x="127" y="33096"/>
                </a:lnTo>
                <a:lnTo>
                  <a:pt x="952" y="36728"/>
                </a:lnTo>
                <a:lnTo>
                  <a:pt x="1676" y="38277"/>
                </a:lnTo>
                <a:lnTo>
                  <a:pt x="3759" y="40855"/>
                </a:lnTo>
                <a:lnTo>
                  <a:pt x="5156" y="41490"/>
                </a:lnTo>
                <a:lnTo>
                  <a:pt x="8318" y="41490"/>
                </a:lnTo>
                <a:lnTo>
                  <a:pt x="9626" y="41097"/>
                </a:lnTo>
                <a:lnTo>
                  <a:pt x="11557" y="39928"/>
                </a:lnTo>
                <a:lnTo>
                  <a:pt x="12268" y="39509"/>
                </a:lnTo>
                <a:lnTo>
                  <a:pt x="19596" y="29730"/>
                </a:lnTo>
                <a:lnTo>
                  <a:pt x="21018" y="26873"/>
                </a:lnTo>
                <a:lnTo>
                  <a:pt x="22136" y="23914"/>
                </a:lnTo>
                <a:lnTo>
                  <a:pt x="22707" y="21742"/>
                </a:lnTo>
                <a:lnTo>
                  <a:pt x="23241" y="19672"/>
                </a:lnTo>
                <a:lnTo>
                  <a:pt x="23723" y="17830"/>
                </a:lnTo>
                <a:lnTo>
                  <a:pt x="24041" y="15455"/>
                </a:lnTo>
                <a:close/>
              </a:path>
              <a:path w="56514" h="67944">
                <a:moveTo>
                  <a:pt x="56134" y="47586"/>
                </a:moveTo>
                <a:lnTo>
                  <a:pt x="56032" y="47307"/>
                </a:lnTo>
                <a:lnTo>
                  <a:pt x="55587" y="46875"/>
                </a:lnTo>
                <a:lnTo>
                  <a:pt x="55321" y="46761"/>
                </a:lnTo>
                <a:lnTo>
                  <a:pt x="36309" y="46761"/>
                </a:lnTo>
                <a:lnTo>
                  <a:pt x="30378" y="53213"/>
                </a:lnTo>
                <a:lnTo>
                  <a:pt x="30378" y="53543"/>
                </a:lnTo>
                <a:lnTo>
                  <a:pt x="30518" y="53670"/>
                </a:lnTo>
                <a:lnTo>
                  <a:pt x="31470" y="53670"/>
                </a:lnTo>
                <a:lnTo>
                  <a:pt x="31610" y="53517"/>
                </a:lnTo>
                <a:lnTo>
                  <a:pt x="32270" y="52412"/>
                </a:lnTo>
                <a:lnTo>
                  <a:pt x="33108" y="51498"/>
                </a:lnTo>
                <a:lnTo>
                  <a:pt x="35140" y="50012"/>
                </a:lnTo>
                <a:lnTo>
                  <a:pt x="36220" y="49644"/>
                </a:lnTo>
                <a:lnTo>
                  <a:pt x="40424" y="49644"/>
                </a:lnTo>
                <a:lnTo>
                  <a:pt x="34163" y="65620"/>
                </a:lnTo>
                <a:lnTo>
                  <a:pt x="34048" y="65938"/>
                </a:lnTo>
                <a:lnTo>
                  <a:pt x="33997" y="66192"/>
                </a:lnTo>
                <a:lnTo>
                  <a:pt x="33997" y="66357"/>
                </a:lnTo>
                <a:lnTo>
                  <a:pt x="33997" y="66738"/>
                </a:lnTo>
                <a:lnTo>
                  <a:pt x="34150" y="67056"/>
                </a:lnTo>
                <a:lnTo>
                  <a:pt x="34747" y="67551"/>
                </a:lnTo>
                <a:lnTo>
                  <a:pt x="35102" y="67678"/>
                </a:lnTo>
                <a:lnTo>
                  <a:pt x="36245" y="67678"/>
                </a:lnTo>
                <a:lnTo>
                  <a:pt x="36855" y="67259"/>
                </a:lnTo>
                <a:lnTo>
                  <a:pt x="37846" y="65392"/>
                </a:lnTo>
                <a:lnTo>
                  <a:pt x="39344" y="59791"/>
                </a:lnTo>
                <a:lnTo>
                  <a:pt x="41821" y="49644"/>
                </a:lnTo>
                <a:lnTo>
                  <a:pt x="47002" y="49644"/>
                </a:lnTo>
                <a:lnTo>
                  <a:pt x="46342" y="52552"/>
                </a:lnTo>
                <a:lnTo>
                  <a:pt x="45859" y="54851"/>
                </a:lnTo>
                <a:lnTo>
                  <a:pt x="45186" y="58191"/>
                </a:lnTo>
                <a:lnTo>
                  <a:pt x="45034" y="59931"/>
                </a:lnTo>
                <a:lnTo>
                  <a:pt x="45034" y="63004"/>
                </a:lnTo>
                <a:lnTo>
                  <a:pt x="45186" y="64312"/>
                </a:lnTo>
                <a:lnTo>
                  <a:pt x="45859" y="67005"/>
                </a:lnTo>
                <a:lnTo>
                  <a:pt x="46431" y="67678"/>
                </a:lnTo>
                <a:lnTo>
                  <a:pt x="47586" y="67678"/>
                </a:lnTo>
                <a:lnTo>
                  <a:pt x="49314" y="66103"/>
                </a:lnTo>
                <a:lnTo>
                  <a:pt x="49314" y="65557"/>
                </a:lnTo>
                <a:lnTo>
                  <a:pt x="49250" y="65366"/>
                </a:lnTo>
                <a:lnTo>
                  <a:pt x="49149" y="65201"/>
                </a:lnTo>
                <a:lnTo>
                  <a:pt x="48094" y="62738"/>
                </a:lnTo>
                <a:lnTo>
                  <a:pt x="47574" y="59982"/>
                </a:lnTo>
                <a:lnTo>
                  <a:pt x="47574" y="56972"/>
                </a:lnTo>
                <a:lnTo>
                  <a:pt x="47637" y="54610"/>
                </a:lnTo>
                <a:lnTo>
                  <a:pt x="47917" y="52171"/>
                </a:lnTo>
                <a:lnTo>
                  <a:pt x="48399" y="49644"/>
                </a:lnTo>
                <a:lnTo>
                  <a:pt x="54927" y="49644"/>
                </a:lnTo>
                <a:lnTo>
                  <a:pt x="55321" y="49479"/>
                </a:lnTo>
                <a:lnTo>
                  <a:pt x="55981" y="48818"/>
                </a:lnTo>
                <a:lnTo>
                  <a:pt x="56134" y="48412"/>
                </a:lnTo>
                <a:lnTo>
                  <a:pt x="56134" y="47586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 txBox="1"/>
          <p:nvPr/>
        </p:nvSpPr>
        <p:spPr>
          <a:xfrm>
            <a:off x="3080731" y="2190726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6" name="object 156"/>
          <p:cNvSpPr txBox="1"/>
          <p:nvPr/>
        </p:nvSpPr>
        <p:spPr>
          <a:xfrm>
            <a:off x="3080731" y="1955400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3080731" y="1720077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3080731" y="1484751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2999916" y="1889789"/>
            <a:ext cx="41910" cy="24765"/>
          </a:xfrm>
          <a:custGeom>
            <a:avLst/>
            <a:gdLst/>
            <a:ahLst/>
            <a:cxnLst/>
            <a:rect l="l" t="t" r="r" b="b"/>
            <a:pathLst>
              <a:path w="41910" h="24764">
                <a:moveTo>
                  <a:pt x="14846" y="0"/>
                </a:moveTo>
                <a:lnTo>
                  <a:pt x="10673" y="0"/>
                </a:lnTo>
                <a:lnTo>
                  <a:pt x="9356" y="110"/>
                </a:lnTo>
                <a:lnTo>
                  <a:pt x="0" y="5705"/>
                </a:lnTo>
                <a:lnTo>
                  <a:pt x="43" y="8629"/>
                </a:lnTo>
                <a:lnTo>
                  <a:pt x="11769" y="19757"/>
                </a:lnTo>
                <a:lnTo>
                  <a:pt x="13360" y="20578"/>
                </a:lnTo>
                <a:lnTo>
                  <a:pt x="27548" y="24198"/>
                </a:lnTo>
                <a:lnTo>
                  <a:pt x="31305" y="24198"/>
                </a:lnTo>
                <a:lnTo>
                  <a:pt x="40933" y="20167"/>
                </a:lnTo>
                <a:lnTo>
                  <a:pt x="31473" y="20167"/>
                </a:lnTo>
                <a:lnTo>
                  <a:pt x="29740" y="20002"/>
                </a:lnTo>
                <a:lnTo>
                  <a:pt x="26231" y="19341"/>
                </a:lnTo>
                <a:lnTo>
                  <a:pt x="24145" y="18874"/>
                </a:lnTo>
                <a:lnTo>
                  <a:pt x="21732" y="18271"/>
                </a:lnTo>
                <a:lnTo>
                  <a:pt x="21732" y="17781"/>
                </a:lnTo>
                <a:lnTo>
                  <a:pt x="19672" y="17781"/>
                </a:lnTo>
                <a:lnTo>
                  <a:pt x="15447" y="16738"/>
                </a:lnTo>
                <a:lnTo>
                  <a:pt x="11358" y="15324"/>
                </a:lnTo>
                <a:lnTo>
                  <a:pt x="3456" y="11756"/>
                </a:lnTo>
                <a:lnTo>
                  <a:pt x="1480" y="9628"/>
                </a:lnTo>
                <a:lnTo>
                  <a:pt x="1594" y="5020"/>
                </a:lnTo>
                <a:lnTo>
                  <a:pt x="3730" y="4030"/>
                </a:lnTo>
                <a:lnTo>
                  <a:pt x="28728" y="4030"/>
                </a:lnTo>
                <a:lnTo>
                  <a:pt x="26863" y="3097"/>
                </a:lnTo>
                <a:lnTo>
                  <a:pt x="23812" y="1959"/>
                </a:lnTo>
                <a:lnTo>
                  <a:pt x="17823" y="395"/>
                </a:lnTo>
                <a:lnTo>
                  <a:pt x="14846" y="0"/>
                </a:lnTo>
                <a:close/>
              </a:path>
              <a:path w="41910" h="24764">
                <a:moveTo>
                  <a:pt x="33073" y="6417"/>
                </a:moveTo>
                <a:lnTo>
                  <a:pt x="21732" y="6417"/>
                </a:lnTo>
                <a:lnTo>
                  <a:pt x="23160" y="6746"/>
                </a:lnTo>
                <a:lnTo>
                  <a:pt x="24888" y="7257"/>
                </a:lnTo>
                <a:lnTo>
                  <a:pt x="39924" y="19123"/>
                </a:lnTo>
                <a:lnTo>
                  <a:pt x="37674" y="20167"/>
                </a:lnTo>
                <a:lnTo>
                  <a:pt x="40933" y="20167"/>
                </a:lnTo>
                <a:lnTo>
                  <a:pt x="41412" y="19123"/>
                </a:lnTo>
                <a:lnTo>
                  <a:pt x="41342" y="15324"/>
                </a:lnTo>
                <a:lnTo>
                  <a:pt x="41088" y="14488"/>
                </a:lnTo>
                <a:lnTo>
                  <a:pt x="39497" y="11854"/>
                </a:lnTo>
                <a:lnTo>
                  <a:pt x="38528" y="10673"/>
                </a:lnTo>
                <a:lnTo>
                  <a:pt x="36220" y="8586"/>
                </a:lnTo>
                <a:lnTo>
                  <a:pt x="34919" y="7598"/>
                </a:lnTo>
                <a:lnTo>
                  <a:pt x="33073" y="6417"/>
                </a:lnTo>
                <a:close/>
              </a:path>
              <a:path w="41910" h="24764">
                <a:moveTo>
                  <a:pt x="28728" y="4030"/>
                </a:moveTo>
                <a:lnTo>
                  <a:pt x="9330" y="4030"/>
                </a:lnTo>
                <a:lnTo>
                  <a:pt x="10510" y="4125"/>
                </a:lnTo>
                <a:lnTo>
                  <a:pt x="13093" y="4525"/>
                </a:lnTo>
                <a:lnTo>
                  <a:pt x="14245" y="4731"/>
                </a:lnTo>
                <a:lnTo>
                  <a:pt x="19672" y="5927"/>
                </a:lnTo>
                <a:lnTo>
                  <a:pt x="19672" y="17781"/>
                </a:lnTo>
                <a:lnTo>
                  <a:pt x="21732" y="17781"/>
                </a:lnTo>
                <a:lnTo>
                  <a:pt x="21732" y="6417"/>
                </a:lnTo>
                <a:lnTo>
                  <a:pt x="33073" y="6417"/>
                </a:lnTo>
                <a:lnTo>
                  <a:pt x="31956" y="5705"/>
                </a:lnTo>
                <a:lnTo>
                  <a:pt x="30757" y="5020"/>
                </a:lnTo>
                <a:lnTo>
                  <a:pt x="28728" y="403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3009456" y="1848802"/>
            <a:ext cx="72390" cy="488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350">
              <a:latin typeface="Arial MT"/>
              <a:cs typeface="Arial MT"/>
            </a:endParaRPr>
          </a:p>
        </p:txBody>
      </p:sp>
      <p:sp>
        <p:nvSpPr>
          <p:cNvPr id="161" name="object 161"/>
          <p:cNvSpPr txBox="1"/>
          <p:nvPr/>
        </p:nvSpPr>
        <p:spPr>
          <a:xfrm>
            <a:off x="611695" y="2493504"/>
            <a:ext cx="4455160" cy="688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21105">
              <a:lnSpc>
                <a:spcPct val="100000"/>
              </a:lnSpc>
              <a:spcBef>
                <a:spcPts val="95"/>
              </a:spcBef>
            </a:pPr>
            <a:r>
              <a:rPr sz="1200" b="1" spc="-44" baseline="6944" dirty="0">
                <a:solidFill>
                  <a:srgbClr val="3333B2"/>
                </a:solidFill>
                <a:latin typeface="Arial"/>
                <a:cs typeface="Arial"/>
              </a:rPr>
              <a:t>Figure</a:t>
            </a:r>
            <a:r>
              <a:rPr sz="1200" b="1" spc="97" baseline="6944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b="1" spc="-22" baseline="6944" dirty="0">
                <a:solidFill>
                  <a:srgbClr val="3333B2"/>
                </a:solidFill>
                <a:latin typeface="Arial"/>
                <a:cs typeface="Arial"/>
              </a:rPr>
              <a:t>2:</a:t>
            </a:r>
            <a:r>
              <a:rPr sz="1200" b="1" spc="97" baseline="6944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44" baseline="6944" dirty="0">
                <a:latin typeface="Microsoft Sans Serif"/>
                <a:cs typeface="Microsoft Sans Serif"/>
              </a:rPr>
              <a:t>Iso-loss</a:t>
            </a:r>
            <a:r>
              <a:rPr sz="1200" spc="97" baseline="6944" dirty="0">
                <a:latin typeface="Microsoft Sans Serif"/>
                <a:cs typeface="Microsoft Sans Serif"/>
              </a:rPr>
              <a:t> </a:t>
            </a:r>
            <a:r>
              <a:rPr sz="1200" spc="-15" baseline="6944" dirty="0">
                <a:latin typeface="Microsoft Sans Serif"/>
                <a:cs typeface="Microsoft Sans Serif"/>
              </a:rPr>
              <a:t>contours</a:t>
            </a:r>
            <a:r>
              <a:rPr sz="1200" spc="89" baseline="6944" dirty="0">
                <a:latin typeface="Microsoft Sans Serif"/>
                <a:cs typeface="Microsoft Sans Serif"/>
              </a:rPr>
              <a:t> </a:t>
            </a:r>
            <a:r>
              <a:rPr sz="1200" spc="15" baseline="6944" dirty="0">
                <a:latin typeface="Microsoft Sans Serif"/>
                <a:cs typeface="Microsoft Sans Serif"/>
              </a:rPr>
              <a:t>(no</a:t>
            </a:r>
            <a:r>
              <a:rPr sz="1200" spc="89" baseline="6944" dirty="0">
                <a:latin typeface="Microsoft Sans Serif"/>
                <a:cs typeface="Microsoft Sans Serif"/>
              </a:rPr>
              <a:t> </a:t>
            </a:r>
            <a:r>
              <a:rPr sz="1200" spc="7" baseline="6944" dirty="0">
                <a:latin typeface="Microsoft Sans Serif"/>
                <a:cs typeface="Microsoft Sans Serif"/>
              </a:rPr>
              <a:t>inertia,</a:t>
            </a:r>
            <a:r>
              <a:rPr sz="1200" spc="104" baseline="6944" dirty="0">
                <a:latin typeface="Microsoft Sans Serif"/>
                <a:cs typeface="Microsoft Sans Serif"/>
              </a:rPr>
              <a:t> </a:t>
            </a:r>
            <a:r>
              <a:rPr sz="1200" i="1" spc="-44" baseline="6944" dirty="0">
                <a:latin typeface="Sitka Text"/>
                <a:cs typeface="Sitka Text"/>
              </a:rPr>
              <a:t>θ</a:t>
            </a:r>
            <a:r>
              <a:rPr sz="600" i="1" spc="-30" dirty="0">
                <a:latin typeface="Arial"/>
                <a:cs typeface="Arial"/>
              </a:rPr>
              <a:t>r</a:t>
            </a:r>
            <a:r>
              <a:rPr sz="600" i="1" spc="45" dirty="0">
                <a:latin typeface="Arial"/>
                <a:cs typeface="Arial"/>
              </a:rPr>
              <a:t> </a:t>
            </a:r>
            <a:r>
              <a:rPr sz="1200" spc="284" baseline="6944" dirty="0">
                <a:latin typeface="Microsoft Sans Serif"/>
                <a:cs typeface="Microsoft Sans Serif"/>
              </a:rPr>
              <a:t>=</a:t>
            </a:r>
            <a:r>
              <a:rPr sz="1200" spc="22" baseline="6944" dirty="0">
                <a:latin typeface="Microsoft Sans Serif"/>
                <a:cs typeface="Microsoft Sans Serif"/>
              </a:rPr>
              <a:t> </a:t>
            </a:r>
            <a:r>
              <a:rPr sz="1200" spc="30" baseline="6944" dirty="0">
                <a:latin typeface="Microsoft Sans Serif"/>
                <a:cs typeface="Microsoft Sans Serif"/>
              </a:rPr>
              <a:t>0)</a:t>
            </a:r>
            <a:endParaRPr sz="1200" baseline="6944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800">
              <a:latin typeface="Microsoft Sans Serif"/>
              <a:cs typeface="Microsoft Sans Serif"/>
            </a:endParaRPr>
          </a:p>
          <a:p>
            <a:pPr marL="25400" marR="17780">
              <a:lnSpc>
                <a:spcPct val="102699"/>
              </a:lnSpc>
              <a:spcBef>
                <a:spcPts val="650"/>
              </a:spcBef>
            </a:pPr>
            <a:r>
              <a:rPr sz="1100" spc="-85" dirty="0">
                <a:latin typeface="Microsoft Sans Serif"/>
                <a:cs typeface="Microsoft Sans Serif"/>
              </a:rPr>
              <a:t>Size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region:  </a:t>
            </a:r>
            <a:r>
              <a:rPr sz="1100" spc="-75" dirty="0">
                <a:latin typeface="Microsoft Sans Serif"/>
                <a:cs typeface="Microsoft Sans Serif"/>
              </a:rPr>
              <a:t>Bandpass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(79.8%)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90" dirty="0">
                <a:latin typeface="Microsoft Sans Serif"/>
                <a:cs typeface="Microsoft Sans Serif"/>
              </a:rPr>
              <a:t>&amp;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BN-KMW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(70.6%)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&gt;&gt;</a:t>
            </a:r>
            <a:r>
              <a:rPr sz="1100" i="1" spc="120" dirty="0">
                <a:latin typeface="Calibri"/>
                <a:cs typeface="Calibri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Linear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(16.3%)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90" dirty="0">
                <a:latin typeface="Microsoft Sans Serif"/>
                <a:cs typeface="Microsoft Sans Serif"/>
              </a:rPr>
              <a:t>&amp;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DLS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(1.7%).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68414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Iso-loss</a:t>
            </a:r>
            <a:r>
              <a:rPr spc="130" dirty="0"/>
              <a:t> </a:t>
            </a:r>
            <a:r>
              <a:rPr spc="-50" dirty="0"/>
              <a:t>contours</a:t>
            </a:r>
            <a:r>
              <a:rPr spc="130" dirty="0"/>
              <a:t> </a:t>
            </a:r>
            <a:r>
              <a:rPr spc="-45" dirty="0"/>
              <a:t>and</a:t>
            </a:r>
            <a:r>
              <a:rPr spc="130" dirty="0"/>
              <a:t> </a:t>
            </a:r>
            <a:r>
              <a:rPr spc="-25" dirty="0"/>
              <a:t>stability</a:t>
            </a:r>
            <a:r>
              <a:rPr spc="130" dirty="0"/>
              <a:t> </a:t>
            </a:r>
            <a:r>
              <a:rPr spc="100" dirty="0"/>
              <a:t>II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00494" y="429740"/>
            <a:ext cx="525145" cy="9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b="1" dirty="0">
                <a:latin typeface="Arial"/>
                <a:cs typeface="Arial"/>
              </a:rPr>
              <a:t>Quadratic</a:t>
            </a:r>
            <a:r>
              <a:rPr sz="450" b="1" spc="-30" dirty="0">
                <a:latin typeface="Arial"/>
                <a:cs typeface="Arial"/>
              </a:rPr>
              <a:t> </a:t>
            </a:r>
            <a:r>
              <a:rPr sz="450" b="1" dirty="0">
                <a:latin typeface="Arial"/>
                <a:cs typeface="Arial"/>
              </a:rPr>
              <a:t>detrend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550817" y="529100"/>
            <a:ext cx="1176020" cy="715010"/>
            <a:chOff x="1550817" y="529100"/>
            <a:chExt cx="1176020" cy="715010"/>
          </a:xfrm>
        </p:grpSpPr>
        <p:sp>
          <p:nvSpPr>
            <p:cNvPr id="6" name="object 6"/>
            <p:cNvSpPr/>
            <p:nvPr/>
          </p:nvSpPr>
          <p:spPr>
            <a:xfrm>
              <a:off x="1552405" y="933725"/>
              <a:ext cx="1172845" cy="308610"/>
            </a:xfrm>
            <a:custGeom>
              <a:avLst/>
              <a:gdLst/>
              <a:ahLst/>
              <a:cxnLst/>
              <a:rect l="l" t="t" r="r" b="b"/>
              <a:pathLst>
                <a:path w="1172845" h="308609">
                  <a:moveTo>
                    <a:pt x="0" y="308205"/>
                  </a:moveTo>
                  <a:lnTo>
                    <a:pt x="13171" y="284497"/>
                  </a:lnTo>
                  <a:lnTo>
                    <a:pt x="26342" y="260789"/>
                  </a:lnTo>
                  <a:lnTo>
                    <a:pt x="39513" y="260789"/>
                  </a:lnTo>
                  <a:lnTo>
                    <a:pt x="52684" y="260789"/>
                  </a:lnTo>
                  <a:lnTo>
                    <a:pt x="65855" y="237081"/>
                  </a:lnTo>
                  <a:lnTo>
                    <a:pt x="79027" y="237081"/>
                  </a:lnTo>
                  <a:lnTo>
                    <a:pt x="92198" y="237081"/>
                  </a:lnTo>
                  <a:lnTo>
                    <a:pt x="105369" y="237081"/>
                  </a:lnTo>
                  <a:lnTo>
                    <a:pt x="118540" y="237081"/>
                  </a:lnTo>
                  <a:lnTo>
                    <a:pt x="131711" y="213372"/>
                  </a:lnTo>
                  <a:lnTo>
                    <a:pt x="144882" y="213372"/>
                  </a:lnTo>
                  <a:lnTo>
                    <a:pt x="210738" y="213372"/>
                  </a:lnTo>
                  <a:lnTo>
                    <a:pt x="223909" y="189664"/>
                  </a:lnTo>
                  <a:lnTo>
                    <a:pt x="237081" y="189664"/>
                  </a:lnTo>
                  <a:lnTo>
                    <a:pt x="302936" y="189664"/>
                  </a:lnTo>
                  <a:lnTo>
                    <a:pt x="316108" y="165956"/>
                  </a:lnTo>
                  <a:lnTo>
                    <a:pt x="329279" y="165956"/>
                  </a:lnTo>
                  <a:lnTo>
                    <a:pt x="408306" y="165956"/>
                  </a:lnTo>
                  <a:lnTo>
                    <a:pt x="421477" y="142248"/>
                  </a:lnTo>
                  <a:lnTo>
                    <a:pt x="434648" y="142248"/>
                  </a:lnTo>
                  <a:lnTo>
                    <a:pt x="513675" y="142248"/>
                  </a:lnTo>
                  <a:lnTo>
                    <a:pt x="526846" y="118540"/>
                  </a:lnTo>
                  <a:lnTo>
                    <a:pt x="540017" y="118540"/>
                  </a:lnTo>
                  <a:lnTo>
                    <a:pt x="619044" y="118540"/>
                  </a:lnTo>
                  <a:lnTo>
                    <a:pt x="632216" y="94832"/>
                  </a:lnTo>
                  <a:lnTo>
                    <a:pt x="645387" y="94832"/>
                  </a:lnTo>
                  <a:lnTo>
                    <a:pt x="750756" y="94832"/>
                  </a:lnTo>
                  <a:lnTo>
                    <a:pt x="763927" y="71124"/>
                  </a:lnTo>
                  <a:lnTo>
                    <a:pt x="777098" y="71124"/>
                  </a:lnTo>
                  <a:lnTo>
                    <a:pt x="869297" y="71124"/>
                  </a:lnTo>
                  <a:lnTo>
                    <a:pt x="882468" y="47416"/>
                  </a:lnTo>
                  <a:lnTo>
                    <a:pt x="895639" y="47416"/>
                  </a:lnTo>
                  <a:lnTo>
                    <a:pt x="1001008" y="47416"/>
                  </a:lnTo>
                  <a:lnTo>
                    <a:pt x="1014180" y="23708"/>
                  </a:lnTo>
                  <a:lnTo>
                    <a:pt x="1027351" y="23708"/>
                  </a:lnTo>
                  <a:lnTo>
                    <a:pt x="1132720" y="23708"/>
                  </a:lnTo>
                  <a:lnTo>
                    <a:pt x="1145891" y="0"/>
                  </a:lnTo>
                  <a:lnTo>
                    <a:pt x="1159062" y="0"/>
                  </a:lnTo>
                  <a:lnTo>
                    <a:pt x="1172234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52405" y="933725"/>
              <a:ext cx="1172845" cy="308610"/>
            </a:xfrm>
            <a:custGeom>
              <a:avLst/>
              <a:gdLst/>
              <a:ahLst/>
              <a:cxnLst/>
              <a:rect l="l" t="t" r="r" b="b"/>
              <a:pathLst>
                <a:path w="1172845" h="308609">
                  <a:moveTo>
                    <a:pt x="0" y="308205"/>
                  </a:moveTo>
                  <a:lnTo>
                    <a:pt x="13171" y="284497"/>
                  </a:lnTo>
                  <a:lnTo>
                    <a:pt x="26342" y="260789"/>
                  </a:lnTo>
                  <a:lnTo>
                    <a:pt x="39513" y="260789"/>
                  </a:lnTo>
                  <a:lnTo>
                    <a:pt x="52684" y="260789"/>
                  </a:lnTo>
                  <a:lnTo>
                    <a:pt x="65855" y="237081"/>
                  </a:lnTo>
                  <a:lnTo>
                    <a:pt x="79027" y="237081"/>
                  </a:lnTo>
                  <a:lnTo>
                    <a:pt x="92198" y="237081"/>
                  </a:lnTo>
                  <a:lnTo>
                    <a:pt x="105369" y="237081"/>
                  </a:lnTo>
                  <a:lnTo>
                    <a:pt x="118540" y="237081"/>
                  </a:lnTo>
                  <a:lnTo>
                    <a:pt x="131711" y="213372"/>
                  </a:lnTo>
                  <a:lnTo>
                    <a:pt x="144882" y="213372"/>
                  </a:lnTo>
                  <a:lnTo>
                    <a:pt x="210738" y="213372"/>
                  </a:lnTo>
                  <a:lnTo>
                    <a:pt x="223909" y="189664"/>
                  </a:lnTo>
                  <a:lnTo>
                    <a:pt x="237081" y="189664"/>
                  </a:lnTo>
                  <a:lnTo>
                    <a:pt x="302936" y="189664"/>
                  </a:lnTo>
                  <a:lnTo>
                    <a:pt x="316108" y="165956"/>
                  </a:lnTo>
                  <a:lnTo>
                    <a:pt x="329279" y="165956"/>
                  </a:lnTo>
                  <a:lnTo>
                    <a:pt x="408306" y="165956"/>
                  </a:lnTo>
                  <a:lnTo>
                    <a:pt x="421477" y="142248"/>
                  </a:lnTo>
                  <a:lnTo>
                    <a:pt x="434648" y="142248"/>
                  </a:lnTo>
                  <a:lnTo>
                    <a:pt x="513675" y="142248"/>
                  </a:lnTo>
                  <a:lnTo>
                    <a:pt x="526846" y="118540"/>
                  </a:lnTo>
                  <a:lnTo>
                    <a:pt x="540017" y="118540"/>
                  </a:lnTo>
                  <a:lnTo>
                    <a:pt x="619044" y="118540"/>
                  </a:lnTo>
                  <a:lnTo>
                    <a:pt x="632216" y="94832"/>
                  </a:lnTo>
                  <a:lnTo>
                    <a:pt x="645387" y="94832"/>
                  </a:lnTo>
                  <a:lnTo>
                    <a:pt x="750756" y="94832"/>
                  </a:lnTo>
                  <a:lnTo>
                    <a:pt x="763927" y="71124"/>
                  </a:lnTo>
                  <a:lnTo>
                    <a:pt x="777098" y="71124"/>
                  </a:lnTo>
                  <a:lnTo>
                    <a:pt x="869297" y="71124"/>
                  </a:lnTo>
                  <a:lnTo>
                    <a:pt x="882468" y="47416"/>
                  </a:lnTo>
                  <a:lnTo>
                    <a:pt x="895639" y="47416"/>
                  </a:lnTo>
                  <a:lnTo>
                    <a:pt x="1001008" y="47416"/>
                  </a:lnTo>
                  <a:lnTo>
                    <a:pt x="1014180" y="23708"/>
                  </a:lnTo>
                  <a:lnTo>
                    <a:pt x="1027351" y="23708"/>
                  </a:lnTo>
                  <a:lnTo>
                    <a:pt x="1132720" y="23708"/>
                  </a:lnTo>
                  <a:lnTo>
                    <a:pt x="1145891" y="0"/>
                  </a:lnTo>
                  <a:lnTo>
                    <a:pt x="1159062" y="0"/>
                  </a:lnTo>
                  <a:lnTo>
                    <a:pt x="1172234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52405" y="933725"/>
              <a:ext cx="1172845" cy="308610"/>
            </a:xfrm>
            <a:custGeom>
              <a:avLst/>
              <a:gdLst/>
              <a:ahLst/>
              <a:cxnLst/>
              <a:rect l="l" t="t" r="r" b="b"/>
              <a:pathLst>
                <a:path w="1172845" h="308609">
                  <a:moveTo>
                    <a:pt x="1172234" y="0"/>
                  </a:moveTo>
                  <a:lnTo>
                    <a:pt x="1145891" y="0"/>
                  </a:lnTo>
                  <a:lnTo>
                    <a:pt x="1132720" y="23708"/>
                  </a:lnTo>
                  <a:lnTo>
                    <a:pt x="1014180" y="23708"/>
                  </a:lnTo>
                  <a:lnTo>
                    <a:pt x="1001008" y="47416"/>
                  </a:lnTo>
                  <a:lnTo>
                    <a:pt x="882468" y="47416"/>
                  </a:lnTo>
                  <a:lnTo>
                    <a:pt x="869297" y="71124"/>
                  </a:lnTo>
                  <a:lnTo>
                    <a:pt x="763927" y="71124"/>
                  </a:lnTo>
                  <a:lnTo>
                    <a:pt x="750756" y="94832"/>
                  </a:lnTo>
                  <a:lnTo>
                    <a:pt x="632216" y="94832"/>
                  </a:lnTo>
                  <a:lnTo>
                    <a:pt x="619044" y="118540"/>
                  </a:lnTo>
                  <a:lnTo>
                    <a:pt x="526846" y="118540"/>
                  </a:lnTo>
                  <a:lnTo>
                    <a:pt x="513675" y="142248"/>
                  </a:lnTo>
                  <a:lnTo>
                    <a:pt x="421477" y="142248"/>
                  </a:lnTo>
                  <a:lnTo>
                    <a:pt x="408306" y="165956"/>
                  </a:lnTo>
                  <a:lnTo>
                    <a:pt x="316108" y="165956"/>
                  </a:lnTo>
                  <a:lnTo>
                    <a:pt x="302936" y="189664"/>
                  </a:lnTo>
                  <a:lnTo>
                    <a:pt x="223909" y="189664"/>
                  </a:lnTo>
                  <a:lnTo>
                    <a:pt x="210738" y="213372"/>
                  </a:lnTo>
                  <a:lnTo>
                    <a:pt x="131711" y="213372"/>
                  </a:lnTo>
                  <a:lnTo>
                    <a:pt x="118540" y="237081"/>
                  </a:lnTo>
                  <a:lnTo>
                    <a:pt x="105369" y="237081"/>
                  </a:lnTo>
                  <a:lnTo>
                    <a:pt x="65855" y="237081"/>
                  </a:lnTo>
                  <a:lnTo>
                    <a:pt x="52684" y="260789"/>
                  </a:lnTo>
                  <a:lnTo>
                    <a:pt x="26342" y="260789"/>
                  </a:lnTo>
                  <a:lnTo>
                    <a:pt x="0" y="308205"/>
                  </a:lnTo>
                  <a:lnTo>
                    <a:pt x="1172234" y="308205"/>
                  </a:lnTo>
                  <a:lnTo>
                    <a:pt x="1172234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552405" y="530687"/>
              <a:ext cx="1172845" cy="711835"/>
            </a:xfrm>
            <a:custGeom>
              <a:avLst/>
              <a:gdLst/>
              <a:ahLst/>
              <a:cxnLst/>
              <a:rect l="l" t="t" r="r" b="b"/>
              <a:pathLst>
                <a:path w="1172845" h="711835">
                  <a:moveTo>
                    <a:pt x="0" y="711243"/>
                  </a:moveTo>
                  <a:lnTo>
                    <a:pt x="13171" y="687535"/>
                  </a:lnTo>
                  <a:lnTo>
                    <a:pt x="26342" y="663826"/>
                  </a:lnTo>
                  <a:lnTo>
                    <a:pt x="39513" y="663826"/>
                  </a:lnTo>
                  <a:lnTo>
                    <a:pt x="52684" y="663826"/>
                  </a:lnTo>
                  <a:lnTo>
                    <a:pt x="65855" y="640118"/>
                  </a:lnTo>
                  <a:lnTo>
                    <a:pt x="79027" y="640118"/>
                  </a:lnTo>
                  <a:lnTo>
                    <a:pt x="92198" y="640118"/>
                  </a:lnTo>
                  <a:lnTo>
                    <a:pt x="105369" y="640118"/>
                  </a:lnTo>
                  <a:lnTo>
                    <a:pt x="118540" y="640118"/>
                  </a:lnTo>
                  <a:lnTo>
                    <a:pt x="131711" y="616410"/>
                  </a:lnTo>
                  <a:lnTo>
                    <a:pt x="144882" y="616410"/>
                  </a:lnTo>
                  <a:lnTo>
                    <a:pt x="210738" y="616410"/>
                  </a:lnTo>
                  <a:lnTo>
                    <a:pt x="223909" y="592702"/>
                  </a:lnTo>
                  <a:lnTo>
                    <a:pt x="237081" y="592702"/>
                  </a:lnTo>
                  <a:lnTo>
                    <a:pt x="302936" y="592702"/>
                  </a:lnTo>
                  <a:lnTo>
                    <a:pt x="316108" y="568994"/>
                  </a:lnTo>
                  <a:lnTo>
                    <a:pt x="329279" y="568994"/>
                  </a:lnTo>
                  <a:lnTo>
                    <a:pt x="408306" y="568994"/>
                  </a:lnTo>
                  <a:lnTo>
                    <a:pt x="421477" y="545286"/>
                  </a:lnTo>
                  <a:lnTo>
                    <a:pt x="434648" y="545286"/>
                  </a:lnTo>
                  <a:lnTo>
                    <a:pt x="513675" y="545286"/>
                  </a:lnTo>
                  <a:lnTo>
                    <a:pt x="526846" y="521578"/>
                  </a:lnTo>
                  <a:lnTo>
                    <a:pt x="540017" y="521578"/>
                  </a:lnTo>
                  <a:lnTo>
                    <a:pt x="619044" y="521578"/>
                  </a:lnTo>
                  <a:lnTo>
                    <a:pt x="632216" y="497870"/>
                  </a:lnTo>
                  <a:lnTo>
                    <a:pt x="645387" y="497870"/>
                  </a:lnTo>
                  <a:lnTo>
                    <a:pt x="750756" y="497870"/>
                  </a:lnTo>
                  <a:lnTo>
                    <a:pt x="763927" y="474162"/>
                  </a:lnTo>
                  <a:lnTo>
                    <a:pt x="777098" y="474162"/>
                  </a:lnTo>
                  <a:lnTo>
                    <a:pt x="869297" y="474162"/>
                  </a:lnTo>
                  <a:lnTo>
                    <a:pt x="882468" y="450453"/>
                  </a:lnTo>
                  <a:lnTo>
                    <a:pt x="895639" y="450453"/>
                  </a:lnTo>
                  <a:lnTo>
                    <a:pt x="1001008" y="450453"/>
                  </a:lnTo>
                  <a:lnTo>
                    <a:pt x="1014180" y="426745"/>
                  </a:lnTo>
                  <a:lnTo>
                    <a:pt x="1027351" y="426745"/>
                  </a:lnTo>
                  <a:lnTo>
                    <a:pt x="1132720" y="426745"/>
                  </a:lnTo>
                  <a:lnTo>
                    <a:pt x="1145891" y="403037"/>
                  </a:lnTo>
                  <a:lnTo>
                    <a:pt x="1159062" y="403037"/>
                  </a:lnTo>
                  <a:lnTo>
                    <a:pt x="1172234" y="403037"/>
                  </a:lnTo>
                  <a:lnTo>
                    <a:pt x="1172234" y="0"/>
                  </a:lnTo>
                  <a:lnTo>
                    <a:pt x="1172234" y="711243"/>
                  </a:lnTo>
                  <a:lnTo>
                    <a:pt x="0" y="71124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552405" y="933725"/>
              <a:ext cx="1172845" cy="308610"/>
            </a:xfrm>
            <a:custGeom>
              <a:avLst/>
              <a:gdLst/>
              <a:ahLst/>
              <a:cxnLst/>
              <a:rect l="l" t="t" r="r" b="b"/>
              <a:pathLst>
                <a:path w="1172845" h="308609">
                  <a:moveTo>
                    <a:pt x="589130" y="308205"/>
                  </a:moveTo>
                  <a:lnTo>
                    <a:pt x="579531" y="291904"/>
                  </a:lnTo>
                  <a:lnTo>
                    <a:pt x="575806" y="284497"/>
                  </a:lnTo>
                  <a:lnTo>
                    <a:pt x="579531" y="283248"/>
                  </a:lnTo>
                  <a:lnTo>
                    <a:pt x="619044" y="272000"/>
                  </a:lnTo>
                  <a:lnTo>
                    <a:pt x="658558" y="263433"/>
                  </a:lnTo>
                  <a:lnTo>
                    <a:pt x="671729" y="260778"/>
                  </a:lnTo>
                  <a:lnTo>
                    <a:pt x="684900" y="259814"/>
                  </a:lnTo>
                  <a:lnTo>
                    <a:pt x="724414" y="257949"/>
                  </a:lnTo>
                  <a:lnTo>
                    <a:pt x="763927" y="256916"/>
                  </a:lnTo>
                  <a:lnTo>
                    <a:pt x="803441" y="256563"/>
                  </a:lnTo>
                  <a:lnTo>
                    <a:pt x="816612" y="256748"/>
                  </a:lnTo>
                  <a:lnTo>
                    <a:pt x="829783" y="257111"/>
                  </a:lnTo>
                  <a:lnTo>
                    <a:pt x="842954" y="257643"/>
                  </a:lnTo>
                  <a:lnTo>
                    <a:pt x="852538" y="258197"/>
                  </a:lnTo>
                </a:path>
                <a:path w="1172845" h="308609">
                  <a:moveTo>
                    <a:pt x="946106" y="268923"/>
                  </a:moveTo>
                  <a:lnTo>
                    <a:pt x="948324" y="269424"/>
                  </a:lnTo>
                  <a:lnTo>
                    <a:pt x="961495" y="273064"/>
                  </a:lnTo>
                  <a:lnTo>
                    <a:pt x="974666" y="277437"/>
                  </a:lnTo>
                  <a:lnTo>
                    <a:pt x="987837" y="282231"/>
                  </a:lnTo>
                  <a:lnTo>
                    <a:pt x="994180" y="284497"/>
                  </a:lnTo>
                  <a:lnTo>
                    <a:pt x="987837" y="289107"/>
                  </a:lnTo>
                  <a:lnTo>
                    <a:pt x="974666" y="299580"/>
                  </a:lnTo>
                  <a:lnTo>
                    <a:pt x="965035" y="308205"/>
                  </a:lnTo>
                </a:path>
                <a:path w="1172845" h="308609">
                  <a:moveTo>
                    <a:pt x="479404" y="308205"/>
                  </a:moveTo>
                  <a:lnTo>
                    <a:pt x="474162" y="298469"/>
                  </a:lnTo>
                  <a:lnTo>
                    <a:pt x="466148" y="284497"/>
                  </a:lnTo>
                  <a:lnTo>
                    <a:pt x="474162" y="281020"/>
                  </a:lnTo>
                  <a:lnTo>
                    <a:pt x="487333" y="275367"/>
                  </a:lnTo>
                  <a:lnTo>
                    <a:pt x="500504" y="269450"/>
                  </a:lnTo>
                  <a:lnTo>
                    <a:pt x="513675" y="263149"/>
                  </a:lnTo>
                  <a:lnTo>
                    <a:pt x="518828" y="260789"/>
                  </a:lnTo>
                  <a:lnTo>
                    <a:pt x="526846" y="259393"/>
                  </a:lnTo>
                  <a:lnTo>
                    <a:pt x="540017" y="257196"/>
                  </a:lnTo>
                  <a:lnTo>
                    <a:pt x="553189" y="254988"/>
                  </a:lnTo>
                  <a:lnTo>
                    <a:pt x="566360" y="252691"/>
                  </a:lnTo>
                  <a:lnTo>
                    <a:pt x="579531" y="250341"/>
                  </a:lnTo>
                  <a:lnTo>
                    <a:pt x="592702" y="247918"/>
                  </a:lnTo>
                  <a:lnTo>
                    <a:pt x="605873" y="245563"/>
                  </a:lnTo>
                  <a:lnTo>
                    <a:pt x="645387" y="239241"/>
                  </a:lnTo>
                  <a:lnTo>
                    <a:pt x="684900" y="235005"/>
                  </a:lnTo>
                  <a:lnTo>
                    <a:pt x="698071" y="233904"/>
                  </a:lnTo>
                  <a:lnTo>
                    <a:pt x="737585" y="230743"/>
                  </a:lnTo>
                  <a:lnTo>
                    <a:pt x="763927" y="228909"/>
                  </a:lnTo>
                  <a:lnTo>
                    <a:pt x="777098" y="228003"/>
                  </a:lnTo>
                  <a:lnTo>
                    <a:pt x="816612" y="225601"/>
                  </a:lnTo>
                  <a:lnTo>
                    <a:pt x="842954" y="224289"/>
                  </a:lnTo>
                  <a:lnTo>
                    <a:pt x="856126" y="223604"/>
                  </a:lnTo>
                  <a:lnTo>
                    <a:pt x="895639" y="222039"/>
                  </a:lnTo>
                  <a:lnTo>
                    <a:pt x="935153" y="221059"/>
                  </a:lnTo>
                  <a:lnTo>
                    <a:pt x="948324" y="220754"/>
                  </a:lnTo>
                  <a:lnTo>
                    <a:pt x="961495" y="220685"/>
                  </a:lnTo>
                  <a:lnTo>
                    <a:pt x="973818" y="220696"/>
                  </a:lnTo>
                </a:path>
                <a:path w="1172845" h="308609">
                  <a:moveTo>
                    <a:pt x="1036792" y="220485"/>
                  </a:moveTo>
                  <a:lnTo>
                    <a:pt x="1080035" y="220854"/>
                  </a:lnTo>
                  <a:lnTo>
                    <a:pt x="1093207" y="221180"/>
                  </a:lnTo>
                  <a:lnTo>
                    <a:pt x="1106378" y="221370"/>
                  </a:lnTo>
                  <a:lnTo>
                    <a:pt x="1119549" y="221575"/>
                  </a:lnTo>
                  <a:lnTo>
                    <a:pt x="1132720" y="221707"/>
                  </a:lnTo>
                  <a:lnTo>
                    <a:pt x="1145891" y="221823"/>
                  </a:lnTo>
                  <a:lnTo>
                    <a:pt x="1159062" y="222113"/>
                  </a:lnTo>
                  <a:lnTo>
                    <a:pt x="1172234" y="222445"/>
                  </a:lnTo>
                </a:path>
                <a:path w="1172845" h="308609">
                  <a:moveTo>
                    <a:pt x="416367" y="308205"/>
                  </a:moveTo>
                  <a:lnTo>
                    <a:pt x="408306" y="286515"/>
                  </a:lnTo>
                  <a:lnTo>
                    <a:pt x="407679" y="284497"/>
                  </a:lnTo>
                  <a:lnTo>
                    <a:pt x="408306" y="284128"/>
                  </a:lnTo>
                  <a:lnTo>
                    <a:pt x="421477" y="276958"/>
                  </a:lnTo>
                  <a:lnTo>
                    <a:pt x="434648" y="269824"/>
                  </a:lnTo>
                  <a:lnTo>
                    <a:pt x="447819" y="262464"/>
                  </a:lnTo>
                  <a:lnTo>
                    <a:pt x="450828" y="260789"/>
                  </a:lnTo>
                  <a:lnTo>
                    <a:pt x="460990" y="258365"/>
                  </a:lnTo>
                  <a:lnTo>
                    <a:pt x="474162" y="255341"/>
                  </a:lnTo>
                  <a:lnTo>
                    <a:pt x="487333" y="252364"/>
                  </a:lnTo>
                  <a:lnTo>
                    <a:pt x="500504" y="249335"/>
                  </a:lnTo>
                  <a:lnTo>
                    <a:pt x="513675" y="246258"/>
                  </a:lnTo>
                  <a:lnTo>
                    <a:pt x="526846" y="243239"/>
                  </a:lnTo>
                  <a:lnTo>
                    <a:pt x="540017" y="240184"/>
                  </a:lnTo>
                  <a:lnTo>
                    <a:pt x="553125" y="237081"/>
                  </a:lnTo>
                  <a:lnTo>
                    <a:pt x="566360" y="235142"/>
                  </a:lnTo>
                  <a:lnTo>
                    <a:pt x="579531" y="233177"/>
                  </a:lnTo>
                  <a:lnTo>
                    <a:pt x="619044" y="227418"/>
                  </a:lnTo>
                  <a:lnTo>
                    <a:pt x="658558" y="222023"/>
                  </a:lnTo>
                  <a:lnTo>
                    <a:pt x="698071" y="217018"/>
                  </a:lnTo>
                  <a:lnTo>
                    <a:pt x="711243" y="215401"/>
                  </a:lnTo>
                  <a:lnTo>
                    <a:pt x="750756" y="211744"/>
                  </a:lnTo>
                  <a:lnTo>
                    <a:pt x="763927" y="210859"/>
                  </a:lnTo>
                  <a:lnTo>
                    <a:pt x="777098" y="209895"/>
                  </a:lnTo>
                  <a:lnTo>
                    <a:pt x="790270" y="208894"/>
                  </a:lnTo>
                  <a:lnTo>
                    <a:pt x="803441" y="207935"/>
                  </a:lnTo>
                  <a:lnTo>
                    <a:pt x="816612" y="206971"/>
                  </a:lnTo>
                  <a:lnTo>
                    <a:pt x="829783" y="206023"/>
                  </a:lnTo>
                  <a:lnTo>
                    <a:pt x="842954" y="205138"/>
                  </a:lnTo>
                  <a:lnTo>
                    <a:pt x="856126" y="204247"/>
                  </a:lnTo>
                  <a:lnTo>
                    <a:pt x="869297" y="203405"/>
                  </a:lnTo>
                  <a:lnTo>
                    <a:pt x="882468" y="202620"/>
                  </a:lnTo>
                  <a:lnTo>
                    <a:pt x="895639" y="201829"/>
                  </a:lnTo>
                  <a:lnTo>
                    <a:pt x="908810" y="201150"/>
                  </a:lnTo>
                  <a:lnTo>
                    <a:pt x="921981" y="200496"/>
                  </a:lnTo>
                  <a:lnTo>
                    <a:pt x="932255" y="199980"/>
                  </a:lnTo>
                </a:path>
                <a:path w="1172845" h="308609">
                  <a:moveTo>
                    <a:pt x="1026639" y="196266"/>
                  </a:moveTo>
                  <a:lnTo>
                    <a:pt x="1027351" y="196245"/>
                  </a:lnTo>
                  <a:lnTo>
                    <a:pt x="1040522" y="195797"/>
                  </a:lnTo>
                  <a:lnTo>
                    <a:pt x="1053693" y="195360"/>
                  </a:lnTo>
                  <a:lnTo>
                    <a:pt x="1066864" y="194991"/>
                  </a:lnTo>
                  <a:lnTo>
                    <a:pt x="1080035" y="194575"/>
                  </a:lnTo>
                  <a:lnTo>
                    <a:pt x="1093207" y="194164"/>
                  </a:lnTo>
                  <a:lnTo>
                    <a:pt x="1106378" y="193705"/>
                  </a:lnTo>
                  <a:lnTo>
                    <a:pt x="1119549" y="193268"/>
                  </a:lnTo>
                  <a:lnTo>
                    <a:pt x="1132720" y="192804"/>
                  </a:lnTo>
                  <a:lnTo>
                    <a:pt x="1145891" y="192330"/>
                  </a:lnTo>
                  <a:lnTo>
                    <a:pt x="1159062" y="191814"/>
                  </a:lnTo>
                  <a:lnTo>
                    <a:pt x="1172234" y="191292"/>
                  </a:lnTo>
                </a:path>
                <a:path w="1172845" h="308609">
                  <a:moveTo>
                    <a:pt x="340311" y="308205"/>
                  </a:moveTo>
                  <a:lnTo>
                    <a:pt x="336560" y="284497"/>
                  </a:lnTo>
                  <a:lnTo>
                    <a:pt x="342450" y="280440"/>
                  </a:lnTo>
                  <a:lnTo>
                    <a:pt x="355621" y="271447"/>
                  </a:lnTo>
                  <a:lnTo>
                    <a:pt x="368792" y="262079"/>
                  </a:lnTo>
                  <a:lnTo>
                    <a:pt x="370652" y="260789"/>
                  </a:lnTo>
                  <a:lnTo>
                    <a:pt x="381963" y="257417"/>
                  </a:lnTo>
                  <a:lnTo>
                    <a:pt x="395135" y="253502"/>
                  </a:lnTo>
                  <a:lnTo>
                    <a:pt x="408306" y="249467"/>
                  </a:lnTo>
                  <a:lnTo>
                    <a:pt x="421477" y="245347"/>
                  </a:lnTo>
                  <a:lnTo>
                    <a:pt x="434648" y="241153"/>
                  </a:lnTo>
                  <a:lnTo>
                    <a:pt x="447556" y="237081"/>
                  </a:lnTo>
                  <a:lnTo>
                    <a:pt x="447819" y="237028"/>
                  </a:lnTo>
                  <a:lnTo>
                    <a:pt x="460990" y="234631"/>
                  </a:lnTo>
                  <a:lnTo>
                    <a:pt x="474162" y="232139"/>
                  </a:lnTo>
                  <a:lnTo>
                    <a:pt x="513675" y="224225"/>
                  </a:lnTo>
                  <a:lnTo>
                    <a:pt x="553189" y="215606"/>
                  </a:lnTo>
                  <a:lnTo>
                    <a:pt x="563193" y="213372"/>
                  </a:lnTo>
                  <a:lnTo>
                    <a:pt x="566360" y="212940"/>
                  </a:lnTo>
                  <a:lnTo>
                    <a:pt x="579531" y="211212"/>
                  </a:lnTo>
                  <a:lnTo>
                    <a:pt x="592702" y="209453"/>
                  </a:lnTo>
                  <a:lnTo>
                    <a:pt x="605873" y="207714"/>
                  </a:lnTo>
                  <a:lnTo>
                    <a:pt x="619044" y="206007"/>
                  </a:lnTo>
                  <a:lnTo>
                    <a:pt x="632216" y="204295"/>
                  </a:lnTo>
                  <a:lnTo>
                    <a:pt x="645387" y="202556"/>
                  </a:lnTo>
                  <a:lnTo>
                    <a:pt x="658558" y="200833"/>
                  </a:lnTo>
                  <a:lnTo>
                    <a:pt x="671729" y="199079"/>
                  </a:lnTo>
                  <a:lnTo>
                    <a:pt x="684900" y="197335"/>
                  </a:lnTo>
                  <a:lnTo>
                    <a:pt x="698071" y="195628"/>
                  </a:lnTo>
                  <a:lnTo>
                    <a:pt x="711243" y="193932"/>
                  </a:lnTo>
                  <a:lnTo>
                    <a:pt x="724414" y="192225"/>
                  </a:lnTo>
                  <a:lnTo>
                    <a:pt x="737585" y="190528"/>
                  </a:lnTo>
                  <a:lnTo>
                    <a:pt x="744418" y="189664"/>
                  </a:lnTo>
                  <a:lnTo>
                    <a:pt x="750756" y="189132"/>
                  </a:lnTo>
                  <a:lnTo>
                    <a:pt x="763927" y="188021"/>
                  </a:lnTo>
                  <a:lnTo>
                    <a:pt x="777098" y="186872"/>
                  </a:lnTo>
                  <a:lnTo>
                    <a:pt x="790270" y="185718"/>
                  </a:lnTo>
                  <a:lnTo>
                    <a:pt x="803441" y="184559"/>
                  </a:lnTo>
                  <a:lnTo>
                    <a:pt x="816612" y="183384"/>
                  </a:lnTo>
                  <a:lnTo>
                    <a:pt x="829783" y="182215"/>
                  </a:lnTo>
                  <a:lnTo>
                    <a:pt x="842954" y="181024"/>
                  </a:lnTo>
                  <a:lnTo>
                    <a:pt x="856126" y="179844"/>
                  </a:lnTo>
                  <a:lnTo>
                    <a:pt x="869297" y="178648"/>
                  </a:lnTo>
                  <a:lnTo>
                    <a:pt x="882468" y="177463"/>
                  </a:lnTo>
                  <a:lnTo>
                    <a:pt x="895639" y="176298"/>
                  </a:lnTo>
                  <a:lnTo>
                    <a:pt x="908810" y="175181"/>
                  </a:lnTo>
                  <a:lnTo>
                    <a:pt x="918826" y="174344"/>
                  </a:lnTo>
                </a:path>
                <a:path w="1172845" h="308609">
                  <a:moveTo>
                    <a:pt x="1012973" y="166662"/>
                  </a:moveTo>
                  <a:lnTo>
                    <a:pt x="1014180" y="166562"/>
                  </a:lnTo>
                  <a:lnTo>
                    <a:pt x="1021260" y="165956"/>
                  </a:lnTo>
                  <a:lnTo>
                    <a:pt x="1027351" y="165561"/>
                  </a:lnTo>
                  <a:lnTo>
                    <a:pt x="1040522" y="164766"/>
                  </a:lnTo>
                  <a:lnTo>
                    <a:pt x="1053693" y="163975"/>
                  </a:lnTo>
                  <a:lnTo>
                    <a:pt x="1066864" y="163180"/>
                  </a:lnTo>
                  <a:lnTo>
                    <a:pt x="1106378" y="160730"/>
                  </a:lnTo>
                  <a:lnTo>
                    <a:pt x="1132720" y="159007"/>
                  </a:lnTo>
                  <a:lnTo>
                    <a:pt x="1145891" y="158148"/>
                  </a:lnTo>
                  <a:lnTo>
                    <a:pt x="1159062" y="157279"/>
                  </a:lnTo>
                  <a:lnTo>
                    <a:pt x="1172234" y="156383"/>
                  </a:lnTo>
                </a:path>
                <a:path w="1172845" h="308609">
                  <a:moveTo>
                    <a:pt x="292052" y="308205"/>
                  </a:moveTo>
                  <a:lnTo>
                    <a:pt x="290914" y="284497"/>
                  </a:lnTo>
                  <a:lnTo>
                    <a:pt x="302936" y="274892"/>
                  </a:lnTo>
                  <a:lnTo>
                    <a:pt x="316108" y="264224"/>
                  </a:lnTo>
                  <a:lnTo>
                    <a:pt x="320444" y="260789"/>
                  </a:lnTo>
                  <a:lnTo>
                    <a:pt x="329279" y="257543"/>
                  </a:lnTo>
                  <a:lnTo>
                    <a:pt x="342450" y="252802"/>
                  </a:lnTo>
                  <a:lnTo>
                    <a:pt x="355621" y="248065"/>
                  </a:lnTo>
                  <a:lnTo>
                    <a:pt x="368792" y="243292"/>
                  </a:lnTo>
                  <a:lnTo>
                    <a:pt x="381963" y="238514"/>
                  </a:lnTo>
                  <a:lnTo>
                    <a:pt x="385941" y="237081"/>
                  </a:lnTo>
                  <a:lnTo>
                    <a:pt x="395135" y="235110"/>
                  </a:lnTo>
                  <a:lnTo>
                    <a:pt x="408306" y="232212"/>
                  </a:lnTo>
                  <a:lnTo>
                    <a:pt x="447819" y="222972"/>
                  </a:lnTo>
                  <a:lnTo>
                    <a:pt x="485815" y="213372"/>
                  </a:lnTo>
                  <a:lnTo>
                    <a:pt x="487333" y="213135"/>
                  </a:lnTo>
                  <a:lnTo>
                    <a:pt x="526846" y="206750"/>
                  </a:lnTo>
                  <a:lnTo>
                    <a:pt x="553189" y="202172"/>
                  </a:lnTo>
                  <a:lnTo>
                    <a:pt x="566360" y="199885"/>
                  </a:lnTo>
                  <a:lnTo>
                    <a:pt x="579531" y="197572"/>
                  </a:lnTo>
                  <a:lnTo>
                    <a:pt x="592702" y="195228"/>
                  </a:lnTo>
                  <a:lnTo>
                    <a:pt x="605873" y="192894"/>
                  </a:lnTo>
                  <a:lnTo>
                    <a:pt x="619044" y="190544"/>
                  </a:lnTo>
                  <a:lnTo>
                    <a:pt x="624081" y="189664"/>
                  </a:lnTo>
                  <a:lnTo>
                    <a:pt x="632216" y="188727"/>
                  </a:lnTo>
                  <a:lnTo>
                    <a:pt x="645387" y="187199"/>
                  </a:lnTo>
                  <a:lnTo>
                    <a:pt x="658558" y="185644"/>
                  </a:lnTo>
                  <a:lnTo>
                    <a:pt x="671729" y="184064"/>
                  </a:lnTo>
                  <a:lnTo>
                    <a:pt x="684900" y="182473"/>
                  </a:lnTo>
                  <a:lnTo>
                    <a:pt x="698071" y="180882"/>
                  </a:lnTo>
                  <a:lnTo>
                    <a:pt x="711243" y="179270"/>
                  </a:lnTo>
                  <a:lnTo>
                    <a:pt x="724414" y="177658"/>
                  </a:lnTo>
                  <a:lnTo>
                    <a:pt x="737585" y="176045"/>
                  </a:lnTo>
                  <a:lnTo>
                    <a:pt x="777098" y="171093"/>
                  </a:lnTo>
                  <a:lnTo>
                    <a:pt x="816501" y="165956"/>
                  </a:lnTo>
                  <a:lnTo>
                    <a:pt x="829783" y="164697"/>
                  </a:lnTo>
                  <a:lnTo>
                    <a:pt x="842954" y="163417"/>
                  </a:lnTo>
                  <a:lnTo>
                    <a:pt x="856126" y="162137"/>
                  </a:lnTo>
                  <a:lnTo>
                    <a:pt x="869297" y="160825"/>
                  </a:lnTo>
                  <a:lnTo>
                    <a:pt x="882468" y="159497"/>
                  </a:lnTo>
                  <a:lnTo>
                    <a:pt x="895639" y="158191"/>
                  </a:lnTo>
                  <a:lnTo>
                    <a:pt x="908810" y="156873"/>
                  </a:lnTo>
                  <a:lnTo>
                    <a:pt x="910191" y="156731"/>
                  </a:lnTo>
                </a:path>
                <a:path w="1172845" h="308609">
                  <a:moveTo>
                    <a:pt x="1004159" y="147085"/>
                  </a:moveTo>
                  <a:lnTo>
                    <a:pt x="1014180" y="145994"/>
                  </a:lnTo>
                  <a:lnTo>
                    <a:pt x="1027351" y="144556"/>
                  </a:lnTo>
                  <a:lnTo>
                    <a:pt x="1040522" y="143112"/>
                  </a:lnTo>
                  <a:lnTo>
                    <a:pt x="1048367" y="142248"/>
                  </a:lnTo>
                  <a:lnTo>
                    <a:pt x="1053693" y="141821"/>
                  </a:lnTo>
                  <a:lnTo>
                    <a:pt x="1066864" y="140762"/>
                  </a:lnTo>
                  <a:lnTo>
                    <a:pt x="1080035" y="139725"/>
                  </a:lnTo>
                  <a:lnTo>
                    <a:pt x="1093207" y="138671"/>
                  </a:lnTo>
                  <a:lnTo>
                    <a:pt x="1106378" y="137586"/>
                  </a:lnTo>
                  <a:lnTo>
                    <a:pt x="1119549" y="136490"/>
                  </a:lnTo>
                  <a:lnTo>
                    <a:pt x="1132720" y="135404"/>
                  </a:lnTo>
                  <a:lnTo>
                    <a:pt x="1145891" y="134303"/>
                  </a:lnTo>
                  <a:lnTo>
                    <a:pt x="1159062" y="133197"/>
                  </a:lnTo>
                  <a:lnTo>
                    <a:pt x="1172234" y="132080"/>
                  </a:lnTo>
                </a:path>
                <a:path w="1172845" h="308609">
                  <a:moveTo>
                    <a:pt x="218009" y="308205"/>
                  </a:moveTo>
                  <a:lnTo>
                    <a:pt x="221306" y="284497"/>
                  </a:lnTo>
                  <a:lnTo>
                    <a:pt x="223909" y="281789"/>
                  </a:lnTo>
                  <a:lnTo>
                    <a:pt x="237081" y="268175"/>
                  </a:lnTo>
                  <a:lnTo>
                    <a:pt x="244219" y="260789"/>
                  </a:lnTo>
                  <a:lnTo>
                    <a:pt x="250252" y="258002"/>
                  </a:lnTo>
                  <a:lnTo>
                    <a:pt x="263423" y="251980"/>
                  </a:lnTo>
                  <a:lnTo>
                    <a:pt x="276594" y="245647"/>
                  </a:lnTo>
                  <a:lnTo>
                    <a:pt x="289765" y="239088"/>
                  </a:lnTo>
                  <a:lnTo>
                    <a:pt x="293869" y="237081"/>
                  </a:lnTo>
                  <a:lnTo>
                    <a:pt x="302936" y="234673"/>
                  </a:lnTo>
                  <a:lnTo>
                    <a:pt x="316108" y="231122"/>
                  </a:lnTo>
                  <a:lnTo>
                    <a:pt x="329279" y="227413"/>
                  </a:lnTo>
                  <a:lnTo>
                    <a:pt x="342450" y="223556"/>
                  </a:lnTo>
                  <a:lnTo>
                    <a:pt x="355621" y="219595"/>
                  </a:lnTo>
                  <a:lnTo>
                    <a:pt x="368792" y="215506"/>
                  </a:lnTo>
                  <a:lnTo>
                    <a:pt x="375731" y="213372"/>
                  </a:lnTo>
                  <a:lnTo>
                    <a:pt x="421477" y="204506"/>
                  </a:lnTo>
                  <a:lnTo>
                    <a:pt x="460990" y="195639"/>
                  </a:lnTo>
                  <a:lnTo>
                    <a:pt x="485273" y="189664"/>
                  </a:lnTo>
                  <a:lnTo>
                    <a:pt x="487333" y="189348"/>
                  </a:lnTo>
                  <a:lnTo>
                    <a:pt x="526846" y="182910"/>
                  </a:lnTo>
                  <a:lnTo>
                    <a:pt x="566360" y="175866"/>
                  </a:lnTo>
                  <a:lnTo>
                    <a:pt x="605873" y="168411"/>
                  </a:lnTo>
                  <a:lnTo>
                    <a:pt x="618576" y="165956"/>
                  </a:lnTo>
                  <a:lnTo>
                    <a:pt x="619044" y="165893"/>
                  </a:lnTo>
                  <a:lnTo>
                    <a:pt x="658558" y="160614"/>
                  </a:lnTo>
                  <a:lnTo>
                    <a:pt x="698071" y="154792"/>
                  </a:lnTo>
                  <a:lnTo>
                    <a:pt x="737585" y="148491"/>
                  </a:lnTo>
                  <a:lnTo>
                    <a:pt x="774306" y="142248"/>
                  </a:lnTo>
                  <a:lnTo>
                    <a:pt x="777098" y="141911"/>
                  </a:lnTo>
                  <a:lnTo>
                    <a:pt x="816612" y="137211"/>
                  </a:lnTo>
                  <a:lnTo>
                    <a:pt x="856126" y="132238"/>
                  </a:lnTo>
                  <a:lnTo>
                    <a:pt x="895639" y="126922"/>
                  </a:lnTo>
                  <a:lnTo>
                    <a:pt x="908810" y="125068"/>
                  </a:lnTo>
                  <a:lnTo>
                    <a:pt x="911998" y="124615"/>
                  </a:lnTo>
                </a:path>
                <a:path w="1172845" h="308609">
                  <a:moveTo>
                    <a:pt x="990055" y="114499"/>
                  </a:moveTo>
                  <a:lnTo>
                    <a:pt x="1040522" y="108377"/>
                  </a:lnTo>
                  <a:lnTo>
                    <a:pt x="1080035" y="103193"/>
                  </a:lnTo>
                  <a:lnTo>
                    <a:pt x="1119549" y="97851"/>
                  </a:lnTo>
                  <a:lnTo>
                    <a:pt x="1132720" y="96049"/>
                  </a:lnTo>
                  <a:lnTo>
                    <a:pt x="1141703" y="94832"/>
                  </a:lnTo>
                  <a:lnTo>
                    <a:pt x="1145891" y="94395"/>
                  </a:lnTo>
                  <a:lnTo>
                    <a:pt x="1159062" y="92998"/>
                  </a:lnTo>
                  <a:lnTo>
                    <a:pt x="1172234" y="91571"/>
                  </a:lnTo>
                </a:path>
                <a:path w="1172845" h="308609">
                  <a:moveTo>
                    <a:pt x="144987" y="308205"/>
                  </a:moveTo>
                  <a:lnTo>
                    <a:pt x="148301" y="284497"/>
                  </a:lnTo>
                  <a:lnTo>
                    <a:pt x="158054" y="273012"/>
                  </a:lnTo>
                  <a:lnTo>
                    <a:pt x="168175" y="260789"/>
                  </a:lnTo>
                  <a:lnTo>
                    <a:pt x="171225" y="258992"/>
                  </a:lnTo>
                  <a:lnTo>
                    <a:pt x="184396" y="251279"/>
                  </a:lnTo>
                  <a:lnTo>
                    <a:pt x="197567" y="242987"/>
                  </a:lnTo>
                  <a:lnTo>
                    <a:pt x="206729" y="237081"/>
                  </a:lnTo>
                  <a:lnTo>
                    <a:pt x="210738" y="235832"/>
                  </a:lnTo>
                  <a:lnTo>
                    <a:pt x="223909" y="231638"/>
                  </a:lnTo>
                  <a:lnTo>
                    <a:pt x="237081" y="227039"/>
                  </a:lnTo>
                  <a:lnTo>
                    <a:pt x="250252" y="222092"/>
                  </a:lnTo>
                  <a:lnTo>
                    <a:pt x="263423" y="216844"/>
                  </a:lnTo>
                  <a:lnTo>
                    <a:pt x="271953" y="213372"/>
                  </a:lnTo>
                  <a:lnTo>
                    <a:pt x="276594" y="212472"/>
                  </a:lnTo>
                  <a:lnTo>
                    <a:pt x="316108" y="203452"/>
                  </a:lnTo>
                  <a:lnTo>
                    <a:pt x="355621" y="192098"/>
                  </a:lnTo>
                  <a:lnTo>
                    <a:pt x="363371" y="189664"/>
                  </a:lnTo>
                  <a:lnTo>
                    <a:pt x="368792" y="188842"/>
                  </a:lnTo>
                  <a:lnTo>
                    <a:pt x="408306" y="181593"/>
                  </a:lnTo>
                  <a:lnTo>
                    <a:pt x="447819" y="172479"/>
                  </a:lnTo>
                  <a:lnTo>
                    <a:pt x="472154" y="165956"/>
                  </a:lnTo>
                  <a:lnTo>
                    <a:pt x="474162" y="165661"/>
                  </a:lnTo>
                  <a:lnTo>
                    <a:pt x="513675" y="158923"/>
                  </a:lnTo>
                  <a:lnTo>
                    <a:pt x="553189" y="150546"/>
                  </a:lnTo>
                  <a:lnTo>
                    <a:pt x="588213" y="142248"/>
                  </a:lnTo>
                  <a:lnTo>
                    <a:pt x="592702" y="141621"/>
                  </a:lnTo>
                  <a:lnTo>
                    <a:pt x="632216" y="135504"/>
                  </a:lnTo>
                  <a:lnTo>
                    <a:pt x="671729" y="128297"/>
                  </a:lnTo>
                  <a:lnTo>
                    <a:pt x="711243" y="120042"/>
                  </a:lnTo>
                  <a:lnTo>
                    <a:pt x="718234" y="118540"/>
                  </a:lnTo>
                  <a:lnTo>
                    <a:pt x="763927" y="112144"/>
                  </a:lnTo>
                  <a:lnTo>
                    <a:pt x="803441" y="105685"/>
                  </a:lnTo>
                  <a:lnTo>
                    <a:pt x="842954" y="98472"/>
                  </a:lnTo>
                  <a:lnTo>
                    <a:pt x="861394" y="94832"/>
                  </a:lnTo>
                  <a:lnTo>
                    <a:pt x="869297" y="93831"/>
                  </a:lnTo>
                  <a:lnTo>
                    <a:pt x="882468" y="92108"/>
                  </a:lnTo>
                  <a:lnTo>
                    <a:pt x="895639" y="90285"/>
                  </a:lnTo>
                  <a:lnTo>
                    <a:pt x="898089" y="89932"/>
                  </a:lnTo>
                </a:path>
                <a:path w="1172845" h="308609">
                  <a:moveTo>
                    <a:pt x="975799" y="77325"/>
                  </a:moveTo>
                  <a:lnTo>
                    <a:pt x="987837" y="75123"/>
                  </a:lnTo>
                  <a:lnTo>
                    <a:pt x="1001008" y="72631"/>
                  </a:lnTo>
                  <a:lnTo>
                    <a:pt x="1008811" y="71124"/>
                  </a:lnTo>
                  <a:lnTo>
                    <a:pt x="1014180" y="70439"/>
                  </a:lnTo>
                  <a:lnTo>
                    <a:pt x="1053693" y="65070"/>
                  </a:lnTo>
                  <a:lnTo>
                    <a:pt x="1093207" y="59075"/>
                  </a:lnTo>
                  <a:lnTo>
                    <a:pt x="1132720" y="52542"/>
                  </a:lnTo>
                  <a:lnTo>
                    <a:pt x="1162065" y="47416"/>
                  </a:lnTo>
                  <a:lnTo>
                    <a:pt x="1172234" y="46178"/>
                  </a:lnTo>
                </a:path>
                <a:path w="1172845" h="308609">
                  <a:moveTo>
                    <a:pt x="105253" y="308205"/>
                  </a:moveTo>
                  <a:lnTo>
                    <a:pt x="105369" y="307083"/>
                  </a:lnTo>
                  <a:lnTo>
                    <a:pt x="108166" y="284497"/>
                  </a:lnTo>
                  <a:lnTo>
                    <a:pt x="118540" y="270446"/>
                  </a:lnTo>
                  <a:lnTo>
                    <a:pt x="125669" y="260789"/>
                  </a:lnTo>
                  <a:lnTo>
                    <a:pt x="131711" y="257006"/>
                  </a:lnTo>
                  <a:lnTo>
                    <a:pt x="144882" y="248424"/>
                  </a:lnTo>
                  <a:lnTo>
                    <a:pt x="158054" y="238872"/>
                  </a:lnTo>
                  <a:lnTo>
                    <a:pt x="160540" y="237081"/>
                  </a:lnTo>
                  <a:lnTo>
                    <a:pt x="197567" y="223783"/>
                  </a:lnTo>
                  <a:lnTo>
                    <a:pt x="219927" y="213372"/>
                  </a:lnTo>
                  <a:lnTo>
                    <a:pt x="223909" y="212788"/>
                  </a:lnTo>
                  <a:lnTo>
                    <a:pt x="263423" y="203489"/>
                  </a:lnTo>
                  <a:lnTo>
                    <a:pt x="302936" y="189896"/>
                  </a:lnTo>
                  <a:lnTo>
                    <a:pt x="303590" y="189664"/>
                  </a:lnTo>
                  <a:lnTo>
                    <a:pt x="342450" y="183753"/>
                  </a:lnTo>
                  <a:lnTo>
                    <a:pt x="381963" y="173132"/>
                  </a:lnTo>
                  <a:lnTo>
                    <a:pt x="404750" y="165956"/>
                  </a:lnTo>
                  <a:lnTo>
                    <a:pt x="408306" y="165956"/>
                  </a:lnTo>
                  <a:lnTo>
                    <a:pt x="447819" y="159455"/>
                  </a:lnTo>
                  <a:lnTo>
                    <a:pt x="487333" y="149134"/>
                  </a:lnTo>
                  <a:lnTo>
                    <a:pt x="510403" y="142248"/>
                  </a:lnTo>
                  <a:lnTo>
                    <a:pt x="513675" y="142248"/>
                  </a:lnTo>
                  <a:lnTo>
                    <a:pt x="553189" y="135884"/>
                  </a:lnTo>
                  <a:lnTo>
                    <a:pt x="592702" y="126501"/>
                  </a:lnTo>
                  <a:lnTo>
                    <a:pt x="619044" y="119473"/>
                  </a:lnTo>
                  <a:lnTo>
                    <a:pt x="622553" y="118540"/>
                  </a:lnTo>
                  <a:lnTo>
                    <a:pt x="671729" y="111902"/>
                  </a:lnTo>
                  <a:lnTo>
                    <a:pt x="711243" y="103462"/>
                  </a:lnTo>
                  <a:lnTo>
                    <a:pt x="747658" y="94832"/>
                  </a:lnTo>
                  <a:lnTo>
                    <a:pt x="750756" y="94832"/>
                  </a:lnTo>
                  <a:lnTo>
                    <a:pt x="790270" y="89727"/>
                  </a:lnTo>
                  <a:lnTo>
                    <a:pt x="829783" y="82198"/>
                  </a:lnTo>
                  <a:lnTo>
                    <a:pt x="869297" y="73505"/>
                  </a:lnTo>
                  <a:lnTo>
                    <a:pt x="879628" y="71124"/>
                  </a:lnTo>
                  <a:lnTo>
                    <a:pt x="882468" y="70960"/>
                  </a:lnTo>
                  <a:lnTo>
                    <a:pt x="890176" y="70244"/>
                  </a:lnTo>
                </a:path>
                <a:path w="1172845" h="308609">
                  <a:moveTo>
                    <a:pt x="967775" y="57189"/>
                  </a:moveTo>
                  <a:lnTo>
                    <a:pt x="974666" y="55793"/>
                  </a:lnTo>
                  <a:lnTo>
                    <a:pt x="987837" y="53021"/>
                  </a:lnTo>
                  <a:lnTo>
                    <a:pt x="1001008" y="50166"/>
                  </a:lnTo>
                  <a:lnTo>
                    <a:pt x="1013542" y="47416"/>
                  </a:lnTo>
                  <a:lnTo>
                    <a:pt x="1014180" y="47374"/>
                  </a:lnTo>
                  <a:lnTo>
                    <a:pt x="1053693" y="42895"/>
                  </a:lnTo>
                  <a:lnTo>
                    <a:pt x="1093207" y="36083"/>
                  </a:lnTo>
                  <a:lnTo>
                    <a:pt x="1132720" y="28407"/>
                  </a:lnTo>
                  <a:lnTo>
                    <a:pt x="1155843" y="23708"/>
                  </a:lnTo>
                  <a:lnTo>
                    <a:pt x="1159062" y="23476"/>
                  </a:lnTo>
                  <a:lnTo>
                    <a:pt x="1172234" y="22290"/>
                  </a:lnTo>
                </a:path>
                <a:path w="1172845" h="308609">
                  <a:moveTo>
                    <a:pt x="0" y="308205"/>
                  </a:moveTo>
                  <a:lnTo>
                    <a:pt x="13171" y="284497"/>
                  </a:lnTo>
                  <a:lnTo>
                    <a:pt x="26342" y="260789"/>
                  </a:lnTo>
                  <a:lnTo>
                    <a:pt x="39513" y="260789"/>
                  </a:lnTo>
                  <a:lnTo>
                    <a:pt x="52684" y="260789"/>
                  </a:lnTo>
                  <a:lnTo>
                    <a:pt x="65855" y="237081"/>
                  </a:lnTo>
                  <a:lnTo>
                    <a:pt x="79027" y="237081"/>
                  </a:lnTo>
                  <a:lnTo>
                    <a:pt x="92198" y="237081"/>
                  </a:lnTo>
                  <a:lnTo>
                    <a:pt x="105369" y="237081"/>
                  </a:lnTo>
                  <a:lnTo>
                    <a:pt x="118540" y="237081"/>
                  </a:lnTo>
                  <a:lnTo>
                    <a:pt x="131711" y="213372"/>
                  </a:lnTo>
                  <a:lnTo>
                    <a:pt x="144882" y="213372"/>
                  </a:lnTo>
                  <a:lnTo>
                    <a:pt x="210738" y="213372"/>
                  </a:lnTo>
                  <a:lnTo>
                    <a:pt x="223909" y="189664"/>
                  </a:lnTo>
                  <a:lnTo>
                    <a:pt x="237081" y="189664"/>
                  </a:lnTo>
                  <a:lnTo>
                    <a:pt x="302936" y="189664"/>
                  </a:lnTo>
                  <a:lnTo>
                    <a:pt x="316108" y="165956"/>
                  </a:lnTo>
                  <a:lnTo>
                    <a:pt x="329279" y="165956"/>
                  </a:lnTo>
                  <a:lnTo>
                    <a:pt x="408306" y="165956"/>
                  </a:lnTo>
                  <a:lnTo>
                    <a:pt x="421477" y="142248"/>
                  </a:lnTo>
                  <a:lnTo>
                    <a:pt x="434648" y="142248"/>
                  </a:lnTo>
                  <a:lnTo>
                    <a:pt x="513675" y="142248"/>
                  </a:lnTo>
                  <a:lnTo>
                    <a:pt x="526846" y="118540"/>
                  </a:lnTo>
                  <a:lnTo>
                    <a:pt x="540017" y="118540"/>
                  </a:lnTo>
                  <a:lnTo>
                    <a:pt x="619044" y="118540"/>
                  </a:lnTo>
                  <a:lnTo>
                    <a:pt x="632216" y="94832"/>
                  </a:lnTo>
                  <a:lnTo>
                    <a:pt x="645387" y="94832"/>
                  </a:lnTo>
                  <a:lnTo>
                    <a:pt x="750756" y="94832"/>
                  </a:lnTo>
                  <a:lnTo>
                    <a:pt x="763927" y="71124"/>
                  </a:lnTo>
                  <a:lnTo>
                    <a:pt x="777098" y="71124"/>
                  </a:lnTo>
                  <a:lnTo>
                    <a:pt x="869297" y="71124"/>
                  </a:lnTo>
                  <a:lnTo>
                    <a:pt x="882468" y="47416"/>
                  </a:lnTo>
                  <a:lnTo>
                    <a:pt x="895639" y="47416"/>
                  </a:lnTo>
                  <a:lnTo>
                    <a:pt x="908810" y="47416"/>
                  </a:lnTo>
                  <a:lnTo>
                    <a:pt x="918799" y="47416"/>
                  </a:lnTo>
                </a:path>
                <a:path w="1172845" h="308609">
                  <a:moveTo>
                    <a:pt x="950284" y="47416"/>
                  </a:moveTo>
                  <a:lnTo>
                    <a:pt x="1001008" y="47416"/>
                  </a:lnTo>
                  <a:lnTo>
                    <a:pt x="1014180" y="23708"/>
                  </a:lnTo>
                  <a:lnTo>
                    <a:pt x="1014180" y="23708"/>
                  </a:lnTo>
                  <a:lnTo>
                    <a:pt x="1132720" y="23708"/>
                  </a:lnTo>
                  <a:lnTo>
                    <a:pt x="1145891" y="0"/>
                  </a:lnTo>
                  <a:lnTo>
                    <a:pt x="1159062" y="0"/>
                  </a:lnTo>
                  <a:lnTo>
                    <a:pt x="1172234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 rot="360000">
            <a:off x="2407084" y="1175342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21234" y="1120637"/>
            <a:ext cx="69850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 rot="21480000">
            <a:off x="2486414" y="1111780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 rot="21360000">
            <a:off x="2472613" y="1084356"/>
            <a:ext cx="8607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 rot="21300000">
            <a:off x="2463758" y="1065875"/>
            <a:ext cx="8607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 rot="21180000">
            <a:off x="2467334" y="1033020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 rot="21060000">
            <a:off x="2453203" y="997622"/>
            <a:ext cx="69296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 rot="21060000">
            <a:off x="2445201" y="978010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63710" y="947367"/>
            <a:ext cx="43180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297893" y="121295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176" y="0"/>
                </a:moveTo>
                <a:lnTo>
                  <a:pt x="2360" y="0"/>
                </a:lnTo>
                <a:lnTo>
                  <a:pt x="0" y="2360"/>
                </a:lnTo>
                <a:lnTo>
                  <a:pt x="0" y="8176"/>
                </a:lnTo>
                <a:lnTo>
                  <a:pt x="2360" y="10536"/>
                </a:lnTo>
                <a:lnTo>
                  <a:pt x="8176" y="10536"/>
                </a:lnTo>
                <a:lnTo>
                  <a:pt x="10536" y="8176"/>
                </a:lnTo>
                <a:lnTo>
                  <a:pt x="10536" y="5268"/>
                </a:lnTo>
                <a:lnTo>
                  <a:pt x="10536" y="2360"/>
                </a:lnTo>
                <a:lnTo>
                  <a:pt x="8176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303632" y="1184448"/>
            <a:ext cx="122555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0.2986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406205" y="529370"/>
            <a:ext cx="1320165" cy="714375"/>
            <a:chOff x="1406205" y="529370"/>
            <a:chExt cx="1320165" cy="714375"/>
          </a:xfrm>
        </p:grpSpPr>
        <p:sp>
          <p:nvSpPr>
            <p:cNvPr id="23" name="object 23"/>
            <p:cNvSpPr/>
            <p:nvPr/>
          </p:nvSpPr>
          <p:spPr>
            <a:xfrm>
              <a:off x="1586845" y="1191227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30" h="31750">
                  <a:moveTo>
                    <a:pt x="18244" y="0"/>
                  </a:moveTo>
                  <a:lnTo>
                    <a:pt x="0" y="31605"/>
                  </a:lnTo>
                  <a:lnTo>
                    <a:pt x="36488" y="31605"/>
                  </a:lnTo>
                  <a:lnTo>
                    <a:pt x="182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586845" y="1191227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30" h="31750">
                  <a:moveTo>
                    <a:pt x="18244" y="0"/>
                  </a:moveTo>
                  <a:lnTo>
                    <a:pt x="0" y="31605"/>
                  </a:lnTo>
                  <a:lnTo>
                    <a:pt x="36488" y="31605"/>
                  </a:lnTo>
                  <a:lnTo>
                    <a:pt x="18244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407522" y="530687"/>
              <a:ext cx="1317625" cy="711835"/>
            </a:xfrm>
            <a:custGeom>
              <a:avLst/>
              <a:gdLst/>
              <a:ahLst/>
              <a:cxnLst/>
              <a:rect l="l" t="t" r="r" b="b"/>
              <a:pathLst>
                <a:path w="1317625" h="711835">
                  <a:moveTo>
                    <a:pt x="0" y="711243"/>
                  </a:moveTo>
                  <a:lnTo>
                    <a:pt x="1317116" y="711243"/>
                  </a:lnTo>
                </a:path>
                <a:path w="1317625" h="711835">
                  <a:moveTo>
                    <a:pt x="0" y="0"/>
                  </a:moveTo>
                  <a:lnTo>
                    <a:pt x="1317116" y="0"/>
                  </a:lnTo>
                </a:path>
                <a:path w="1317625" h="711835">
                  <a:moveTo>
                    <a:pt x="0" y="711243"/>
                  </a:moveTo>
                  <a:lnTo>
                    <a:pt x="0" y="698071"/>
                  </a:lnTo>
                </a:path>
                <a:path w="1317625" h="711835">
                  <a:moveTo>
                    <a:pt x="131711" y="711243"/>
                  </a:moveTo>
                  <a:lnTo>
                    <a:pt x="131711" y="698071"/>
                  </a:lnTo>
                </a:path>
                <a:path w="1317625" h="711835">
                  <a:moveTo>
                    <a:pt x="263423" y="711243"/>
                  </a:moveTo>
                  <a:lnTo>
                    <a:pt x="263423" y="698071"/>
                  </a:lnTo>
                </a:path>
                <a:path w="1317625" h="711835">
                  <a:moveTo>
                    <a:pt x="395135" y="711243"/>
                  </a:moveTo>
                  <a:lnTo>
                    <a:pt x="395135" y="698071"/>
                  </a:lnTo>
                </a:path>
                <a:path w="1317625" h="711835">
                  <a:moveTo>
                    <a:pt x="526846" y="711243"/>
                  </a:moveTo>
                  <a:lnTo>
                    <a:pt x="526846" y="698071"/>
                  </a:lnTo>
                </a:path>
                <a:path w="1317625" h="711835">
                  <a:moveTo>
                    <a:pt x="658558" y="711243"/>
                  </a:moveTo>
                  <a:lnTo>
                    <a:pt x="658558" y="698071"/>
                  </a:lnTo>
                </a:path>
                <a:path w="1317625" h="711835">
                  <a:moveTo>
                    <a:pt x="790270" y="711243"/>
                  </a:moveTo>
                  <a:lnTo>
                    <a:pt x="790270" y="698071"/>
                  </a:lnTo>
                </a:path>
                <a:path w="1317625" h="711835">
                  <a:moveTo>
                    <a:pt x="921981" y="711243"/>
                  </a:moveTo>
                  <a:lnTo>
                    <a:pt x="921981" y="698071"/>
                  </a:lnTo>
                </a:path>
                <a:path w="1317625" h="711835">
                  <a:moveTo>
                    <a:pt x="1053693" y="711243"/>
                  </a:moveTo>
                  <a:lnTo>
                    <a:pt x="1053693" y="698071"/>
                  </a:lnTo>
                </a:path>
                <a:path w="1317625" h="711835">
                  <a:moveTo>
                    <a:pt x="1185405" y="711243"/>
                  </a:moveTo>
                  <a:lnTo>
                    <a:pt x="1185405" y="698071"/>
                  </a:lnTo>
                </a:path>
                <a:path w="1317625" h="711835">
                  <a:moveTo>
                    <a:pt x="1317116" y="711243"/>
                  </a:moveTo>
                  <a:lnTo>
                    <a:pt x="1317116" y="698071"/>
                  </a:lnTo>
                </a:path>
                <a:path w="1317625" h="711835">
                  <a:moveTo>
                    <a:pt x="0" y="0"/>
                  </a:moveTo>
                  <a:lnTo>
                    <a:pt x="0" y="13171"/>
                  </a:lnTo>
                </a:path>
                <a:path w="1317625" h="711835">
                  <a:moveTo>
                    <a:pt x="131711" y="0"/>
                  </a:moveTo>
                  <a:lnTo>
                    <a:pt x="131711" y="13171"/>
                  </a:lnTo>
                </a:path>
                <a:path w="1317625" h="711835">
                  <a:moveTo>
                    <a:pt x="263423" y="0"/>
                  </a:moveTo>
                  <a:lnTo>
                    <a:pt x="263423" y="13171"/>
                  </a:lnTo>
                </a:path>
                <a:path w="1317625" h="711835">
                  <a:moveTo>
                    <a:pt x="395135" y="0"/>
                  </a:moveTo>
                  <a:lnTo>
                    <a:pt x="395135" y="13171"/>
                  </a:lnTo>
                </a:path>
                <a:path w="1317625" h="711835">
                  <a:moveTo>
                    <a:pt x="526846" y="0"/>
                  </a:moveTo>
                  <a:lnTo>
                    <a:pt x="526846" y="13171"/>
                  </a:lnTo>
                </a:path>
                <a:path w="1317625" h="711835">
                  <a:moveTo>
                    <a:pt x="658558" y="0"/>
                  </a:moveTo>
                  <a:lnTo>
                    <a:pt x="658558" y="13171"/>
                  </a:lnTo>
                </a:path>
                <a:path w="1317625" h="711835">
                  <a:moveTo>
                    <a:pt x="790270" y="0"/>
                  </a:moveTo>
                  <a:lnTo>
                    <a:pt x="790270" y="13171"/>
                  </a:lnTo>
                </a:path>
                <a:path w="1317625" h="711835">
                  <a:moveTo>
                    <a:pt x="921981" y="0"/>
                  </a:moveTo>
                  <a:lnTo>
                    <a:pt x="921981" y="13171"/>
                  </a:lnTo>
                </a:path>
                <a:path w="1317625" h="711835">
                  <a:moveTo>
                    <a:pt x="1053693" y="0"/>
                  </a:moveTo>
                  <a:lnTo>
                    <a:pt x="1053693" y="13171"/>
                  </a:lnTo>
                </a:path>
                <a:path w="1317625" h="711835">
                  <a:moveTo>
                    <a:pt x="1185405" y="0"/>
                  </a:moveTo>
                  <a:lnTo>
                    <a:pt x="1185405" y="13171"/>
                  </a:lnTo>
                </a:path>
                <a:path w="1317625" h="711835">
                  <a:moveTo>
                    <a:pt x="1317116" y="0"/>
                  </a:moveTo>
                  <a:lnTo>
                    <a:pt x="1317116" y="13171"/>
                  </a:lnTo>
                </a:path>
                <a:path w="1317625" h="711835">
                  <a:moveTo>
                    <a:pt x="0" y="711243"/>
                  </a:moveTo>
                  <a:lnTo>
                    <a:pt x="0" y="0"/>
                  </a:lnTo>
                </a:path>
                <a:path w="1317625" h="711835">
                  <a:moveTo>
                    <a:pt x="1317116" y="711243"/>
                  </a:moveTo>
                  <a:lnTo>
                    <a:pt x="1317116" y="0"/>
                  </a:lnTo>
                </a:path>
                <a:path w="1317625" h="711835">
                  <a:moveTo>
                    <a:pt x="0" y="711243"/>
                  </a:moveTo>
                  <a:lnTo>
                    <a:pt x="13171" y="711243"/>
                  </a:lnTo>
                </a:path>
                <a:path w="1317625" h="711835">
                  <a:moveTo>
                    <a:pt x="0" y="474162"/>
                  </a:moveTo>
                  <a:lnTo>
                    <a:pt x="13171" y="474162"/>
                  </a:lnTo>
                </a:path>
                <a:path w="1317625" h="711835">
                  <a:moveTo>
                    <a:pt x="0" y="237081"/>
                  </a:moveTo>
                  <a:lnTo>
                    <a:pt x="13171" y="237081"/>
                  </a:lnTo>
                </a:path>
                <a:path w="1317625" h="711835">
                  <a:moveTo>
                    <a:pt x="0" y="0"/>
                  </a:moveTo>
                  <a:lnTo>
                    <a:pt x="13171" y="0"/>
                  </a:lnTo>
                </a:path>
                <a:path w="1317625" h="711835">
                  <a:moveTo>
                    <a:pt x="1317116" y="711243"/>
                  </a:moveTo>
                  <a:lnTo>
                    <a:pt x="1303945" y="711243"/>
                  </a:lnTo>
                </a:path>
                <a:path w="1317625" h="711835">
                  <a:moveTo>
                    <a:pt x="1317116" y="474162"/>
                  </a:moveTo>
                  <a:lnTo>
                    <a:pt x="1303945" y="474162"/>
                  </a:lnTo>
                </a:path>
                <a:path w="1317625" h="711835">
                  <a:moveTo>
                    <a:pt x="1317116" y="237081"/>
                  </a:moveTo>
                  <a:lnTo>
                    <a:pt x="1303945" y="237081"/>
                  </a:lnTo>
                </a:path>
                <a:path w="1317625" h="711835">
                  <a:moveTo>
                    <a:pt x="1317116" y="0"/>
                  </a:moveTo>
                  <a:lnTo>
                    <a:pt x="1303945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379016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510728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642440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774151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05863" y="1250304"/>
            <a:ext cx="31813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4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300998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432710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64422" y="1250304"/>
            <a:ext cx="20002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00" spc="1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036851" y="1353896"/>
            <a:ext cx="56515" cy="67945"/>
          </a:xfrm>
          <a:custGeom>
            <a:avLst/>
            <a:gdLst/>
            <a:ahLst/>
            <a:cxnLst/>
            <a:rect l="l" t="t" r="r" b="b"/>
            <a:pathLst>
              <a:path w="56514" h="67944">
                <a:moveTo>
                  <a:pt x="24041" y="15443"/>
                </a:moveTo>
                <a:lnTo>
                  <a:pt x="19977" y="723"/>
                </a:lnTo>
                <a:lnTo>
                  <a:pt x="19977" y="10617"/>
                </a:lnTo>
                <a:lnTo>
                  <a:pt x="19545" y="13360"/>
                </a:lnTo>
                <a:lnTo>
                  <a:pt x="19392" y="14236"/>
                </a:lnTo>
                <a:lnTo>
                  <a:pt x="18186" y="19672"/>
                </a:lnTo>
                <a:lnTo>
                  <a:pt x="17703" y="19672"/>
                </a:lnTo>
                <a:lnTo>
                  <a:pt x="17703" y="21729"/>
                </a:lnTo>
                <a:lnTo>
                  <a:pt x="8343" y="39916"/>
                </a:lnTo>
                <a:lnTo>
                  <a:pt x="4991" y="39916"/>
                </a:lnTo>
                <a:lnTo>
                  <a:pt x="3949" y="37668"/>
                </a:lnTo>
                <a:lnTo>
                  <a:pt x="4013" y="30759"/>
                </a:lnTo>
                <a:lnTo>
                  <a:pt x="4114" y="29718"/>
                </a:lnTo>
                <a:lnTo>
                  <a:pt x="4775" y="26225"/>
                </a:lnTo>
                <a:lnTo>
                  <a:pt x="5295" y="23914"/>
                </a:lnTo>
                <a:lnTo>
                  <a:pt x="5842" y="21729"/>
                </a:lnTo>
                <a:lnTo>
                  <a:pt x="17703" y="21729"/>
                </a:lnTo>
                <a:lnTo>
                  <a:pt x="17703" y="19672"/>
                </a:lnTo>
                <a:lnTo>
                  <a:pt x="6337" y="19672"/>
                </a:lnTo>
                <a:lnTo>
                  <a:pt x="7378" y="15443"/>
                </a:lnTo>
                <a:lnTo>
                  <a:pt x="8788" y="11353"/>
                </a:lnTo>
                <a:lnTo>
                  <a:pt x="12369" y="3454"/>
                </a:lnTo>
                <a:lnTo>
                  <a:pt x="14490" y="1473"/>
                </a:lnTo>
                <a:lnTo>
                  <a:pt x="19050" y="1473"/>
                </a:lnTo>
                <a:lnTo>
                  <a:pt x="19964" y="3454"/>
                </a:lnTo>
                <a:lnTo>
                  <a:pt x="19977" y="10617"/>
                </a:lnTo>
                <a:lnTo>
                  <a:pt x="19977" y="723"/>
                </a:lnTo>
                <a:lnTo>
                  <a:pt x="19570" y="381"/>
                </a:lnTo>
                <a:lnTo>
                  <a:pt x="18415" y="0"/>
                </a:lnTo>
                <a:lnTo>
                  <a:pt x="15646" y="0"/>
                </a:lnTo>
                <a:lnTo>
                  <a:pt x="4356" y="11760"/>
                </a:lnTo>
                <a:lnTo>
                  <a:pt x="3543" y="13360"/>
                </a:lnTo>
                <a:lnTo>
                  <a:pt x="0" y="32004"/>
                </a:lnTo>
                <a:lnTo>
                  <a:pt x="127" y="33083"/>
                </a:lnTo>
                <a:lnTo>
                  <a:pt x="952" y="36715"/>
                </a:lnTo>
                <a:lnTo>
                  <a:pt x="1676" y="38265"/>
                </a:lnTo>
                <a:lnTo>
                  <a:pt x="3759" y="40843"/>
                </a:lnTo>
                <a:lnTo>
                  <a:pt x="5156" y="41490"/>
                </a:lnTo>
                <a:lnTo>
                  <a:pt x="8318" y="41490"/>
                </a:lnTo>
                <a:lnTo>
                  <a:pt x="9626" y="41084"/>
                </a:lnTo>
                <a:lnTo>
                  <a:pt x="11557" y="39916"/>
                </a:lnTo>
                <a:lnTo>
                  <a:pt x="12268" y="39497"/>
                </a:lnTo>
                <a:lnTo>
                  <a:pt x="19596" y="29718"/>
                </a:lnTo>
                <a:lnTo>
                  <a:pt x="21018" y="26860"/>
                </a:lnTo>
                <a:lnTo>
                  <a:pt x="22136" y="23914"/>
                </a:lnTo>
                <a:lnTo>
                  <a:pt x="22707" y="21729"/>
                </a:lnTo>
                <a:lnTo>
                  <a:pt x="23241" y="19672"/>
                </a:lnTo>
                <a:lnTo>
                  <a:pt x="23723" y="17818"/>
                </a:lnTo>
                <a:lnTo>
                  <a:pt x="24041" y="15443"/>
                </a:lnTo>
                <a:close/>
              </a:path>
              <a:path w="56514" h="67944">
                <a:moveTo>
                  <a:pt x="56134" y="47574"/>
                </a:moveTo>
                <a:lnTo>
                  <a:pt x="56032" y="47307"/>
                </a:lnTo>
                <a:lnTo>
                  <a:pt x="55587" y="46863"/>
                </a:lnTo>
                <a:lnTo>
                  <a:pt x="55321" y="46748"/>
                </a:lnTo>
                <a:lnTo>
                  <a:pt x="36309" y="46748"/>
                </a:lnTo>
                <a:lnTo>
                  <a:pt x="30378" y="53200"/>
                </a:lnTo>
                <a:lnTo>
                  <a:pt x="30378" y="53530"/>
                </a:lnTo>
                <a:lnTo>
                  <a:pt x="30518" y="53670"/>
                </a:lnTo>
                <a:lnTo>
                  <a:pt x="31470" y="53670"/>
                </a:lnTo>
                <a:lnTo>
                  <a:pt x="31610" y="53505"/>
                </a:lnTo>
                <a:lnTo>
                  <a:pt x="32270" y="52412"/>
                </a:lnTo>
                <a:lnTo>
                  <a:pt x="33108" y="51485"/>
                </a:lnTo>
                <a:lnTo>
                  <a:pt x="35140" y="49999"/>
                </a:lnTo>
                <a:lnTo>
                  <a:pt x="36220" y="49631"/>
                </a:lnTo>
                <a:lnTo>
                  <a:pt x="40424" y="49631"/>
                </a:lnTo>
                <a:lnTo>
                  <a:pt x="34163" y="65608"/>
                </a:lnTo>
                <a:lnTo>
                  <a:pt x="34048" y="65938"/>
                </a:lnTo>
                <a:lnTo>
                  <a:pt x="33997" y="66179"/>
                </a:lnTo>
                <a:lnTo>
                  <a:pt x="33997" y="66344"/>
                </a:lnTo>
                <a:lnTo>
                  <a:pt x="33997" y="66725"/>
                </a:lnTo>
                <a:lnTo>
                  <a:pt x="34150" y="67043"/>
                </a:lnTo>
                <a:lnTo>
                  <a:pt x="34747" y="67538"/>
                </a:lnTo>
                <a:lnTo>
                  <a:pt x="35102" y="67665"/>
                </a:lnTo>
                <a:lnTo>
                  <a:pt x="36245" y="67665"/>
                </a:lnTo>
                <a:lnTo>
                  <a:pt x="36855" y="67259"/>
                </a:lnTo>
                <a:lnTo>
                  <a:pt x="37846" y="65379"/>
                </a:lnTo>
                <a:lnTo>
                  <a:pt x="39344" y="59791"/>
                </a:lnTo>
                <a:lnTo>
                  <a:pt x="41821" y="49631"/>
                </a:lnTo>
                <a:lnTo>
                  <a:pt x="47002" y="49631"/>
                </a:lnTo>
                <a:lnTo>
                  <a:pt x="46342" y="52539"/>
                </a:lnTo>
                <a:lnTo>
                  <a:pt x="45859" y="54838"/>
                </a:lnTo>
                <a:lnTo>
                  <a:pt x="45186" y="58178"/>
                </a:lnTo>
                <a:lnTo>
                  <a:pt x="45034" y="59918"/>
                </a:lnTo>
                <a:lnTo>
                  <a:pt x="45034" y="62992"/>
                </a:lnTo>
                <a:lnTo>
                  <a:pt x="45186" y="64300"/>
                </a:lnTo>
                <a:lnTo>
                  <a:pt x="45859" y="66992"/>
                </a:lnTo>
                <a:lnTo>
                  <a:pt x="46431" y="67665"/>
                </a:lnTo>
                <a:lnTo>
                  <a:pt x="47586" y="67665"/>
                </a:lnTo>
                <a:lnTo>
                  <a:pt x="49314" y="66090"/>
                </a:lnTo>
                <a:lnTo>
                  <a:pt x="49314" y="65557"/>
                </a:lnTo>
                <a:lnTo>
                  <a:pt x="49250" y="65354"/>
                </a:lnTo>
                <a:lnTo>
                  <a:pt x="49149" y="65189"/>
                </a:lnTo>
                <a:lnTo>
                  <a:pt x="48094" y="62725"/>
                </a:lnTo>
                <a:lnTo>
                  <a:pt x="47574" y="59982"/>
                </a:lnTo>
                <a:lnTo>
                  <a:pt x="47574" y="56959"/>
                </a:lnTo>
                <a:lnTo>
                  <a:pt x="47637" y="54610"/>
                </a:lnTo>
                <a:lnTo>
                  <a:pt x="47904" y="52158"/>
                </a:lnTo>
                <a:lnTo>
                  <a:pt x="48399" y="49631"/>
                </a:lnTo>
                <a:lnTo>
                  <a:pt x="54927" y="49631"/>
                </a:lnTo>
                <a:lnTo>
                  <a:pt x="55321" y="49466"/>
                </a:lnTo>
                <a:lnTo>
                  <a:pt x="55981" y="48806"/>
                </a:lnTo>
                <a:lnTo>
                  <a:pt x="56134" y="48399"/>
                </a:lnTo>
                <a:lnTo>
                  <a:pt x="56134" y="47574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342137" y="119498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342137" y="9579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342137" y="720823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342137" y="483742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261322" y="888780"/>
            <a:ext cx="41910" cy="24765"/>
          </a:xfrm>
          <a:custGeom>
            <a:avLst/>
            <a:gdLst/>
            <a:ahLst/>
            <a:cxnLst/>
            <a:rect l="l" t="t" r="r" b="b"/>
            <a:pathLst>
              <a:path w="41909" h="24765">
                <a:moveTo>
                  <a:pt x="14846" y="0"/>
                </a:moveTo>
                <a:lnTo>
                  <a:pt x="10674" y="0"/>
                </a:lnTo>
                <a:lnTo>
                  <a:pt x="9357" y="110"/>
                </a:lnTo>
                <a:lnTo>
                  <a:pt x="0" y="5705"/>
                </a:lnTo>
                <a:lnTo>
                  <a:pt x="43" y="8629"/>
                </a:lnTo>
                <a:lnTo>
                  <a:pt x="11769" y="19756"/>
                </a:lnTo>
                <a:lnTo>
                  <a:pt x="13360" y="20578"/>
                </a:lnTo>
                <a:lnTo>
                  <a:pt x="27550" y="24198"/>
                </a:lnTo>
                <a:lnTo>
                  <a:pt x="31306" y="24198"/>
                </a:lnTo>
                <a:lnTo>
                  <a:pt x="40932" y="20167"/>
                </a:lnTo>
                <a:lnTo>
                  <a:pt x="31472" y="20167"/>
                </a:lnTo>
                <a:lnTo>
                  <a:pt x="29742" y="20004"/>
                </a:lnTo>
                <a:lnTo>
                  <a:pt x="26229" y="19340"/>
                </a:lnTo>
                <a:lnTo>
                  <a:pt x="24144" y="18876"/>
                </a:lnTo>
                <a:lnTo>
                  <a:pt x="21732" y="18271"/>
                </a:lnTo>
                <a:lnTo>
                  <a:pt x="21732" y="17781"/>
                </a:lnTo>
                <a:lnTo>
                  <a:pt x="19672" y="17781"/>
                </a:lnTo>
                <a:lnTo>
                  <a:pt x="15447" y="16737"/>
                </a:lnTo>
                <a:lnTo>
                  <a:pt x="11358" y="15325"/>
                </a:lnTo>
                <a:lnTo>
                  <a:pt x="3455" y="11753"/>
                </a:lnTo>
                <a:lnTo>
                  <a:pt x="1479" y="9625"/>
                </a:lnTo>
                <a:lnTo>
                  <a:pt x="1593" y="5020"/>
                </a:lnTo>
                <a:lnTo>
                  <a:pt x="3729" y="4030"/>
                </a:lnTo>
                <a:lnTo>
                  <a:pt x="28728" y="4030"/>
                </a:lnTo>
                <a:lnTo>
                  <a:pt x="26863" y="3097"/>
                </a:lnTo>
                <a:lnTo>
                  <a:pt x="23813" y="1959"/>
                </a:lnTo>
                <a:lnTo>
                  <a:pt x="17822" y="395"/>
                </a:lnTo>
                <a:lnTo>
                  <a:pt x="14846" y="0"/>
                </a:lnTo>
                <a:close/>
              </a:path>
              <a:path w="41909" h="24765">
                <a:moveTo>
                  <a:pt x="33077" y="6416"/>
                </a:moveTo>
                <a:lnTo>
                  <a:pt x="21732" y="6416"/>
                </a:lnTo>
                <a:lnTo>
                  <a:pt x="23158" y="6748"/>
                </a:lnTo>
                <a:lnTo>
                  <a:pt x="24887" y="7254"/>
                </a:lnTo>
                <a:lnTo>
                  <a:pt x="39925" y="19124"/>
                </a:lnTo>
                <a:lnTo>
                  <a:pt x="37675" y="20167"/>
                </a:lnTo>
                <a:lnTo>
                  <a:pt x="40932" y="20167"/>
                </a:lnTo>
                <a:lnTo>
                  <a:pt x="41411" y="19124"/>
                </a:lnTo>
                <a:lnTo>
                  <a:pt x="41343" y="15325"/>
                </a:lnTo>
                <a:lnTo>
                  <a:pt x="41089" y="14488"/>
                </a:lnTo>
                <a:lnTo>
                  <a:pt x="39499" y="11854"/>
                </a:lnTo>
                <a:lnTo>
                  <a:pt x="38525" y="10673"/>
                </a:lnTo>
                <a:lnTo>
                  <a:pt x="36222" y="8587"/>
                </a:lnTo>
                <a:lnTo>
                  <a:pt x="34920" y="7597"/>
                </a:lnTo>
                <a:lnTo>
                  <a:pt x="33077" y="6416"/>
                </a:lnTo>
                <a:close/>
              </a:path>
              <a:path w="41909" h="24765">
                <a:moveTo>
                  <a:pt x="28728" y="4030"/>
                </a:moveTo>
                <a:lnTo>
                  <a:pt x="9328" y="4030"/>
                </a:lnTo>
                <a:lnTo>
                  <a:pt x="10508" y="4125"/>
                </a:lnTo>
                <a:lnTo>
                  <a:pt x="13092" y="4525"/>
                </a:lnTo>
                <a:lnTo>
                  <a:pt x="14243" y="4731"/>
                </a:lnTo>
                <a:lnTo>
                  <a:pt x="19672" y="5927"/>
                </a:lnTo>
                <a:lnTo>
                  <a:pt x="19672" y="17781"/>
                </a:lnTo>
                <a:lnTo>
                  <a:pt x="21732" y="17781"/>
                </a:lnTo>
                <a:lnTo>
                  <a:pt x="21732" y="6416"/>
                </a:lnTo>
                <a:lnTo>
                  <a:pt x="33077" y="6416"/>
                </a:lnTo>
                <a:lnTo>
                  <a:pt x="31961" y="5705"/>
                </a:lnTo>
                <a:lnTo>
                  <a:pt x="30758" y="5020"/>
                </a:lnTo>
                <a:lnTo>
                  <a:pt x="28728" y="403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270862" y="847793"/>
            <a:ext cx="72390" cy="488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35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457427" y="429740"/>
            <a:ext cx="702310" cy="9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b="1" dirty="0">
                <a:latin typeface="Arial"/>
                <a:cs typeface="Arial"/>
              </a:rPr>
              <a:t>Beveridge-Nelson</a:t>
            </a:r>
            <a:r>
              <a:rPr sz="450" b="1" spc="-20" dirty="0">
                <a:latin typeface="Arial"/>
                <a:cs typeface="Arial"/>
              </a:rPr>
              <a:t> </a:t>
            </a:r>
            <a:r>
              <a:rPr sz="450" b="1" dirty="0">
                <a:latin typeface="Arial"/>
                <a:cs typeface="Arial"/>
              </a:rPr>
              <a:t>(1981)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3289991" y="529100"/>
            <a:ext cx="1180465" cy="715010"/>
            <a:chOff x="3289991" y="529100"/>
            <a:chExt cx="1180465" cy="715010"/>
          </a:xfrm>
        </p:grpSpPr>
        <p:sp>
          <p:nvSpPr>
            <p:cNvPr id="43" name="object 43"/>
            <p:cNvSpPr/>
            <p:nvPr/>
          </p:nvSpPr>
          <p:spPr>
            <a:xfrm>
              <a:off x="3291578" y="530687"/>
              <a:ext cx="939165" cy="711835"/>
            </a:xfrm>
            <a:custGeom>
              <a:avLst/>
              <a:gdLst/>
              <a:ahLst/>
              <a:cxnLst/>
              <a:rect l="l" t="t" r="r" b="b"/>
              <a:pathLst>
                <a:path w="939164" h="711835">
                  <a:moveTo>
                    <a:pt x="0" y="711243"/>
                  </a:moveTo>
                  <a:lnTo>
                    <a:pt x="13223" y="711243"/>
                  </a:lnTo>
                  <a:lnTo>
                    <a:pt x="26447" y="687535"/>
                  </a:lnTo>
                  <a:lnTo>
                    <a:pt x="39671" y="687535"/>
                  </a:lnTo>
                  <a:lnTo>
                    <a:pt x="52895" y="663826"/>
                  </a:lnTo>
                  <a:lnTo>
                    <a:pt x="66119" y="640118"/>
                  </a:lnTo>
                  <a:lnTo>
                    <a:pt x="79343" y="640118"/>
                  </a:lnTo>
                  <a:lnTo>
                    <a:pt x="92566" y="616410"/>
                  </a:lnTo>
                  <a:lnTo>
                    <a:pt x="105790" y="592702"/>
                  </a:lnTo>
                  <a:lnTo>
                    <a:pt x="119014" y="592702"/>
                  </a:lnTo>
                  <a:lnTo>
                    <a:pt x="132238" y="568994"/>
                  </a:lnTo>
                  <a:lnTo>
                    <a:pt x="145462" y="545286"/>
                  </a:lnTo>
                  <a:lnTo>
                    <a:pt x="158686" y="545286"/>
                  </a:lnTo>
                  <a:lnTo>
                    <a:pt x="171910" y="521578"/>
                  </a:lnTo>
                  <a:lnTo>
                    <a:pt x="185133" y="521578"/>
                  </a:lnTo>
                  <a:lnTo>
                    <a:pt x="198357" y="497870"/>
                  </a:lnTo>
                  <a:lnTo>
                    <a:pt x="211581" y="497870"/>
                  </a:lnTo>
                  <a:lnTo>
                    <a:pt x="224805" y="474162"/>
                  </a:lnTo>
                  <a:lnTo>
                    <a:pt x="238029" y="474162"/>
                  </a:lnTo>
                  <a:lnTo>
                    <a:pt x="251253" y="450453"/>
                  </a:lnTo>
                  <a:lnTo>
                    <a:pt x="264477" y="450453"/>
                  </a:lnTo>
                  <a:lnTo>
                    <a:pt x="277700" y="426745"/>
                  </a:lnTo>
                  <a:lnTo>
                    <a:pt x="290924" y="426745"/>
                  </a:lnTo>
                  <a:lnTo>
                    <a:pt x="304148" y="426745"/>
                  </a:lnTo>
                  <a:lnTo>
                    <a:pt x="317372" y="403037"/>
                  </a:lnTo>
                  <a:lnTo>
                    <a:pt x="330596" y="403037"/>
                  </a:lnTo>
                  <a:lnTo>
                    <a:pt x="343820" y="379329"/>
                  </a:lnTo>
                  <a:lnTo>
                    <a:pt x="357044" y="379329"/>
                  </a:lnTo>
                  <a:lnTo>
                    <a:pt x="370267" y="355621"/>
                  </a:lnTo>
                  <a:lnTo>
                    <a:pt x="383491" y="355621"/>
                  </a:lnTo>
                  <a:lnTo>
                    <a:pt x="396715" y="355621"/>
                  </a:lnTo>
                  <a:lnTo>
                    <a:pt x="409939" y="331913"/>
                  </a:lnTo>
                  <a:lnTo>
                    <a:pt x="423163" y="331913"/>
                  </a:lnTo>
                  <a:lnTo>
                    <a:pt x="436387" y="331913"/>
                  </a:lnTo>
                  <a:lnTo>
                    <a:pt x="449611" y="308205"/>
                  </a:lnTo>
                  <a:lnTo>
                    <a:pt x="462834" y="308205"/>
                  </a:lnTo>
                  <a:lnTo>
                    <a:pt x="476058" y="308205"/>
                  </a:lnTo>
                  <a:lnTo>
                    <a:pt x="489282" y="284497"/>
                  </a:lnTo>
                  <a:lnTo>
                    <a:pt x="502506" y="284497"/>
                  </a:lnTo>
                  <a:lnTo>
                    <a:pt x="515730" y="260789"/>
                  </a:lnTo>
                  <a:lnTo>
                    <a:pt x="528954" y="260789"/>
                  </a:lnTo>
                  <a:lnTo>
                    <a:pt x="542178" y="260789"/>
                  </a:lnTo>
                  <a:lnTo>
                    <a:pt x="555401" y="237081"/>
                  </a:lnTo>
                  <a:lnTo>
                    <a:pt x="568625" y="237081"/>
                  </a:lnTo>
                  <a:lnTo>
                    <a:pt x="581849" y="237081"/>
                  </a:lnTo>
                  <a:lnTo>
                    <a:pt x="595073" y="213372"/>
                  </a:lnTo>
                  <a:lnTo>
                    <a:pt x="608297" y="213372"/>
                  </a:lnTo>
                  <a:lnTo>
                    <a:pt x="621521" y="213372"/>
                  </a:lnTo>
                  <a:lnTo>
                    <a:pt x="634744" y="189664"/>
                  </a:lnTo>
                  <a:lnTo>
                    <a:pt x="647968" y="189664"/>
                  </a:lnTo>
                  <a:lnTo>
                    <a:pt x="661192" y="189664"/>
                  </a:lnTo>
                  <a:lnTo>
                    <a:pt x="674416" y="165956"/>
                  </a:lnTo>
                  <a:lnTo>
                    <a:pt x="687640" y="165956"/>
                  </a:lnTo>
                  <a:lnTo>
                    <a:pt x="700864" y="165956"/>
                  </a:lnTo>
                  <a:lnTo>
                    <a:pt x="714088" y="142248"/>
                  </a:lnTo>
                  <a:lnTo>
                    <a:pt x="727311" y="142248"/>
                  </a:lnTo>
                  <a:lnTo>
                    <a:pt x="740535" y="142248"/>
                  </a:lnTo>
                  <a:lnTo>
                    <a:pt x="753759" y="142248"/>
                  </a:lnTo>
                  <a:lnTo>
                    <a:pt x="766983" y="118540"/>
                  </a:lnTo>
                  <a:lnTo>
                    <a:pt x="780207" y="118540"/>
                  </a:lnTo>
                  <a:lnTo>
                    <a:pt x="793431" y="118540"/>
                  </a:lnTo>
                  <a:lnTo>
                    <a:pt x="806655" y="94832"/>
                  </a:lnTo>
                  <a:lnTo>
                    <a:pt x="819878" y="94832"/>
                  </a:lnTo>
                  <a:lnTo>
                    <a:pt x="833102" y="94832"/>
                  </a:lnTo>
                  <a:lnTo>
                    <a:pt x="846326" y="71124"/>
                  </a:lnTo>
                  <a:lnTo>
                    <a:pt x="859550" y="71124"/>
                  </a:lnTo>
                  <a:lnTo>
                    <a:pt x="872774" y="71124"/>
                  </a:lnTo>
                  <a:lnTo>
                    <a:pt x="885998" y="71124"/>
                  </a:lnTo>
                  <a:lnTo>
                    <a:pt x="899222" y="47416"/>
                  </a:lnTo>
                  <a:lnTo>
                    <a:pt x="912445" y="47416"/>
                  </a:lnTo>
                  <a:lnTo>
                    <a:pt x="925669" y="47416"/>
                  </a:lnTo>
                  <a:lnTo>
                    <a:pt x="938893" y="23708"/>
                  </a:lnTo>
                  <a:lnTo>
                    <a:pt x="938893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291578" y="530687"/>
              <a:ext cx="939165" cy="711835"/>
            </a:xfrm>
            <a:custGeom>
              <a:avLst/>
              <a:gdLst/>
              <a:ahLst/>
              <a:cxnLst/>
              <a:rect l="l" t="t" r="r" b="b"/>
              <a:pathLst>
                <a:path w="939164" h="711835">
                  <a:moveTo>
                    <a:pt x="0" y="711243"/>
                  </a:moveTo>
                  <a:lnTo>
                    <a:pt x="13223" y="711243"/>
                  </a:lnTo>
                  <a:lnTo>
                    <a:pt x="26447" y="687535"/>
                  </a:lnTo>
                  <a:lnTo>
                    <a:pt x="39671" y="687535"/>
                  </a:lnTo>
                  <a:lnTo>
                    <a:pt x="52895" y="663826"/>
                  </a:lnTo>
                  <a:lnTo>
                    <a:pt x="66119" y="640118"/>
                  </a:lnTo>
                  <a:lnTo>
                    <a:pt x="79343" y="640118"/>
                  </a:lnTo>
                  <a:lnTo>
                    <a:pt x="92566" y="616410"/>
                  </a:lnTo>
                  <a:lnTo>
                    <a:pt x="105790" y="592702"/>
                  </a:lnTo>
                  <a:lnTo>
                    <a:pt x="119014" y="592702"/>
                  </a:lnTo>
                  <a:lnTo>
                    <a:pt x="132238" y="568994"/>
                  </a:lnTo>
                  <a:lnTo>
                    <a:pt x="145462" y="545286"/>
                  </a:lnTo>
                  <a:lnTo>
                    <a:pt x="158686" y="545286"/>
                  </a:lnTo>
                  <a:lnTo>
                    <a:pt x="171910" y="521578"/>
                  </a:lnTo>
                  <a:lnTo>
                    <a:pt x="185133" y="521578"/>
                  </a:lnTo>
                  <a:lnTo>
                    <a:pt x="198357" y="497870"/>
                  </a:lnTo>
                  <a:lnTo>
                    <a:pt x="211581" y="497870"/>
                  </a:lnTo>
                  <a:lnTo>
                    <a:pt x="224805" y="474162"/>
                  </a:lnTo>
                  <a:lnTo>
                    <a:pt x="238029" y="474162"/>
                  </a:lnTo>
                  <a:lnTo>
                    <a:pt x="251253" y="450453"/>
                  </a:lnTo>
                  <a:lnTo>
                    <a:pt x="264477" y="450453"/>
                  </a:lnTo>
                  <a:lnTo>
                    <a:pt x="277700" y="426745"/>
                  </a:lnTo>
                  <a:lnTo>
                    <a:pt x="290924" y="426745"/>
                  </a:lnTo>
                  <a:lnTo>
                    <a:pt x="304148" y="426745"/>
                  </a:lnTo>
                  <a:lnTo>
                    <a:pt x="317372" y="403037"/>
                  </a:lnTo>
                  <a:lnTo>
                    <a:pt x="330596" y="403037"/>
                  </a:lnTo>
                  <a:lnTo>
                    <a:pt x="343820" y="379329"/>
                  </a:lnTo>
                  <a:lnTo>
                    <a:pt x="357044" y="379329"/>
                  </a:lnTo>
                  <a:lnTo>
                    <a:pt x="370267" y="355621"/>
                  </a:lnTo>
                  <a:lnTo>
                    <a:pt x="383491" y="355621"/>
                  </a:lnTo>
                  <a:lnTo>
                    <a:pt x="396715" y="355621"/>
                  </a:lnTo>
                  <a:lnTo>
                    <a:pt x="409939" y="331913"/>
                  </a:lnTo>
                  <a:lnTo>
                    <a:pt x="423163" y="331913"/>
                  </a:lnTo>
                  <a:lnTo>
                    <a:pt x="436387" y="331913"/>
                  </a:lnTo>
                  <a:lnTo>
                    <a:pt x="449611" y="308205"/>
                  </a:lnTo>
                  <a:lnTo>
                    <a:pt x="462834" y="308205"/>
                  </a:lnTo>
                  <a:lnTo>
                    <a:pt x="476058" y="308205"/>
                  </a:lnTo>
                  <a:lnTo>
                    <a:pt x="489282" y="284497"/>
                  </a:lnTo>
                  <a:lnTo>
                    <a:pt x="502506" y="284497"/>
                  </a:lnTo>
                  <a:lnTo>
                    <a:pt x="515730" y="260789"/>
                  </a:lnTo>
                  <a:lnTo>
                    <a:pt x="528954" y="260789"/>
                  </a:lnTo>
                  <a:lnTo>
                    <a:pt x="542178" y="260789"/>
                  </a:lnTo>
                  <a:lnTo>
                    <a:pt x="555401" y="237081"/>
                  </a:lnTo>
                  <a:lnTo>
                    <a:pt x="568625" y="237081"/>
                  </a:lnTo>
                  <a:lnTo>
                    <a:pt x="581849" y="237081"/>
                  </a:lnTo>
                  <a:lnTo>
                    <a:pt x="595073" y="213372"/>
                  </a:lnTo>
                  <a:lnTo>
                    <a:pt x="608297" y="213372"/>
                  </a:lnTo>
                  <a:lnTo>
                    <a:pt x="621521" y="213372"/>
                  </a:lnTo>
                  <a:lnTo>
                    <a:pt x="634744" y="189664"/>
                  </a:lnTo>
                  <a:lnTo>
                    <a:pt x="647968" y="189664"/>
                  </a:lnTo>
                  <a:lnTo>
                    <a:pt x="661192" y="189664"/>
                  </a:lnTo>
                  <a:lnTo>
                    <a:pt x="674416" y="165956"/>
                  </a:lnTo>
                  <a:lnTo>
                    <a:pt x="687640" y="165956"/>
                  </a:lnTo>
                  <a:lnTo>
                    <a:pt x="700864" y="165956"/>
                  </a:lnTo>
                  <a:lnTo>
                    <a:pt x="714088" y="142248"/>
                  </a:lnTo>
                  <a:lnTo>
                    <a:pt x="727311" y="142248"/>
                  </a:lnTo>
                  <a:lnTo>
                    <a:pt x="740535" y="142248"/>
                  </a:lnTo>
                  <a:lnTo>
                    <a:pt x="753759" y="142248"/>
                  </a:lnTo>
                  <a:lnTo>
                    <a:pt x="766983" y="118540"/>
                  </a:lnTo>
                  <a:lnTo>
                    <a:pt x="780207" y="118540"/>
                  </a:lnTo>
                  <a:lnTo>
                    <a:pt x="793431" y="118540"/>
                  </a:lnTo>
                  <a:lnTo>
                    <a:pt x="806655" y="94832"/>
                  </a:lnTo>
                  <a:lnTo>
                    <a:pt x="819878" y="94832"/>
                  </a:lnTo>
                  <a:lnTo>
                    <a:pt x="833102" y="94832"/>
                  </a:lnTo>
                  <a:lnTo>
                    <a:pt x="846326" y="71124"/>
                  </a:lnTo>
                  <a:lnTo>
                    <a:pt x="859550" y="71124"/>
                  </a:lnTo>
                  <a:lnTo>
                    <a:pt x="872774" y="71124"/>
                  </a:lnTo>
                  <a:lnTo>
                    <a:pt x="885998" y="71124"/>
                  </a:lnTo>
                  <a:lnTo>
                    <a:pt x="899222" y="47416"/>
                  </a:lnTo>
                  <a:lnTo>
                    <a:pt x="912445" y="47416"/>
                  </a:lnTo>
                  <a:lnTo>
                    <a:pt x="925669" y="47416"/>
                  </a:lnTo>
                  <a:lnTo>
                    <a:pt x="938893" y="23708"/>
                  </a:lnTo>
                  <a:lnTo>
                    <a:pt x="938893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304802" y="530687"/>
              <a:ext cx="1163955" cy="711835"/>
            </a:xfrm>
            <a:custGeom>
              <a:avLst/>
              <a:gdLst/>
              <a:ahLst/>
              <a:cxnLst/>
              <a:rect l="l" t="t" r="r" b="b"/>
              <a:pathLst>
                <a:path w="1163954" h="711835">
                  <a:moveTo>
                    <a:pt x="1163699" y="0"/>
                  </a:moveTo>
                  <a:lnTo>
                    <a:pt x="925669" y="0"/>
                  </a:lnTo>
                  <a:lnTo>
                    <a:pt x="925669" y="23708"/>
                  </a:lnTo>
                  <a:lnTo>
                    <a:pt x="912445" y="47416"/>
                  </a:lnTo>
                  <a:lnTo>
                    <a:pt x="885998" y="47416"/>
                  </a:lnTo>
                  <a:lnTo>
                    <a:pt x="872774" y="71124"/>
                  </a:lnTo>
                  <a:lnTo>
                    <a:pt x="833102" y="71124"/>
                  </a:lnTo>
                  <a:lnTo>
                    <a:pt x="819878" y="94832"/>
                  </a:lnTo>
                  <a:lnTo>
                    <a:pt x="793431" y="94832"/>
                  </a:lnTo>
                  <a:lnTo>
                    <a:pt x="780207" y="118540"/>
                  </a:lnTo>
                  <a:lnTo>
                    <a:pt x="753759" y="118540"/>
                  </a:lnTo>
                  <a:lnTo>
                    <a:pt x="740535" y="142248"/>
                  </a:lnTo>
                  <a:lnTo>
                    <a:pt x="700864" y="142248"/>
                  </a:lnTo>
                  <a:lnTo>
                    <a:pt x="687640" y="165956"/>
                  </a:lnTo>
                  <a:lnTo>
                    <a:pt x="661192" y="165956"/>
                  </a:lnTo>
                  <a:lnTo>
                    <a:pt x="647968" y="189664"/>
                  </a:lnTo>
                  <a:lnTo>
                    <a:pt x="621521" y="189664"/>
                  </a:lnTo>
                  <a:lnTo>
                    <a:pt x="608297" y="213372"/>
                  </a:lnTo>
                  <a:lnTo>
                    <a:pt x="581849" y="213372"/>
                  </a:lnTo>
                  <a:lnTo>
                    <a:pt x="568625" y="237081"/>
                  </a:lnTo>
                  <a:lnTo>
                    <a:pt x="542178" y="237081"/>
                  </a:lnTo>
                  <a:lnTo>
                    <a:pt x="528954" y="260789"/>
                  </a:lnTo>
                  <a:lnTo>
                    <a:pt x="502506" y="260789"/>
                  </a:lnTo>
                  <a:lnTo>
                    <a:pt x="489282" y="284497"/>
                  </a:lnTo>
                  <a:lnTo>
                    <a:pt x="476058" y="284497"/>
                  </a:lnTo>
                  <a:lnTo>
                    <a:pt x="462834" y="308205"/>
                  </a:lnTo>
                  <a:lnTo>
                    <a:pt x="436387" y="308205"/>
                  </a:lnTo>
                  <a:lnTo>
                    <a:pt x="423163" y="331913"/>
                  </a:lnTo>
                  <a:lnTo>
                    <a:pt x="396715" y="331913"/>
                  </a:lnTo>
                  <a:lnTo>
                    <a:pt x="383491" y="355621"/>
                  </a:lnTo>
                  <a:lnTo>
                    <a:pt x="357044" y="355621"/>
                  </a:lnTo>
                  <a:lnTo>
                    <a:pt x="343820" y="379329"/>
                  </a:lnTo>
                  <a:lnTo>
                    <a:pt x="330596" y="379329"/>
                  </a:lnTo>
                  <a:lnTo>
                    <a:pt x="317372" y="403037"/>
                  </a:lnTo>
                  <a:lnTo>
                    <a:pt x="304148" y="403037"/>
                  </a:lnTo>
                  <a:lnTo>
                    <a:pt x="290924" y="426745"/>
                  </a:lnTo>
                  <a:lnTo>
                    <a:pt x="264477" y="426745"/>
                  </a:lnTo>
                  <a:lnTo>
                    <a:pt x="251253" y="450453"/>
                  </a:lnTo>
                  <a:lnTo>
                    <a:pt x="238029" y="450453"/>
                  </a:lnTo>
                  <a:lnTo>
                    <a:pt x="224805" y="474162"/>
                  </a:lnTo>
                  <a:lnTo>
                    <a:pt x="211581" y="474162"/>
                  </a:lnTo>
                  <a:lnTo>
                    <a:pt x="198357" y="497870"/>
                  </a:lnTo>
                  <a:lnTo>
                    <a:pt x="185133" y="497870"/>
                  </a:lnTo>
                  <a:lnTo>
                    <a:pt x="171910" y="521578"/>
                  </a:lnTo>
                  <a:lnTo>
                    <a:pt x="158686" y="521578"/>
                  </a:lnTo>
                  <a:lnTo>
                    <a:pt x="145462" y="545286"/>
                  </a:lnTo>
                  <a:lnTo>
                    <a:pt x="132238" y="545286"/>
                  </a:lnTo>
                  <a:lnTo>
                    <a:pt x="105790" y="592702"/>
                  </a:lnTo>
                  <a:lnTo>
                    <a:pt x="92566" y="592702"/>
                  </a:lnTo>
                  <a:lnTo>
                    <a:pt x="66119" y="640118"/>
                  </a:lnTo>
                  <a:lnTo>
                    <a:pt x="52895" y="640118"/>
                  </a:lnTo>
                  <a:lnTo>
                    <a:pt x="26447" y="687535"/>
                  </a:lnTo>
                  <a:lnTo>
                    <a:pt x="13223" y="687535"/>
                  </a:lnTo>
                  <a:lnTo>
                    <a:pt x="0" y="711243"/>
                  </a:lnTo>
                  <a:lnTo>
                    <a:pt x="1163699" y="711243"/>
                  </a:lnTo>
                  <a:lnTo>
                    <a:pt x="1163699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291578" y="530687"/>
              <a:ext cx="1177290" cy="711835"/>
            </a:xfrm>
            <a:custGeom>
              <a:avLst/>
              <a:gdLst/>
              <a:ahLst/>
              <a:cxnLst/>
              <a:rect l="l" t="t" r="r" b="b"/>
              <a:pathLst>
                <a:path w="1177289" h="711835">
                  <a:moveTo>
                    <a:pt x="0" y="711243"/>
                  </a:moveTo>
                  <a:lnTo>
                    <a:pt x="13223" y="711243"/>
                  </a:lnTo>
                  <a:lnTo>
                    <a:pt x="26447" y="687535"/>
                  </a:lnTo>
                  <a:lnTo>
                    <a:pt x="39671" y="687535"/>
                  </a:lnTo>
                  <a:lnTo>
                    <a:pt x="52895" y="663826"/>
                  </a:lnTo>
                  <a:lnTo>
                    <a:pt x="66119" y="640118"/>
                  </a:lnTo>
                  <a:lnTo>
                    <a:pt x="79343" y="640118"/>
                  </a:lnTo>
                  <a:lnTo>
                    <a:pt x="92566" y="616410"/>
                  </a:lnTo>
                  <a:lnTo>
                    <a:pt x="105790" y="592702"/>
                  </a:lnTo>
                  <a:lnTo>
                    <a:pt x="119014" y="592702"/>
                  </a:lnTo>
                  <a:lnTo>
                    <a:pt x="132238" y="568994"/>
                  </a:lnTo>
                  <a:lnTo>
                    <a:pt x="145462" y="545286"/>
                  </a:lnTo>
                  <a:lnTo>
                    <a:pt x="158686" y="545286"/>
                  </a:lnTo>
                  <a:lnTo>
                    <a:pt x="171910" y="521578"/>
                  </a:lnTo>
                  <a:lnTo>
                    <a:pt x="185133" y="521578"/>
                  </a:lnTo>
                  <a:lnTo>
                    <a:pt x="198357" y="497870"/>
                  </a:lnTo>
                  <a:lnTo>
                    <a:pt x="211581" y="497870"/>
                  </a:lnTo>
                  <a:lnTo>
                    <a:pt x="224805" y="474162"/>
                  </a:lnTo>
                  <a:lnTo>
                    <a:pt x="238029" y="474162"/>
                  </a:lnTo>
                  <a:lnTo>
                    <a:pt x="251253" y="450453"/>
                  </a:lnTo>
                  <a:lnTo>
                    <a:pt x="264477" y="450453"/>
                  </a:lnTo>
                  <a:lnTo>
                    <a:pt x="277700" y="426745"/>
                  </a:lnTo>
                  <a:lnTo>
                    <a:pt x="290924" y="426745"/>
                  </a:lnTo>
                  <a:lnTo>
                    <a:pt x="304148" y="426745"/>
                  </a:lnTo>
                  <a:lnTo>
                    <a:pt x="317372" y="403037"/>
                  </a:lnTo>
                  <a:lnTo>
                    <a:pt x="330596" y="403037"/>
                  </a:lnTo>
                  <a:lnTo>
                    <a:pt x="343820" y="379329"/>
                  </a:lnTo>
                  <a:lnTo>
                    <a:pt x="357044" y="379329"/>
                  </a:lnTo>
                  <a:lnTo>
                    <a:pt x="370267" y="355621"/>
                  </a:lnTo>
                  <a:lnTo>
                    <a:pt x="383491" y="355621"/>
                  </a:lnTo>
                  <a:lnTo>
                    <a:pt x="396715" y="355621"/>
                  </a:lnTo>
                  <a:lnTo>
                    <a:pt x="409939" y="331913"/>
                  </a:lnTo>
                  <a:lnTo>
                    <a:pt x="423163" y="331913"/>
                  </a:lnTo>
                  <a:lnTo>
                    <a:pt x="436387" y="331913"/>
                  </a:lnTo>
                  <a:lnTo>
                    <a:pt x="449611" y="308205"/>
                  </a:lnTo>
                  <a:lnTo>
                    <a:pt x="462834" y="308205"/>
                  </a:lnTo>
                  <a:lnTo>
                    <a:pt x="476058" y="308205"/>
                  </a:lnTo>
                  <a:lnTo>
                    <a:pt x="489282" y="284497"/>
                  </a:lnTo>
                  <a:lnTo>
                    <a:pt x="502506" y="284497"/>
                  </a:lnTo>
                  <a:lnTo>
                    <a:pt x="515730" y="260789"/>
                  </a:lnTo>
                  <a:lnTo>
                    <a:pt x="528954" y="260789"/>
                  </a:lnTo>
                  <a:lnTo>
                    <a:pt x="542178" y="260789"/>
                  </a:lnTo>
                  <a:lnTo>
                    <a:pt x="555401" y="237081"/>
                  </a:lnTo>
                  <a:lnTo>
                    <a:pt x="568625" y="237081"/>
                  </a:lnTo>
                  <a:lnTo>
                    <a:pt x="581849" y="237081"/>
                  </a:lnTo>
                  <a:lnTo>
                    <a:pt x="595073" y="213372"/>
                  </a:lnTo>
                  <a:lnTo>
                    <a:pt x="608297" y="213372"/>
                  </a:lnTo>
                  <a:lnTo>
                    <a:pt x="621521" y="213372"/>
                  </a:lnTo>
                  <a:lnTo>
                    <a:pt x="634744" y="189664"/>
                  </a:lnTo>
                  <a:lnTo>
                    <a:pt x="647968" y="189664"/>
                  </a:lnTo>
                  <a:lnTo>
                    <a:pt x="661192" y="189664"/>
                  </a:lnTo>
                  <a:lnTo>
                    <a:pt x="674416" y="165956"/>
                  </a:lnTo>
                  <a:lnTo>
                    <a:pt x="687640" y="165956"/>
                  </a:lnTo>
                  <a:lnTo>
                    <a:pt x="700864" y="165956"/>
                  </a:lnTo>
                  <a:lnTo>
                    <a:pt x="714088" y="142248"/>
                  </a:lnTo>
                  <a:lnTo>
                    <a:pt x="727311" y="142248"/>
                  </a:lnTo>
                  <a:lnTo>
                    <a:pt x="740535" y="142248"/>
                  </a:lnTo>
                  <a:lnTo>
                    <a:pt x="753759" y="142248"/>
                  </a:lnTo>
                  <a:lnTo>
                    <a:pt x="766983" y="118540"/>
                  </a:lnTo>
                  <a:lnTo>
                    <a:pt x="780207" y="118540"/>
                  </a:lnTo>
                  <a:lnTo>
                    <a:pt x="793431" y="118540"/>
                  </a:lnTo>
                  <a:lnTo>
                    <a:pt x="806655" y="94832"/>
                  </a:lnTo>
                  <a:lnTo>
                    <a:pt x="819878" y="94832"/>
                  </a:lnTo>
                  <a:lnTo>
                    <a:pt x="833102" y="94832"/>
                  </a:lnTo>
                  <a:lnTo>
                    <a:pt x="846326" y="71124"/>
                  </a:lnTo>
                  <a:lnTo>
                    <a:pt x="859550" y="71124"/>
                  </a:lnTo>
                  <a:lnTo>
                    <a:pt x="872774" y="71124"/>
                  </a:lnTo>
                  <a:lnTo>
                    <a:pt x="885998" y="71124"/>
                  </a:lnTo>
                  <a:lnTo>
                    <a:pt x="899222" y="47416"/>
                  </a:lnTo>
                  <a:lnTo>
                    <a:pt x="912445" y="47416"/>
                  </a:lnTo>
                  <a:lnTo>
                    <a:pt x="925669" y="47416"/>
                  </a:lnTo>
                  <a:lnTo>
                    <a:pt x="938893" y="23708"/>
                  </a:lnTo>
                  <a:lnTo>
                    <a:pt x="938893" y="0"/>
                  </a:lnTo>
                  <a:lnTo>
                    <a:pt x="1176923" y="0"/>
                  </a:lnTo>
                  <a:lnTo>
                    <a:pt x="1176923" y="711243"/>
                  </a:lnTo>
                  <a:lnTo>
                    <a:pt x="0" y="71124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636" y="1114286"/>
              <a:ext cx="212050" cy="128961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3584800" y="753359"/>
              <a:ext cx="883919" cy="488950"/>
            </a:xfrm>
            <a:custGeom>
              <a:avLst/>
              <a:gdLst/>
              <a:ahLst/>
              <a:cxnLst/>
              <a:rect l="l" t="t" r="r" b="b"/>
              <a:pathLst>
                <a:path w="883920" h="488950">
                  <a:moveTo>
                    <a:pt x="617680" y="425976"/>
                  </a:moveTo>
                  <a:lnTo>
                    <a:pt x="617559" y="441155"/>
                  </a:lnTo>
                  <a:lnTo>
                    <a:pt x="606000" y="459194"/>
                  </a:lnTo>
                  <a:lnTo>
                    <a:pt x="600563" y="464863"/>
                  </a:lnTo>
                  <a:lnTo>
                    <a:pt x="592776" y="469183"/>
                  </a:lnTo>
                  <a:lnTo>
                    <a:pt x="579552" y="479124"/>
                  </a:lnTo>
                  <a:lnTo>
                    <a:pt x="568183" y="488571"/>
                  </a:lnTo>
                </a:path>
                <a:path w="883920" h="488950">
                  <a:moveTo>
                    <a:pt x="298269" y="488571"/>
                  </a:moveTo>
                  <a:lnTo>
                    <a:pt x="299111" y="441155"/>
                  </a:lnTo>
                  <a:lnTo>
                    <a:pt x="328299" y="397263"/>
                  </a:lnTo>
                  <a:lnTo>
                    <a:pt x="367970" y="370910"/>
                  </a:lnTo>
                  <a:lnTo>
                    <a:pt x="407642" y="352165"/>
                  </a:lnTo>
                  <a:lnTo>
                    <a:pt x="447313" y="339921"/>
                  </a:lnTo>
                  <a:lnTo>
                    <a:pt x="460537" y="335590"/>
                  </a:lnTo>
                  <a:lnTo>
                    <a:pt x="500209" y="323510"/>
                  </a:lnTo>
                  <a:lnTo>
                    <a:pt x="539880" y="317909"/>
                  </a:lnTo>
                  <a:lnTo>
                    <a:pt x="553104" y="317072"/>
                  </a:lnTo>
                  <a:lnTo>
                    <a:pt x="566328" y="317193"/>
                  </a:lnTo>
                  <a:lnTo>
                    <a:pt x="606000" y="319216"/>
                  </a:lnTo>
                  <a:lnTo>
                    <a:pt x="623470" y="322614"/>
                  </a:lnTo>
                  <a:lnTo>
                    <a:pt x="628291" y="324332"/>
                  </a:lnTo>
                </a:path>
                <a:path w="883920" h="488950">
                  <a:moveTo>
                    <a:pt x="696865" y="385467"/>
                  </a:moveTo>
                  <a:lnTo>
                    <a:pt x="698567" y="388438"/>
                  </a:lnTo>
                  <a:lnTo>
                    <a:pt x="701986" y="393738"/>
                  </a:lnTo>
                  <a:lnTo>
                    <a:pt x="708687" y="417447"/>
                  </a:lnTo>
                  <a:lnTo>
                    <a:pt x="704067" y="441155"/>
                  </a:lnTo>
                  <a:lnTo>
                    <a:pt x="698567" y="450058"/>
                  </a:lnTo>
                  <a:lnTo>
                    <a:pt x="691244" y="464863"/>
                  </a:lnTo>
                  <a:lnTo>
                    <a:pt x="685343" y="473693"/>
                  </a:lnTo>
                  <a:lnTo>
                    <a:pt x="675670" y="488571"/>
                  </a:lnTo>
                </a:path>
                <a:path w="883920" h="488950">
                  <a:moveTo>
                    <a:pt x="188100" y="488571"/>
                  </a:moveTo>
                  <a:lnTo>
                    <a:pt x="193284" y="441155"/>
                  </a:lnTo>
                  <a:lnTo>
                    <a:pt x="209284" y="402842"/>
                  </a:lnTo>
                  <a:lnTo>
                    <a:pt x="222508" y="384282"/>
                  </a:lnTo>
                  <a:lnTo>
                    <a:pt x="234225" y="370030"/>
                  </a:lnTo>
                  <a:lnTo>
                    <a:pt x="275403" y="335232"/>
                  </a:lnTo>
                  <a:lnTo>
                    <a:pt x="288627" y="325080"/>
                  </a:lnTo>
                  <a:lnTo>
                    <a:pt x="292031" y="322614"/>
                  </a:lnTo>
                  <a:lnTo>
                    <a:pt x="301851" y="316624"/>
                  </a:lnTo>
                  <a:lnTo>
                    <a:pt x="315075" y="308310"/>
                  </a:lnTo>
                  <a:lnTo>
                    <a:pt x="354747" y="284581"/>
                  </a:lnTo>
                  <a:lnTo>
                    <a:pt x="394418" y="264566"/>
                  </a:lnTo>
                  <a:lnTo>
                    <a:pt x="434090" y="247196"/>
                  </a:lnTo>
                  <a:lnTo>
                    <a:pt x="473761" y="232465"/>
                  </a:lnTo>
                  <a:lnTo>
                    <a:pt x="486985" y="227676"/>
                  </a:lnTo>
                  <a:lnTo>
                    <a:pt x="500209" y="223604"/>
                  </a:lnTo>
                  <a:lnTo>
                    <a:pt x="513433" y="219753"/>
                  </a:lnTo>
                  <a:lnTo>
                    <a:pt x="526657" y="216175"/>
                  </a:lnTo>
                  <a:lnTo>
                    <a:pt x="539880" y="212630"/>
                  </a:lnTo>
                  <a:lnTo>
                    <a:pt x="553104" y="209332"/>
                  </a:lnTo>
                  <a:lnTo>
                    <a:pt x="566328" y="205933"/>
                  </a:lnTo>
                  <a:lnTo>
                    <a:pt x="572851" y="204074"/>
                  </a:lnTo>
                  <a:lnTo>
                    <a:pt x="579552" y="202414"/>
                  </a:lnTo>
                  <a:lnTo>
                    <a:pt x="592776" y="198963"/>
                  </a:lnTo>
                  <a:lnTo>
                    <a:pt x="606000" y="195465"/>
                  </a:lnTo>
                  <a:lnTo>
                    <a:pt x="619224" y="192061"/>
                  </a:lnTo>
                  <a:lnTo>
                    <a:pt x="632447" y="188642"/>
                  </a:lnTo>
                  <a:lnTo>
                    <a:pt x="645671" y="185260"/>
                  </a:lnTo>
                  <a:lnTo>
                    <a:pt x="658895" y="182009"/>
                  </a:lnTo>
                  <a:lnTo>
                    <a:pt x="665781" y="180365"/>
                  </a:lnTo>
                  <a:lnTo>
                    <a:pt x="671013" y="179180"/>
                  </a:lnTo>
                </a:path>
                <a:path w="883920" h="488950">
                  <a:moveTo>
                    <a:pt x="732864" y="166072"/>
                  </a:moveTo>
                  <a:lnTo>
                    <a:pt x="777910" y="158417"/>
                  </a:lnTo>
                  <a:lnTo>
                    <a:pt x="817581" y="156104"/>
                  </a:lnTo>
                  <a:lnTo>
                    <a:pt x="830805" y="156104"/>
                  </a:lnTo>
                  <a:lnTo>
                    <a:pt x="844029" y="155946"/>
                  </a:lnTo>
                  <a:lnTo>
                    <a:pt x="857253" y="155762"/>
                  </a:lnTo>
                  <a:lnTo>
                    <a:pt x="870477" y="155930"/>
                  </a:lnTo>
                  <a:lnTo>
                    <a:pt x="883701" y="156510"/>
                  </a:lnTo>
                </a:path>
                <a:path w="883920" h="488950">
                  <a:moveTo>
                    <a:pt x="81081" y="488571"/>
                  </a:moveTo>
                  <a:lnTo>
                    <a:pt x="89827" y="441155"/>
                  </a:lnTo>
                  <a:lnTo>
                    <a:pt x="109626" y="393738"/>
                  </a:lnTo>
                  <a:lnTo>
                    <a:pt x="143149" y="346322"/>
                  </a:lnTo>
                  <a:lnTo>
                    <a:pt x="156389" y="333472"/>
                  </a:lnTo>
                  <a:lnTo>
                    <a:pt x="166920" y="322614"/>
                  </a:lnTo>
                  <a:lnTo>
                    <a:pt x="169613" y="320254"/>
                  </a:lnTo>
                  <a:lnTo>
                    <a:pt x="182836" y="308811"/>
                  </a:lnTo>
                  <a:lnTo>
                    <a:pt x="194111" y="298906"/>
                  </a:lnTo>
                  <a:lnTo>
                    <a:pt x="196060" y="297462"/>
                  </a:lnTo>
                  <a:lnTo>
                    <a:pt x="209284" y="288053"/>
                  </a:lnTo>
                  <a:lnTo>
                    <a:pt x="222508" y="278085"/>
                  </a:lnTo>
                  <a:lnTo>
                    <a:pt x="226291" y="275198"/>
                  </a:lnTo>
                  <a:lnTo>
                    <a:pt x="235732" y="268797"/>
                  </a:lnTo>
                  <a:lnTo>
                    <a:pt x="248956" y="259545"/>
                  </a:lnTo>
                  <a:lnTo>
                    <a:pt x="259930" y="251490"/>
                  </a:lnTo>
                  <a:lnTo>
                    <a:pt x="262180" y="250025"/>
                  </a:lnTo>
                  <a:lnTo>
                    <a:pt x="275403" y="241648"/>
                  </a:lnTo>
                  <a:lnTo>
                    <a:pt x="288627" y="232639"/>
                  </a:lnTo>
                  <a:lnTo>
                    <a:pt x="295645" y="227782"/>
                  </a:lnTo>
                  <a:lnTo>
                    <a:pt x="301851" y="224131"/>
                  </a:lnTo>
                  <a:lnTo>
                    <a:pt x="315075" y="216481"/>
                  </a:lnTo>
                  <a:lnTo>
                    <a:pt x="328299" y="208599"/>
                  </a:lnTo>
                  <a:lnTo>
                    <a:pt x="335769" y="204074"/>
                  </a:lnTo>
                  <a:lnTo>
                    <a:pt x="341523" y="201107"/>
                  </a:lnTo>
                  <a:lnTo>
                    <a:pt x="354747" y="194195"/>
                  </a:lnTo>
                  <a:lnTo>
                    <a:pt x="367970" y="187088"/>
                  </a:lnTo>
                  <a:lnTo>
                    <a:pt x="380299" y="180365"/>
                  </a:lnTo>
                  <a:lnTo>
                    <a:pt x="381194" y="179944"/>
                  </a:lnTo>
                  <a:lnTo>
                    <a:pt x="394418" y="173970"/>
                  </a:lnTo>
                  <a:lnTo>
                    <a:pt x="407642" y="167668"/>
                  </a:lnTo>
                  <a:lnTo>
                    <a:pt x="420866" y="161194"/>
                  </a:lnTo>
                  <a:lnTo>
                    <a:pt x="430054" y="156657"/>
                  </a:lnTo>
                  <a:lnTo>
                    <a:pt x="434090" y="155019"/>
                  </a:lnTo>
                  <a:lnTo>
                    <a:pt x="447313" y="149793"/>
                  </a:lnTo>
                  <a:lnTo>
                    <a:pt x="460537" y="144498"/>
                  </a:lnTo>
                  <a:lnTo>
                    <a:pt x="473761" y="139103"/>
                  </a:lnTo>
                  <a:lnTo>
                    <a:pt x="486985" y="133555"/>
                  </a:lnTo>
                  <a:lnTo>
                    <a:pt x="488492" y="132949"/>
                  </a:lnTo>
                  <a:lnTo>
                    <a:pt x="526657" y="119283"/>
                  </a:lnTo>
                  <a:lnTo>
                    <a:pt x="552409" y="109241"/>
                  </a:lnTo>
                  <a:lnTo>
                    <a:pt x="553104" y="108994"/>
                  </a:lnTo>
                  <a:lnTo>
                    <a:pt x="592776" y="94047"/>
                  </a:lnTo>
                  <a:lnTo>
                    <a:pt x="613402" y="85533"/>
                  </a:lnTo>
                  <a:lnTo>
                    <a:pt x="619224" y="83326"/>
                  </a:lnTo>
                  <a:lnTo>
                    <a:pt x="622121" y="82219"/>
                  </a:lnTo>
                </a:path>
                <a:path w="883920" h="488950">
                  <a:moveTo>
                    <a:pt x="711174" y="49613"/>
                  </a:moveTo>
                  <a:lnTo>
                    <a:pt x="711791" y="49407"/>
                  </a:lnTo>
                  <a:lnTo>
                    <a:pt x="725014" y="44976"/>
                  </a:lnTo>
                  <a:lnTo>
                    <a:pt x="738238" y="40583"/>
                  </a:lnTo>
                  <a:lnTo>
                    <a:pt x="745777" y="38117"/>
                  </a:lnTo>
                  <a:lnTo>
                    <a:pt x="751462" y="36420"/>
                  </a:lnTo>
                  <a:lnTo>
                    <a:pt x="764686" y="32585"/>
                  </a:lnTo>
                  <a:lnTo>
                    <a:pt x="777910" y="28813"/>
                  </a:lnTo>
                  <a:lnTo>
                    <a:pt x="791134" y="25030"/>
                  </a:lnTo>
                  <a:lnTo>
                    <a:pt x="827950" y="14409"/>
                  </a:lnTo>
                  <a:lnTo>
                    <a:pt x="870477" y="3356"/>
                  </a:lnTo>
                  <a:lnTo>
                    <a:pt x="883701" y="0"/>
                  </a:lnTo>
                </a:path>
                <a:path w="883920" h="488950">
                  <a:moveTo>
                    <a:pt x="0" y="488571"/>
                  </a:moveTo>
                  <a:lnTo>
                    <a:pt x="9414" y="441155"/>
                  </a:lnTo>
                  <a:lnTo>
                    <a:pt x="24150" y="404091"/>
                  </a:lnTo>
                  <a:lnTo>
                    <a:pt x="43464" y="370030"/>
                  </a:lnTo>
                  <a:lnTo>
                    <a:pt x="50598" y="360521"/>
                  </a:lnTo>
                  <a:lnTo>
                    <a:pt x="60834" y="346322"/>
                  </a:lnTo>
                  <a:lnTo>
                    <a:pt x="63822" y="342771"/>
                  </a:lnTo>
                  <a:lnTo>
                    <a:pt x="77046" y="326407"/>
                  </a:lnTo>
                  <a:lnTo>
                    <a:pt x="80101" y="322614"/>
                  </a:lnTo>
                  <a:lnTo>
                    <a:pt x="90269" y="312093"/>
                  </a:lnTo>
                  <a:lnTo>
                    <a:pt x="102571" y="298906"/>
                  </a:lnTo>
                  <a:lnTo>
                    <a:pt x="103493" y="298037"/>
                  </a:lnTo>
                  <a:lnTo>
                    <a:pt x="116717" y="285882"/>
                  </a:lnTo>
                  <a:lnTo>
                    <a:pt x="127986" y="275198"/>
                  </a:lnTo>
                  <a:lnTo>
                    <a:pt x="129941" y="273665"/>
                  </a:lnTo>
                  <a:lnTo>
                    <a:pt x="143165" y="263518"/>
                  </a:lnTo>
                  <a:lnTo>
                    <a:pt x="156389" y="252702"/>
                  </a:lnTo>
                  <a:lnTo>
                    <a:pt x="157885" y="251490"/>
                  </a:lnTo>
                  <a:lnTo>
                    <a:pt x="169613" y="243276"/>
                  </a:lnTo>
                  <a:lnTo>
                    <a:pt x="182836" y="233372"/>
                  </a:lnTo>
                  <a:lnTo>
                    <a:pt x="190091" y="227782"/>
                  </a:lnTo>
                  <a:lnTo>
                    <a:pt x="196060" y="223846"/>
                  </a:lnTo>
                  <a:lnTo>
                    <a:pt x="209284" y="214821"/>
                  </a:lnTo>
                  <a:lnTo>
                    <a:pt x="222508" y="205159"/>
                  </a:lnTo>
                  <a:lnTo>
                    <a:pt x="224004" y="204074"/>
                  </a:lnTo>
                  <a:lnTo>
                    <a:pt x="235732" y="196882"/>
                  </a:lnTo>
                  <a:lnTo>
                    <a:pt x="248956" y="188115"/>
                  </a:lnTo>
                  <a:lnTo>
                    <a:pt x="260030" y="180365"/>
                  </a:lnTo>
                  <a:lnTo>
                    <a:pt x="262180" y="179101"/>
                  </a:lnTo>
                  <a:lnTo>
                    <a:pt x="275403" y="171399"/>
                  </a:lnTo>
                  <a:lnTo>
                    <a:pt x="288627" y="163243"/>
                  </a:lnTo>
                  <a:lnTo>
                    <a:pt x="298869" y="156657"/>
                  </a:lnTo>
                  <a:lnTo>
                    <a:pt x="301851" y="155040"/>
                  </a:lnTo>
                  <a:lnTo>
                    <a:pt x="315075" y="147864"/>
                  </a:lnTo>
                  <a:lnTo>
                    <a:pt x="328299" y="140404"/>
                  </a:lnTo>
                  <a:lnTo>
                    <a:pt x="341070" y="132949"/>
                  </a:lnTo>
                  <a:lnTo>
                    <a:pt x="341523" y="132733"/>
                  </a:lnTo>
                  <a:lnTo>
                    <a:pt x="354747" y="126538"/>
                  </a:lnTo>
                  <a:lnTo>
                    <a:pt x="367970" y="119984"/>
                  </a:lnTo>
                  <a:lnTo>
                    <a:pt x="381194" y="113066"/>
                  </a:lnTo>
                  <a:lnTo>
                    <a:pt x="388307" y="109241"/>
                  </a:lnTo>
                  <a:lnTo>
                    <a:pt x="394418" y="106401"/>
                  </a:lnTo>
                  <a:lnTo>
                    <a:pt x="407642" y="100195"/>
                  </a:lnTo>
                  <a:lnTo>
                    <a:pt x="420866" y="93736"/>
                  </a:lnTo>
                  <a:lnTo>
                    <a:pt x="434090" y="86987"/>
                  </a:lnTo>
                  <a:lnTo>
                    <a:pt x="436914" y="85533"/>
                  </a:lnTo>
                  <a:lnTo>
                    <a:pt x="447313" y="80813"/>
                  </a:lnTo>
                  <a:lnTo>
                    <a:pt x="460537" y="74522"/>
                  </a:lnTo>
                  <a:lnTo>
                    <a:pt x="473761" y="67894"/>
                  </a:lnTo>
                  <a:lnTo>
                    <a:pt x="485394" y="61825"/>
                  </a:lnTo>
                  <a:lnTo>
                    <a:pt x="486985" y="61108"/>
                  </a:lnTo>
                  <a:lnTo>
                    <a:pt x="500209" y="55171"/>
                  </a:lnTo>
                  <a:lnTo>
                    <a:pt x="513433" y="48944"/>
                  </a:lnTo>
                  <a:lnTo>
                    <a:pt x="526657" y="42363"/>
                  </a:lnTo>
                  <a:lnTo>
                    <a:pt x="535018" y="38117"/>
                  </a:lnTo>
                  <a:lnTo>
                    <a:pt x="539880" y="35962"/>
                  </a:lnTo>
                  <a:lnTo>
                    <a:pt x="553104" y="30130"/>
                  </a:lnTo>
                  <a:lnTo>
                    <a:pt x="566328" y="24108"/>
                  </a:lnTo>
                  <a:lnTo>
                    <a:pt x="579552" y="17886"/>
                  </a:lnTo>
                  <a:lnTo>
                    <a:pt x="586780" y="14409"/>
                  </a:lnTo>
                  <a:lnTo>
                    <a:pt x="592776" y="11848"/>
                  </a:lnTo>
                  <a:lnTo>
                    <a:pt x="606000" y="6090"/>
                  </a:lnTo>
                  <a:lnTo>
                    <a:pt x="607686" y="5315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78020" y="649254"/>
              <a:ext cx="191798" cy="72578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510462" y="685643"/>
              <a:ext cx="683260" cy="556895"/>
            </a:xfrm>
            <a:custGeom>
              <a:avLst/>
              <a:gdLst/>
              <a:ahLst/>
              <a:cxnLst/>
              <a:rect l="l" t="t" r="r" b="b"/>
              <a:pathLst>
                <a:path w="683260" h="556894">
                  <a:moveTo>
                    <a:pt x="0" y="556286"/>
                  </a:moveTo>
                  <a:lnTo>
                    <a:pt x="10721" y="508870"/>
                  </a:lnTo>
                  <a:lnTo>
                    <a:pt x="31141" y="461454"/>
                  </a:lnTo>
                  <a:lnTo>
                    <a:pt x="32369" y="459405"/>
                  </a:lnTo>
                  <a:lnTo>
                    <a:pt x="45277" y="437746"/>
                  </a:lnTo>
                  <a:lnTo>
                    <a:pt x="45593" y="437314"/>
                  </a:lnTo>
                  <a:lnTo>
                    <a:pt x="58817" y="418858"/>
                  </a:lnTo>
                  <a:lnTo>
                    <a:pt x="62162" y="414038"/>
                  </a:lnTo>
                  <a:lnTo>
                    <a:pt x="72041" y="402026"/>
                  </a:lnTo>
                  <a:lnTo>
                    <a:pt x="81234" y="390330"/>
                  </a:lnTo>
                  <a:lnTo>
                    <a:pt x="85264" y="385867"/>
                  </a:lnTo>
                  <a:lnTo>
                    <a:pt x="98488" y="370863"/>
                  </a:lnTo>
                  <a:lnTo>
                    <a:pt x="102160" y="366622"/>
                  </a:lnTo>
                  <a:lnTo>
                    <a:pt x="111712" y="357217"/>
                  </a:lnTo>
                  <a:lnTo>
                    <a:pt x="124931" y="342914"/>
                  </a:lnTo>
                  <a:lnTo>
                    <a:pt x="138160" y="331291"/>
                  </a:lnTo>
                  <a:lnTo>
                    <a:pt x="150488" y="319205"/>
                  </a:lnTo>
                  <a:lnTo>
                    <a:pt x="151384" y="318484"/>
                  </a:lnTo>
                  <a:lnTo>
                    <a:pt x="164608" y="307852"/>
                  </a:lnTo>
                  <a:lnTo>
                    <a:pt x="177831" y="296214"/>
                  </a:lnTo>
                  <a:lnTo>
                    <a:pt x="178659" y="295497"/>
                  </a:lnTo>
                  <a:lnTo>
                    <a:pt x="191055" y="286467"/>
                  </a:lnTo>
                  <a:lnTo>
                    <a:pt x="204279" y="275888"/>
                  </a:lnTo>
                  <a:lnTo>
                    <a:pt x="209279" y="271789"/>
                  </a:lnTo>
                  <a:lnTo>
                    <a:pt x="217503" y="266257"/>
                  </a:lnTo>
                  <a:lnTo>
                    <a:pt x="230727" y="256901"/>
                  </a:lnTo>
                  <a:lnTo>
                    <a:pt x="242349" y="248081"/>
                  </a:lnTo>
                  <a:lnTo>
                    <a:pt x="243951" y="247096"/>
                  </a:lnTo>
                  <a:lnTo>
                    <a:pt x="257174" y="238898"/>
                  </a:lnTo>
                  <a:lnTo>
                    <a:pt x="270398" y="229863"/>
                  </a:lnTo>
                  <a:lnTo>
                    <a:pt x="278027" y="224373"/>
                  </a:lnTo>
                  <a:lnTo>
                    <a:pt x="283622" y="221075"/>
                  </a:lnTo>
                  <a:lnTo>
                    <a:pt x="296846" y="212846"/>
                  </a:lnTo>
                  <a:lnTo>
                    <a:pt x="310070" y="203837"/>
                  </a:lnTo>
                  <a:lnTo>
                    <a:pt x="314653" y="200665"/>
                  </a:lnTo>
                  <a:lnTo>
                    <a:pt x="323294" y="195886"/>
                  </a:lnTo>
                  <a:lnTo>
                    <a:pt x="336518" y="188152"/>
                  </a:lnTo>
                  <a:lnTo>
                    <a:pt x="349741" y="179775"/>
                  </a:lnTo>
                  <a:lnTo>
                    <a:pt x="354135" y="176957"/>
                  </a:lnTo>
                  <a:lnTo>
                    <a:pt x="362965" y="172400"/>
                  </a:lnTo>
                  <a:lnTo>
                    <a:pt x="376189" y="165177"/>
                  </a:lnTo>
                  <a:lnTo>
                    <a:pt x="389413" y="157258"/>
                  </a:lnTo>
                  <a:lnTo>
                    <a:pt x="395930" y="153249"/>
                  </a:lnTo>
                  <a:lnTo>
                    <a:pt x="402637" y="149835"/>
                  </a:lnTo>
                  <a:lnTo>
                    <a:pt x="415861" y="142822"/>
                  </a:lnTo>
                  <a:lnTo>
                    <a:pt x="429085" y="135209"/>
                  </a:lnTo>
                  <a:lnTo>
                    <a:pt x="438473" y="129541"/>
                  </a:lnTo>
                  <a:lnTo>
                    <a:pt x="442308" y="127612"/>
                  </a:lnTo>
                  <a:lnTo>
                    <a:pt x="455532" y="120863"/>
                  </a:lnTo>
                  <a:lnTo>
                    <a:pt x="468756" y="113572"/>
                  </a:lnTo>
                  <a:lnTo>
                    <a:pt x="481748" y="105832"/>
                  </a:lnTo>
                  <a:lnTo>
                    <a:pt x="481980" y="105717"/>
                  </a:lnTo>
                  <a:lnTo>
                    <a:pt x="495204" y="99084"/>
                  </a:lnTo>
                  <a:lnTo>
                    <a:pt x="508428" y="91892"/>
                  </a:lnTo>
                  <a:lnTo>
                    <a:pt x="521652" y="84132"/>
                  </a:lnTo>
                  <a:lnTo>
                    <a:pt x="525092" y="82124"/>
                  </a:lnTo>
                  <a:lnTo>
                    <a:pt x="534875" y="77325"/>
                  </a:lnTo>
                  <a:lnTo>
                    <a:pt x="548099" y="70444"/>
                  </a:lnTo>
                  <a:lnTo>
                    <a:pt x="561323" y="63068"/>
                  </a:lnTo>
                  <a:lnTo>
                    <a:pt x="569315" y="58416"/>
                  </a:lnTo>
                  <a:lnTo>
                    <a:pt x="574547" y="55829"/>
                  </a:lnTo>
                  <a:lnTo>
                    <a:pt x="587771" y="49112"/>
                  </a:lnTo>
                  <a:lnTo>
                    <a:pt x="600995" y="41847"/>
                  </a:lnTo>
                  <a:lnTo>
                    <a:pt x="613291" y="34708"/>
                  </a:lnTo>
                  <a:lnTo>
                    <a:pt x="614219" y="34260"/>
                  </a:lnTo>
                  <a:lnTo>
                    <a:pt x="627442" y="27854"/>
                  </a:lnTo>
                  <a:lnTo>
                    <a:pt x="640666" y="21052"/>
                  </a:lnTo>
                  <a:lnTo>
                    <a:pt x="653890" y="13834"/>
                  </a:lnTo>
                  <a:lnTo>
                    <a:pt x="659069" y="11000"/>
                  </a:lnTo>
                  <a:lnTo>
                    <a:pt x="667114" y="7375"/>
                  </a:lnTo>
                  <a:lnTo>
                    <a:pt x="680338" y="1217"/>
                  </a:lnTo>
                  <a:lnTo>
                    <a:pt x="682788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63137" y="563046"/>
              <a:ext cx="206681" cy="89595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3437146" y="672825"/>
              <a:ext cx="655955" cy="569595"/>
            </a:xfrm>
            <a:custGeom>
              <a:avLst/>
              <a:gdLst/>
              <a:ahLst/>
              <a:cxnLst/>
              <a:rect l="l" t="t" r="r" b="b"/>
              <a:pathLst>
                <a:path w="655954" h="569594">
                  <a:moveTo>
                    <a:pt x="0" y="569105"/>
                  </a:moveTo>
                  <a:lnTo>
                    <a:pt x="11111" y="521688"/>
                  </a:lnTo>
                  <a:lnTo>
                    <a:pt x="26342" y="487206"/>
                  </a:lnTo>
                  <a:lnTo>
                    <a:pt x="32891" y="474272"/>
                  </a:lnTo>
                  <a:lnTo>
                    <a:pt x="39566" y="463640"/>
                  </a:lnTo>
                  <a:lnTo>
                    <a:pt x="47505" y="450564"/>
                  </a:lnTo>
                  <a:lnTo>
                    <a:pt x="52790" y="443631"/>
                  </a:lnTo>
                  <a:lnTo>
                    <a:pt x="64733" y="426856"/>
                  </a:lnTo>
                  <a:lnTo>
                    <a:pt x="66013" y="425355"/>
                  </a:lnTo>
                  <a:lnTo>
                    <a:pt x="79237" y="409170"/>
                  </a:lnTo>
                  <a:lnTo>
                    <a:pt x="83842" y="403148"/>
                  </a:lnTo>
                  <a:lnTo>
                    <a:pt x="92461" y="394044"/>
                  </a:lnTo>
                  <a:lnTo>
                    <a:pt x="104705" y="379440"/>
                  </a:lnTo>
                  <a:lnTo>
                    <a:pt x="105685" y="378507"/>
                  </a:lnTo>
                  <a:lnTo>
                    <a:pt x="118909" y="365389"/>
                  </a:lnTo>
                  <a:lnTo>
                    <a:pt x="127486" y="355732"/>
                  </a:lnTo>
                  <a:lnTo>
                    <a:pt x="132133" y="351707"/>
                  </a:lnTo>
                  <a:lnTo>
                    <a:pt x="145357" y="339189"/>
                  </a:lnTo>
                  <a:lnTo>
                    <a:pt x="152274" y="332024"/>
                  </a:lnTo>
                  <a:lnTo>
                    <a:pt x="158580" y="326892"/>
                  </a:lnTo>
                  <a:lnTo>
                    <a:pt x="171804" y="315017"/>
                  </a:lnTo>
                  <a:lnTo>
                    <a:pt x="178701" y="308316"/>
                  </a:lnTo>
                  <a:lnTo>
                    <a:pt x="185028" y="303584"/>
                  </a:lnTo>
                  <a:lnTo>
                    <a:pt x="198252" y="292552"/>
                  </a:lnTo>
                  <a:lnTo>
                    <a:pt x="206824" y="284607"/>
                  </a:lnTo>
                  <a:lnTo>
                    <a:pt x="211476" y="281373"/>
                  </a:lnTo>
                  <a:lnTo>
                    <a:pt x="224700" y="271463"/>
                  </a:lnTo>
                  <a:lnTo>
                    <a:pt x="236822" y="260899"/>
                  </a:lnTo>
                  <a:lnTo>
                    <a:pt x="237924" y="260188"/>
                  </a:lnTo>
                  <a:lnTo>
                    <a:pt x="251147" y="251548"/>
                  </a:lnTo>
                  <a:lnTo>
                    <a:pt x="264371" y="241264"/>
                  </a:lnTo>
                  <a:lnTo>
                    <a:pt x="269387" y="237191"/>
                  </a:lnTo>
                  <a:lnTo>
                    <a:pt x="277595" y="232070"/>
                  </a:lnTo>
                  <a:lnTo>
                    <a:pt x="290819" y="222998"/>
                  </a:lnTo>
                  <a:lnTo>
                    <a:pt x="302989" y="213483"/>
                  </a:lnTo>
                  <a:lnTo>
                    <a:pt x="304043" y="212867"/>
                  </a:lnTo>
                  <a:lnTo>
                    <a:pt x="317267" y="204975"/>
                  </a:lnTo>
                  <a:lnTo>
                    <a:pt x="330490" y="195802"/>
                  </a:lnTo>
                  <a:lnTo>
                    <a:pt x="338614" y="189775"/>
                  </a:lnTo>
                  <a:lnTo>
                    <a:pt x="343714" y="186977"/>
                  </a:lnTo>
                  <a:lnTo>
                    <a:pt x="356938" y="179164"/>
                  </a:lnTo>
                  <a:lnTo>
                    <a:pt x="370162" y="170218"/>
                  </a:lnTo>
                  <a:lnTo>
                    <a:pt x="376105" y="166067"/>
                  </a:lnTo>
                  <a:lnTo>
                    <a:pt x="383386" y="162310"/>
                  </a:lnTo>
                  <a:lnTo>
                    <a:pt x="396610" y="154724"/>
                  </a:lnTo>
                  <a:lnTo>
                    <a:pt x="409834" y="145889"/>
                  </a:lnTo>
                  <a:lnTo>
                    <a:pt x="414944" y="142359"/>
                  </a:lnTo>
                  <a:lnTo>
                    <a:pt x="423057" y="138165"/>
                  </a:lnTo>
                  <a:lnTo>
                    <a:pt x="436281" y="130689"/>
                  </a:lnTo>
                  <a:lnTo>
                    <a:pt x="449505" y="122049"/>
                  </a:lnTo>
                  <a:lnTo>
                    <a:pt x="454494" y="118651"/>
                  </a:lnTo>
                  <a:lnTo>
                    <a:pt x="462729" y="114331"/>
                  </a:lnTo>
                  <a:lnTo>
                    <a:pt x="475953" y="106691"/>
                  </a:lnTo>
                  <a:lnTo>
                    <a:pt x="489177" y="98025"/>
                  </a:lnTo>
                  <a:lnTo>
                    <a:pt x="493792" y="94943"/>
                  </a:lnTo>
                  <a:lnTo>
                    <a:pt x="502401" y="90522"/>
                  </a:lnTo>
                  <a:lnTo>
                    <a:pt x="515624" y="83025"/>
                  </a:lnTo>
                  <a:lnTo>
                    <a:pt x="528848" y="74485"/>
                  </a:lnTo>
                  <a:lnTo>
                    <a:pt x="533774" y="71234"/>
                  </a:lnTo>
                  <a:lnTo>
                    <a:pt x="542072" y="66988"/>
                  </a:lnTo>
                  <a:lnTo>
                    <a:pt x="555296" y="59523"/>
                  </a:lnTo>
                  <a:lnTo>
                    <a:pt x="568520" y="51098"/>
                  </a:lnTo>
                  <a:lnTo>
                    <a:pt x="573910" y="47526"/>
                  </a:lnTo>
                  <a:lnTo>
                    <a:pt x="581744" y="43480"/>
                  </a:lnTo>
                  <a:lnTo>
                    <a:pt x="594968" y="36025"/>
                  </a:lnTo>
                  <a:lnTo>
                    <a:pt x="608191" y="27580"/>
                  </a:lnTo>
                  <a:lnTo>
                    <a:pt x="613939" y="23818"/>
                  </a:lnTo>
                  <a:lnTo>
                    <a:pt x="621415" y="20130"/>
                  </a:lnTo>
                  <a:lnTo>
                    <a:pt x="634639" y="13065"/>
                  </a:lnTo>
                  <a:lnTo>
                    <a:pt x="647863" y="5078"/>
                  </a:lnTo>
                  <a:lnTo>
                    <a:pt x="655634" y="110"/>
                  </a:lnTo>
                  <a:lnTo>
                    <a:pt x="655861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61445" y="529370"/>
              <a:ext cx="193152" cy="107634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291578" y="672936"/>
              <a:ext cx="748665" cy="569595"/>
            </a:xfrm>
            <a:custGeom>
              <a:avLst/>
              <a:gdLst/>
              <a:ahLst/>
              <a:cxnLst/>
              <a:rect l="l" t="t" r="r" b="b"/>
              <a:pathLst>
                <a:path w="748664" h="569594">
                  <a:moveTo>
                    <a:pt x="0" y="568994"/>
                  </a:moveTo>
                  <a:lnTo>
                    <a:pt x="13223" y="568994"/>
                  </a:lnTo>
                  <a:lnTo>
                    <a:pt x="26447" y="545286"/>
                  </a:lnTo>
                  <a:lnTo>
                    <a:pt x="39671" y="545286"/>
                  </a:lnTo>
                  <a:lnTo>
                    <a:pt x="52895" y="521578"/>
                  </a:lnTo>
                  <a:lnTo>
                    <a:pt x="66119" y="497870"/>
                  </a:lnTo>
                  <a:lnTo>
                    <a:pt x="79343" y="497870"/>
                  </a:lnTo>
                  <a:lnTo>
                    <a:pt x="92566" y="474162"/>
                  </a:lnTo>
                  <a:lnTo>
                    <a:pt x="105790" y="450453"/>
                  </a:lnTo>
                  <a:lnTo>
                    <a:pt x="119014" y="450453"/>
                  </a:lnTo>
                  <a:lnTo>
                    <a:pt x="132238" y="426745"/>
                  </a:lnTo>
                  <a:lnTo>
                    <a:pt x="145462" y="403037"/>
                  </a:lnTo>
                  <a:lnTo>
                    <a:pt x="158686" y="403037"/>
                  </a:lnTo>
                  <a:lnTo>
                    <a:pt x="171910" y="379329"/>
                  </a:lnTo>
                  <a:lnTo>
                    <a:pt x="185133" y="379329"/>
                  </a:lnTo>
                  <a:lnTo>
                    <a:pt x="198357" y="355621"/>
                  </a:lnTo>
                  <a:lnTo>
                    <a:pt x="211581" y="355621"/>
                  </a:lnTo>
                  <a:lnTo>
                    <a:pt x="224805" y="331913"/>
                  </a:lnTo>
                  <a:lnTo>
                    <a:pt x="238029" y="331913"/>
                  </a:lnTo>
                  <a:lnTo>
                    <a:pt x="251253" y="308205"/>
                  </a:lnTo>
                  <a:lnTo>
                    <a:pt x="264477" y="308205"/>
                  </a:lnTo>
                  <a:lnTo>
                    <a:pt x="277700" y="284497"/>
                  </a:lnTo>
                  <a:lnTo>
                    <a:pt x="290924" y="284497"/>
                  </a:lnTo>
                  <a:lnTo>
                    <a:pt x="304148" y="284497"/>
                  </a:lnTo>
                  <a:lnTo>
                    <a:pt x="317372" y="260789"/>
                  </a:lnTo>
                  <a:lnTo>
                    <a:pt x="330596" y="260789"/>
                  </a:lnTo>
                  <a:lnTo>
                    <a:pt x="343820" y="237081"/>
                  </a:lnTo>
                  <a:lnTo>
                    <a:pt x="357044" y="237081"/>
                  </a:lnTo>
                  <a:lnTo>
                    <a:pt x="370267" y="213372"/>
                  </a:lnTo>
                  <a:lnTo>
                    <a:pt x="383491" y="213372"/>
                  </a:lnTo>
                  <a:lnTo>
                    <a:pt x="396715" y="213372"/>
                  </a:lnTo>
                  <a:lnTo>
                    <a:pt x="409939" y="189664"/>
                  </a:lnTo>
                  <a:lnTo>
                    <a:pt x="423163" y="189664"/>
                  </a:lnTo>
                  <a:lnTo>
                    <a:pt x="436387" y="189664"/>
                  </a:lnTo>
                  <a:lnTo>
                    <a:pt x="449611" y="165956"/>
                  </a:lnTo>
                  <a:lnTo>
                    <a:pt x="462834" y="165956"/>
                  </a:lnTo>
                  <a:lnTo>
                    <a:pt x="476058" y="165956"/>
                  </a:lnTo>
                  <a:lnTo>
                    <a:pt x="489282" y="142248"/>
                  </a:lnTo>
                  <a:lnTo>
                    <a:pt x="502506" y="142248"/>
                  </a:lnTo>
                  <a:lnTo>
                    <a:pt x="515730" y="118540"/>
                  </a:lnTo>
                  <a:lnTo>
                    <a:pt x="528954" y="118540"/>
                  </a:lnTo>
                  <a:lnTo>
                    <a:pt x="542178" y="118540"/>
                  </a:lnTo>
                  <a:lnTo>
                    <a:pt x="555401" y="94832"/>
                  </a:lnTo>
                  <a:lnTo>
                    <a:pt x="568625" y="94832"/>
                  </a:lnTo>
                  <a:lnTo>
                    <a:pt x="581849" y="94832"/>
                  </a:lnTo>
                  <a:lnTo>
                    <a:pt x="595073" y="71124"/>
                  </a:lnTo>
                  <a:lnTo>
                    <a:pt x="608297" y="71124"/>
                  </a:lnTo>
                  <a:lnTo>
                    <a:pt x="621521" y="71124"/>
                  </a:lnTo>
                  <a:lnTo>
                    <a:pt x="634744" y="47416"/>
                  </a:lnTo>
                  <a:lnTo>
                    <a:pt x="647968" y="47416"/>
                  </a:lnTo>
                  <a:lnTo>
                    <a:pt x="661192" y="47416"/>
                  </a:lnTo>
                  <a:lnTo>
                    <a:pt x="674416" y="23708"/>
                  </a:lnTo>
                  <a:lnTo>
                    <a:pt x="687640" y="23708"/>
                  </a:lnTo>
                  <a:lnTo>
                    <a:pt x="700864" y="23708"/>
                  </a:lnTo>
                  <a:lnTo>
                    <a:pt x="714088" y="0"/>
                  </a:lnTo>
                  <a:lnTo>
                    <a:pt x="727311" y="0"/>
                  </a:lnTo>
                  <a:lnTo>
                    <a:pt x="740535" y="0"/>
                  </a:lnTo>
                  <a:lnTo>
                    <a:pt x="748296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56787" y="529370"/>
              <a:ext cx="175002" cy="121991"/>
            </a:xfrm>
            <a:prstGeom prst="rect">
              <a:avLst/>
            </a:prstGeom>
          </p:spPr>
        </p:pic>
      </p:grpSp>
      <p:sp>
        <p:nvSpPr>
          <p:cNvPr id="56" name="object 56"/>
          <p:cNvSpPr txBox="1"/>
          <p:nvPr/>
        </p:nvSpPr>
        <p:spPr>
          <a:xfrm rot="2400000">
            <a:off x="4123273" y="1119599"/>
            <a:ext cx="10221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0.2988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 rot="2460000">
            <a:off x="4209329" y="1083209"/>
            <a:ext cx="8607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 rot="20940000">
            <a:off x="4256804" y="906174"/>
            <a:ext cx="54624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59" name="object 59"/>
          <p:cNvSpPr txBox="1"/>
          <p:nvPr/>
        </p:nvSpPr>
        <p:spPr>
          <a:xfrm rot="20400000">
            <a:off x="4204740" y="799848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60" name="object 60"/>
          <p:cNvSpPr txBox="1"/>
          <p:nvPr/>
        </p:nvSpPr>
        <p:spPr>
          <a:xfrm rot="20220000">
            <a:off x="4188930" y="720630"/>
            <a:ext cx="8607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61" name="object 61"/>
          <p:cNvSpPr txBox="1"/>
          <p:nvPr/>
        </p:nvSpPr>
        <p:spPr>
          <a:xfrm rot="20100000">
            <a:off x="4191403" y="649045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62" name="object 62"/>
          <p:cNvSpPr txBox="1"/>
          <p:nvPr/>
        </p:nvSpPr>
        <p:spPr>
          <a:xfrm rot="19980000">
            <a:off x="4090244" y="634975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63" name="object 63"/>
          <p:cNvSpPr txBox="1"/>
          <p:nvPr/>
        </p:nvSpPr>
        <p:spPr>
          <a:xfrm rot="18540000">
            <a:off x="4027117" y="645499"/>
            <a:ext cx="363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4013622" y="1212954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176" y="0"/>
                </a:moveTo>
                <a:lnTo>
                  <a:pt x="2360" y="0"/>
                </a:lnTo>
                <a:lnTo>
                  <a:pt x="0" y="2360"/>
                </a:lnTo>
                <a:lnTo>
                  <a:pt x="0" y="8176"/>
                </a:lnTo>
                <a:lnTo>
                  <a:pt x="2360" y="10536"/>
                </a:lnTo>
                <a:lnTo>
                  <a:pt x="8176" y="10536"/>
                </a:lnTo>
                <a:lnTo>
                  <a:pt x="10536" y="8176"/>
                </a:lnTo>
                <a:lnTo>
                  <a:pt x="10536" y="5268"/>
                </a:lnTo>
                <a:lnTo>
                  <a:pt x="10536" y="2360"/>
                </a:lnTo>
                <a:lnTo>
                  <a:pt x="8176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3966519" y="1208157"/>
            <a:ext cx="122555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0.2986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3144528" y="529100"/>
            <a:ext cx="1325880" cy="715010"/>
            <a:chOff x="3144528" y="529100"/>
            <a:chExt cx="1325880" cy="715010"/>
          </a:xfrm>
        </p:grpSpPr>
        <p:sp>
          <p:nvSpPr>
            <p:cNvPr id="67" name="object 67"/>
            <p:cNvSpPr/>
            <p:nvPr/>
          </p:nvSpPr>
          <p:spPr>
            <a:xfrm>
              <a:off x="3326229" y="1191227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8244" y="0"/>
                  </a:moveTo>
                  <a:lnTo>
                    <a:pt x="0" y="31605"/>
                  </a:lnTo>
                  <a:lnTo>
                    <a:pt x="36489" y="31605"/>
                  </a:lnTo>
                  <a:lnTo>
                    <a:pt x="182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326229" y="1191227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8244" y="0"/>
                  </a:moveTo>
                  <a:lnTo>
                    <a:pt x="0" y="31605"/>
                  </a:lnTo>
                  <a:lnTo>
                    <a:pt x="36489" y="31605"/>
                  </a:lnTo>
                  <a:lnTo>
                    <a:pt x="18244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146116" y="530687"/>
              <a:ext cx="1322705" cy="711835"/>
            </a:xfrm>
            <a:custGeom>
              <a:avLst/>
              <a:gdLst/>
              <a:ahLst/>
              <a:cxnLst/>
              <a:rect l="l" t="t" r="r" b="b"/>
              <a:pathLst>
                <a:path w="1322704" h="711835">
                  <a:moveTo>
                    <a:pt x="0" y="711243"/>
                  </a:moveTo>
                  <a:lnTo>
                    <a:pt x="1322385" y="711243"/>
                  </a:lnTo>
                </a:path>
                <a:path w="1322704" h="711835">
                  <a:moveTo>
                    <a:pt x="0" y="0"/>
                  </a:moveTo>
                  <a:lnTo>
                    <a:pt x="1322385" y="0"/>
                  </a:lnTo>
                </a:path>
                <a:path w="1322704" h="711835">
                  <a:moveTo>
                    <a:pt x="0" y="711243"/>
                  </a:moveTo>
                  <a:lnTo>
                    <a:pt x="0" y="698019"/>
                  </a:lnTo>
                </a:path>
                <a:path w="1322704" h="711835">
                  <a:moveTo>
                    <a:pt x="132238" y="711243"/>
                  </a:moveTo>
                  <a:lnTo>
                    <a:pt x="132238" y="698019"/>
                  </a:lnTo>
                </a:path>
                <a:path w="1322704" h="711835">
                  <a:moveTo>
                    <a:pt x="264477" y="711243"/>
                  </a:moveTo>
                  <a:lnTo>
                    <a:pt x="264477" y="698019"/>
                  </a:lnTo>
                </a:path>
                <a:path w="1322704" h="711835">
                  <a:moveTo>
                    <a:pt x="396715" y="711243"/>
                  </a:moveTo>
                  <a:lnTo>
                    <a:pt x="396715" y="698019"/>
                  </a:lnTo>
                </a:path>
                <a:path w="1322704" h="711835">
                  <a:moveTo>
                    <a:pt x="528954" y="711243"/>
                  </a:moveTo>
                  <a:lnTo>
                    <a:pt x="528954" y="698019"/>
                  </a:lnTo>
                </a:path>
                <a:path w="1322704" h="711835">
                  <a:moveTo>
                    <a:pt x="661192" y="711243"/>
                  </a:moveTo>
                  <a:lnTo>
                    <a:pt x="661192" y="698019"/>
                  </a:lnTo>
                </a:path>
                <a:path w="1322704" h="711835">
                  <a:moveTo>
                    <a:pt x="793431" y="711243"/>
                  </a:moveTo>
                  <a:lnTo>
                    <a:pt x="793431" y="698019"/>
                  </a:lnTo>
                </a:path>
                <a:path w="1322704" h="711835">
                  <a:moveTo>
                    <a:pt x="925669" y="711243"/>
                  </a:moveTo>
                  <a:lnTo>
                    <a:pt x="925669" y="698019"/>
                  </a:lnTo>
                </a:path>
                <a:path w="1322704" h="711835">
                  <a:moveTo>
                    <a:pt x="1057908" y="711243"/>
                  </a:moveTo>
                  <a:lnTo>
                    <a:pt x="1057908" y="698019"/>
                  </a:lnTo>
                </a:path>
                <a:path w="1322704" h="711835">
                  <a:moveTo>
                    <a:pt x="1190146" y="711243"/>
                  </a:moveTo>
                  <a:lnTo>
                    <a:pt x="1190146" y="698019"/>
                  </a:lnTo>
                </a:path>
                <a:path w="1322704" h="711835">
                  <a:moveTo>
                    <a:pt x="1322385" y="711243"/>
                  </a:moveTo>
                  <a:lnTo>
                    <a:pt x="1322385" y="698019"/>
                  </a:lnTo>
                </a:path>
                <a:path w="1322704" h="711835">
                  <a:moveTo>
                    <a:pt x="0" y="0"/>
                  </a:moveTo>
                  <a:lnTo>
                    <a:pt x="0" y="13223"/>
                  </a:lnTo>
                </a:path>
                <a:path w="1322704" h="711835">
                  <a:moveTo>
                    <a:pt x="132238" y="0"/>
                  </a:moveTo>
                  <a:lnTo>
                    <a:pt x="132238" y="13223"/>
                  </a:lnTo>
                </a:path>
                <a:path w="1322704" h="711835">
                  <a:moveTo>
                    <a:pt x="264477" y="0"/>
                  </a:moveTo>
                  <a:lnTo>
                    <a:pt x="264477" y="13223"/>
                  </a:lnTo>
                </a:path>
                <a:path w="1322704" h="711835">
                  <a:moveTo>
                    <a:pt x="396715" y="0"/>
                  </a:moveTo>
                  <a:lnTo>
                    <a:pt x="396715" y="13223"/>
                  </a:lnTo>
                </a:path>
                <a:path w="1322704" h="711835">
                  <a:moveTo>
                    <a:pt x="528954" y="0"/>
                  </a:moveTo>
                  <a:lnTo>
                    <a:pt x="528954" y="13223"/>
                  </a:lnTo>
                </a:path>
                <a:path w="1322704" h="711835">
                  <a:moveTo>
                    <a:pt x="661192" y="0"/>
                  </a:moveTo>
                  <a:lnTo>
                    <a:pt x="661192" y="13223"/>
                  </a:lnTo>
                </a:path>
                <a:path w="1322704" h="711835">
                  <a:moveTo>
                    <a:pt x="793431" y="0"/>
                  </a:moveTo>
                  <a:lnTo>
                    <a:pt x="793431" y="13223"/>
                  </a:lnTo>
                </a:path>
                <a:path w="1322704" h="711835">
                  <a:moveTo>
                    <a:pt x="925669" y="0"/>
                  </a:moveTo>
                  <a:lnTo>
                    <a:pt x="925669" y="13223"/>
                  </a:lnTo>
                </a:path>
                <a:path w="1322704" h="711835">
                  <a:moveTo>
                    <a:pt x="1057908" y="0"/>
                  </a:moveTo>
                  <a:lnTo>
                    <a:pt x="1057908" y="13223"/>
                  </a:lnTo>
                </a:path>
                <a:path w="1322704" h="711835">
                  <a:moveTo>
                    <a:pt x="1190146" y="0"/>
                  </a:moveTo>
                  <a:lnTo>
                    <a:pt x="1190146" y="13223"/>
                  </a:lnTo>
                </a:path>
                <a:path w="1322704" h="711835">
                  <a:moveTo>
                    <a:pt x="1322385" y="0"/>
                  </a:moveTo>
                  <a:lnTo>
                    <a:pt x="1322385" y="13223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3117611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249849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382088" y="12503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514326" y="1250304"/>
            <a:ext cx="716280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307757" y="1250304"/>
            <a:ext cx="200660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00" spc="1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3780713" y="1353896"/>
            <a:ext cx="56515" cy="67945"/>
          </a:xfrm>
          <a:custGeom>
            <a:avLst/>
            <a:gdLst/>
            <a:ahLst/>
            <a:cxnLst/>
            <a:rect l="l" t="t" r="r" b="b"/>
            <a:pathLst>
              <a:path w="56514" h="67944">
                <a:moveTo>
                  <a:pt x="24041" y="15443"/>
                </a:moveTo>
                <a:lnTo>
                  <a:pt x="19977" y="723"/>
                </a:lnTo>
                <a:lnTo>
                  <a:pt x="19977" y="10617"/>
                </a:lnTo>
                <a:lnTo>
                  <a:pt x="19545" y="13360"/>
                </a:lnTo>
                <a:lnTo>
                  <a:pt x="19392" y="14236"/>
                </a:lnTo>
                <a:lnTo>
                  <a:pt x="18186" y="19672"/>
                </a:lnTo>
                <a:lnTo>
                  <a:pt x="17703" y="19672"/>
                </a:lnTo>
                <a:lnTo>
                  <a:pt x="17703" y="21729"/>
                </a:lnTo>
                <a:lnTo>
                  <a:pt x="8343" y="39916"/>
                </a:lnTo>
                <a:lnTo>
                  <a:pt x="4991" y="39916"/>
                </a:lnTo>
                <a:lnTo>
                  <a:pt x="3949" y="37668"/>
                </a:lnTo>
                <a:lnTo>
                  <a:pt x="4013" y="30759"/>
                </a:lnTo>
                <a:lnTo>
                  <a:pt x="4114" y="29718"/>
                </a:lnTo>
                <a:lnTo>
                  <a:pt x="4775" y="26225"/>
                </a:lnTo>
                <a:lnTo>
                  <a:pt x="5295" y="23914"/>
                </a:lnTo>
                <a:lnTo>
                  <a:pt x="5842" y="21729"/>
                </a:lnTo>
                <a:lnTo>
                  <a:pt x="17703" y="21729"/>
                </a:lnTo>
                <a:lnTo>
                  <a:pt x="17703" y="19672"/>
                </a:lnTo>
                <a:lnTo>
                  <a:pt x="6337" y="19672"/>
                </a:lnTo>
                <a:lnTo>
                  <a:pt x="7378" y="15443"/>
                </a:lnTo>
                <a:lnTo>
                  <a:pt x="8788" y="11353"/>
                </a:lnTo>
                <a:lnTo>
                  <a:pt x="12369" y="3454"/>
                </a:lnTo>
                <a:lnTo>
                  <a:pt x="14490" y="1473"/>
                </a:lnTo>
                <a:lnTo>
                  <a:pt x="19050" y="1473"/>
                </a:lnTo>
                <a:lnTo>
                  <a:pt x="19964" y="3454"/>
                </a:lnTo>
                <a:lnTo>
                  <a:pt x="19977" y="10617"/>
                </a:lnTo>
                <a:lnTo>
                  <a:pt x="19977" y="723"/>
                </a:lnTo>
                <a:lnTo>
                  <a:pt x="19570" y="381"/>
                </a:lnTo>
                <a:lnTo>
                  <a:pt x="18415" y="0"/>
                </a:lnTo>
                <a:lnTo>
                  <a:pt x="15646" y="0"/>
                </a:lnTo>
                <a:lnTo>
                  <a:pt x="4356" y="11760"/>
                </a:lnTo>
                <a:lnTo>
                  <a:pt x="3543" y="13360"/>
                </a:lnTo>
                <a:lnTo>
                  <a:pt x="0" y="32004"/>
                </a:lnTo>
                <a:lnTo>
                  <a:pt x="127" y="33083"/>
                </a:lnTo>
                <a:lnTo>
                  <a:pt x="952" y="36715"/>
                </a:lnTo>
                <a:lnTo>
                  <a:pt x="1676" y="38265"/>
                </a:lnTo>
                <a:lnTo>
                  <a:pt x="3759" y="40843"/>
                </a:lnTo>
                <a:lnTo>
                  <a:pt x="5156" y="41490"/>
                </a:lnTo>
                <a:lnTo>
                  <a:pt x="8318" y="41490"/>
                </a:lnTo>
                <a:lnTo>
                  <a:pt x="9626" y="41084"/>
                </a:lnTo>
                <a:lnTo>
                  <a:pt x="11557" y="39916"/>
                </a:lnTo>
                <a:lnTo>
                  <a:pt x="12268" y="39497"/>
                </a:lnTo>
                <a:lnTo>
                  <a:pt x="19596" y="29718"/>
                </a:lnTo>
                <a:lnTo>
                  <a:pt x="21018" y="26860"/>
                </a:lnTo>
                <a:lnTo>
                  <a:pt x="22136" y="23914"/>
                </a:lnTo>
                <a:lnTo>
                  <a:pt x="22707" y="21729"/>
                </a:lnTo>
                <a:lnTo>
                  <a:pt x="23241" y="19672"/>
                </a:lnTo>
                <a:lnTo>
                  <a:pt x="23723" y="17818"/>
                </a:lnTo>
                <a:lnTo>
                  <a:pt x="24041" y="15443"/>
                </a:lnTo>
                <a:close/>
              </a:path>
              <a:path w="56514" h="67944">
                <a:moveTo>
                  <a:pt x="56134" y="47574"/>
                </a:moveTo>
                <a:lnTo>
                  <a:pt x="56032" y="47307"/>
                </a:lnTo>
                <a:lnTo>
                  <a:pt x="55587" y="46863"/>
                </a:lnTo>
                <a:lnTo>
                  <a:pt x="55321" y="46748"/>
                </a:lnTo>
                <a:lnTo>
                  <a:pt x="36309" y="46748"/>
                </a:lnTo>
                <a:lnTo>
                  <a:pt x="30378" y="53200"/>
                </a:lnTo>
                <a:lnTo>
                  <a:pt x="30378" y="53530"/>
                </a:lnTo>
                <a:lnTo>
                  <a:pt x="30518" y="53670"/>
                </a:lnTo>
                <a:lnTo>
                  <a:pt x="31470" y="53670"/>
                </a:lnTo>
                <a:lnTo>
                  <a:pt x="31610" y="53505"/>
                </a:lnTo>
                <a:lnTo>
                  <a:pt x="32270" y="52412"/>
                </a:lnTo>
                <a:lnTo>
                  <a:pt x="33108" y="51485"/>
                </a:lnTo>
                <a:lnTo>
                  <a:pt x="35140" y="49999"/>
                </a:lnTo>
                <a:lnTo>
                  <a:pt x="36220" y="49631"/>
                </a:lnTo>
                <a:lnTo>
                  <a:pt x="40424" y="49631"/>
                </a:lnTo>
                <a:lnTo>
                  <a:pt x="34163" y="65608"/>
                </a:lnTo>
                <a:lnTo>
                  <a:pt x="34048" y="65938"/>
                </a:lnTo>
                <a:lnTo>
                  <a:pt x="33997" y="66179"/>
                </a:lnTo>
                <a:lnTo>
                  <a:pt x="33997" y="66344"/>
                </a:lnTo>
                <a:lnTo>
                  <a:pt x="33997" y="66725"/>
                </a:lnTo>
                <a:lnTo>
                  <a:pt x="34150" y="67043"/>
                </a:lnTo>
                <a:lnTo>
                  <a:pt x="34747" y="67538"/>
                </a:lnTo>
                <a:lnTo>
                  <a:pt x="35102" y="67665"/>
                </a:lnTo>
                <a:lnTo>
                  <a:pt x="36245" y="67665"/>
                </a:lnTo>
                <a:lnTo>
                  <a:pt x="36855" y="67259"/>
                </a:lnTo>
                <a:lnTo>
                  <a:pt x="37846" y="65379"/>
                </a:lnTo>
                <a:lnTo>
                  <a:pt x="39344" y="59791"/>
                </a:lnTo>
                <a:lnTo>
                  <a:pt x="41821" y="49631"/>
                </a:lnTo>
                <a:lnTo>
                  <a:pt x="47002" y="49631"/>
                </a:lnTo>
                <a:lnTo>
                  <a:pt x="46342" y="52539"/>
                </a:lnTo>
                <a:lnTo>
                  <a:pt x="45859" y="54838"/>
                </a:lnTo>
                <a:lnTo>
                  <a:pt x="45186" y="58178"/>
                </a:lnTo>
                <a:lnTo>
                  <a:pt x="45034" y="59918"/>
                </a:lnTo>
                <a:lnTo>
                  <a:pt x="45034" y="62992"/>
                </a:lnTo>
                <a:lnTo>
                  <a:pt x="45186" y="64300"/>
                </a:lnTo>
                <a:lnTo>
                  <a:pt x="45859" y="66992"/>
                </a:lnTo>
                <a:lnTo>
                  <a:pt x="46431" y="67665"/>
                </a:lnTo>
                <a:lnTo>
                  <a:pt x="47586" y="67665"/>
                </a:lnTo>
                <a:lnTo>
                  <a:pt x="49314" y="66090"/>
                </a:lnTo>
                <a:lnTo>
                  <a:pt x="49314" y="65557"/>
                </a:lnTo>
                <a:lnTo>
                  <a:pt x="49250" y="65354"/>
                </a:lnTo>
                <a:lnTo>
                  <a:pt x="49149" y="65189"/>
                </a:lnTo>
                <a:lnTo>
                  <a:pt x="48094" y="62725"/>
                </a:lnTo>
                <a:lnTo>
                  <a:pt x="47574" y="59982"/>
                </a:lnTo>
                <a:lnTo>
                  <a:pt x="47574" y="56959"/>
                </a:lnTo>
                <a:lnTo>
                  <a:pt x="47637" y="54610"/>
                </a:lnTo>
                <a:lnTo>
                  <a:pt x="47917" y="52158"/>
                </a:lnTo>
                <a:lnTo>
                  <a:pt x="48399" y="49631"/>
                </a:lnTo>
                <a:lnTo>
                  <a:pt x="54927" y="49631"/>
                </a:lnTo>
                <a:lnTo>
                  <a:pt x="55321" y="49466"/>
                </a:lnTo>
                <a:lnTo>
                  <a:pt x="55981" y="48806"/>
                </a:lnTo>
                <a:lnTo>
                  <a:pt x="56134" y="48399"/>
                </a:lnTo>
                <a:lnTo>
                  <a:pt x="56134" y="47574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146116" y="530687"/>
            <a:ext cx="1322705" cy="711835"/>
          </a:xfrm>
          <a:custGeom>
            <a:avLst/>
            <a:gdLst/>
            <a:ahLst/>
            <a:cxnLst/>
            <a:rect l="l" t="t" r="r" b="b"/>
            <a:pathLst>
              <a:path w="1322704" h="711835">
                <a:moveTo>
                  <a:pt x="0" y="711243"/>
                </a:moveTo>
                <a:lnTo>
                  <a:pt x="0" y="0"/>
                </a:lnTo>
              </a:path>
              <a:path w="1322704" h="711835">
                <a:moveTo>
                  <a:pt x="1322385" y="711243"/>
                </a:moveTo>
                <a:lnTo>
                  <a:pt x="1322385" y="0"/>
                </a:lnTo>
              </a:path>
              <a:path w="1322704" h="711835">
                <a:moveTo>
                  <a:pt x="0" y="711243"/>
                </a:moveTo>
                <a:lnTo>
                  <a:pt x="13223" y="711243"/>
                </a:lnTo>
              </a:path>
              <a:path w="1322704" h="711835">
                <a:moveTo>
                  <a:pt x="0" y="474162"/>
                </a:moveTo>
                <a:lnTo>
                  <a:pt x="13223" y="474162"/>
                </a:lnTo>
              </a:path>
              <a:path w="1322704" h="711835">
                <a:moveTo>
                  <a:pt x="0" y="237081"/>
                </a:moveTo>
                <a:lnTo>
                  <a:pt x="13223" y="237081"/>
                </a:lnTo>
              </a:path>
              <a:path w="1322704" h="711835">
                <a:moveTo>
                  <a:pt x="0" y="0"/>
                </a:moveTo>
                <a:lnTo>
                  <a:pt x="13223" y="0"/>
                </a:lnTo>
              </a:path>
              <a:path w="1322704" h="711835">
                <a:moveTo>
                  <a:pt x="1322385" y="711243"/>
                </a:moveTo>
                <a:lnTo>
                  <a:pt x="1309161" y="711243"/>
                </a:lnTo>
              </a:path>
              <a:path w="1322704" h="711835">
                <a:moveTo>
                  <a:pt x="1322385" y="474162"/>
                </a:moveTo>
                <a:lnTo>
                  <a:pt x="1309161" y="474162"/>
                </a:lnTo>
              </a:path>
              <a:path w="1322704" h="711835">
                <a:moveTo>
                  <a:pt x="1322385" y="237081"/>
                </a:moveTo>
                <a:lnTo>
                  <a:pt x="1309161" y="237081"/>
                </a:lnTo>
              </a:path>
              <a:path w="1322704" h="711835">
                <a:moveTo>
                  <a:pt x="1322385" y="0"/>
                </a:moveTo>
                <a:lnTo>
                  <a:pt x="130916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 txBox="1"/>
          <p:nvPr/>
        </p:nvSpPr>
        <p:spPr>
          <a:xfrm>
            <a:off x="3080731" y="119498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080731" y="957904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080731" y="720823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080731" y="483742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2999916" y="888780"/>
            <a:ext cx="41910" cy="24765"/>
          </a:xfrm>
          <a:custGeom>
            <a:avLst/>
            <a:gdLst/>
            <a:ahLst/>
            <a:cxnLst/>
            <a:rect l="l" t="t" r="r" b="b"/>
            <a:pathLst>
              <a:path w="41910" h="24765">
                <a:moveTo>
                  <a:pt x="14846" y="0"/>
                </a:moveTo>
                <a:lnTo>
                  <a:pt x="10673" y="0"/>
                </a:lnTo>
                <a:lnTo>
                  <a:pt x="9356" y="110"/>
                </a:lnTo>
                <a:lnTo>
                  <a:pt x="0" y="5705"/>
                </a:lnTo>
                <a:lnTo>
                  <a:pt x="43" y="8629"/>
                </a:lnTo>
                <a:lnTo>
                  <a:pt x="11769" y="19756"/>
                </a:lnTo>
                <a:lnTo>
                  <a:pt x="13360" y="20578"/>
                </a:lnTo>
                <a:lnTo>
                  <a:pt x="27548" y="24198"/>
                </a:lnTo>
                <a:lnTo>
                  <a:pt x="31305" y="24198"/>
                </a:lnTo>
                <a:lnTo>
                  <a:pt x="40933" y="20167"/>
                </a:lnTo>
                <a:lnTo>
                  <a:pt x="31473" y="20167"/>
                </a:lnTo>
                <a:lnTo>
                  <a:pt x="29740" y="20004"/>
                </a:lnTo>
                <a:lnTo>
                  <a:pt x="26231" y="19340"/>
                </a:lnTo>
                <a:lnTo>
                  <a:pt x="24145" y="18876"/>
                </a:lnTo>
                <a:lnTo>
                  <a:pt x="21732" y="18271"/>
                </a:lnTo>
                <a:lnTo>
                  <a:pt x="21732" y="17781"/>
                </a:lnTo>
                <a:lnTo>
                  <a:pt x="19672" y="17781"/>
                </a:lnTo>
                <a:lnTo>
                  <a:pt x="15447" y="16737"/>
                </a:lnTo>
                <a:lnTo>
                  <a:pt x="11358" y="15325"/>
                </a:lnTo>
                <a:lnTo>
                  <a:pt x="3456" y="11753"/>
                </a:lnTo>
                <a:lnTo>
                  <a:pt x="1480" y="9625"/>
                </a:lnTo>
                <a:lnTo>
                  <a:pt x="1594" y="5020"/>
                </a:lnTo>
                <a:lnTo>
                  <a:pt x="3730" y="4030"/>
                </a:lnTo>
                <a:lnTo>
                  <a:pt x="28728" y="4030"/>
                </a:lnTo>
                <a:lnTo>
                  <a:pt x="26863" y="3097"/>
                </a:lnTo>
                <a:lnTo>
                  <a:pt x="23812" y="1959"/>
                </a:lnTo>
                <a:lnTo>
                  <a:pt x="17823" y="395"/>
                </a:lnTo>
                <a:lnTo>
                  <a:pt x="14846" y="0"/>
                </a:lnTo>
                <a:close/>
              </a:path>
              <a:path w="41910" h="24765">
                <a:moveTo>
                  <a:pt x="33075" y="6416"/>
                </a:moveTo>
                <a:lnTo>
                  <a:pt x="21732" y="6416"/>
                </a:lnTo>
                <a:lnTo>
                  <a:pt x="23160" y="6748"/>
                </a:lnTo>
                <a:lnTo>
                  <a:pt x="24888" y="7254"/>
                </a:lnTo>
                <a:lnTo>
                  <a:pt x="39924" y="19124"/>
                </a:lnTo>
                <a:lnTo>
                  <a:pt x="37674" y="20167"/>
                </a:lnTo>
                <a:lnTo>
                  <a:pt x="40933" y="20167"/>
                </a:lnTo>
                <a:lnTo>
                  <a:pt x="41411" y="19124"/>
                </a:lnTo>
                <a:lnTo>
                  <a:pt x="41343" y="15325"/>
                </a:lnTo>
                <a:lnTo>
                  <a:pt x="41088" y="14488"/>
                </a:lnTo>
                <a:lnTo>
                  <a:pt x="39497" y="11854"/>
                </a:lnTo>
                <a:lnTo>
                  <a:pt x="38528" y="10673"/>
                </a:lnTo>
                <a:lnTo>
                  <a:pt x="36220" y="8587"/>
                </a:lnTo>
                <a:lnTo>
                  <a:pt x="34919" y="7597"/>
                </a:lnTo>
                <a:lnTo>
                  <a:pt x="33075" y="6416"/>
                </a:lnTo>
                <a:close/>
              </a:path>
              <a:path w="41910" h="24765">
                <a:moveTo>
                  <a:pt x="28728" y="4030"/>
                </a:moveTo>
                <a:lnTo>
                  <a:pt x="9330" y="4030"/>
                </a:lnTo>
                <a:lnTo>
                  <a:pt x="10510" y="4125"/>
                </a:lnTo>
                <a:lnTo>
                  <a:pt x="13093" y="4525"/>
                </a:lnTo>
                <a:lnTo>
                  <a:pt x="14245" y="4731"/>
                </a:lnTo>
                <a:lnTo>
                  <a:pt x="19672" y="5927"/>
                </a:lnTo>
                <a:lnTo>
                  <a:pt x="19672" y="17781"/>
                </a:lnTo>
                <a:lnTo>
                  <a:pt x="21732" y="17781"/>
                </a:lnTo>
                <a:lnTo>
                  <a:pt x="21732" y="6416"/>
                </a:lnTo>
                <a:lnTo>
                  <a:pt x="33075" y="6416"/>
                </a:lnTo>
                <a:lnTo>
                  <a:pt x="31959" y="5705"/>
                </a:lnTo>
                <a:lnTo>
                  <a:pt x="30757" y="5020"/>
                </a:lnTo>
                <a:lnTo>
                  <a:pt x="28728" y="403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3009456" y="847793"/>
            <a:ext cx="72390" cy="488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350">
              <a:latin typeface="Arial MT"/>
              <a:cs typeface="Arial MT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940108" y="1430749"/>
            <a:ext cx="247650" cy="9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b="1" dirty="0">
                <a:latin typeface="Arial"/>
                <a:cs typeface="Arial"/>
              </a:rPr>
              <a:t>HP filter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1550817" y="1530109"/>
            <a:ext cx="1176020" cy="709295"/>
            <a:chOff x="1550817" y="1530109"/>
            <a:chExt cx="1176020" cy="709295"/>
          </a:xfrm>
        </p:grpSpPr>
        <p:sp>
          <p:nvSpPr>
            <p:cNvPr id="85" name="object 85"/>
            <p:cNvSpPr/>
            <p:nvPr/>
          </p:nvSpPr>
          <p:spPr>
            <a:xfrm>
              <a:off x="1552405" y="1531696"/>
              <a:ext cx="790575" cy="706120"/>
            </a:xfrm>
            <a:custGeom>
              <a:avLst/>
              <a:gdLst/>
              <a:ahLst/>
              <a:cxnLst/>
              <a:rect l="l" t="t" r="r" b="b"/>
              <a:pathLst>
                <a:path w="790575" h="706119">
                  <a:moveTo>
                    <a:pt x="0" y="705974"/>
                  </a:moveTo>
                  <a:lnTo>
                    <a:pt x="0" y="682439"/>
                  </a:lnTo>
                  <a:lnTo>
                    <a:pt x="13171" y="658910"/>
                  </a:lnTo>
                  <a:lnTo>
                    <a:pt x="13171" y="635377"/>
                  </a:lnTo>
                  <a:lnTo>
                    <a:pt x="26342" y="611841"/>
                  </a:lnTo>
                  <a:lnTo>
                    <a:pt x="26342" y="588312"/>
                  </a:lnTo>
                  <a:lnTo>
                    <a:pt x="39513" y="564779"/>
                  </a:lnTo>
                  <a:lnTo>
                    <a:pt x="52684" y="564779"/>
                  </a:lnTo>
                  <a:lnTo>
                    <a:pt x="65855" y="541244"/>
                  </a:lnTo>
                  <a:lnTo>
                    <a:pt x="79027" y="517715"/>
                  </a:lnTo>
                  <a:lnTo>
                    <a:pt x="92198" y="494182"/>
                  </a:lnTo>
                  <a:lnTo>
                    <a:pt x="105369" y="494182"/>
                  </a:lnTo>
                  <a:lnTo>
                    <a:pt x="118540" y="470646"/>
                  </a:lnTo>
                  <a:lnTo>
                    <a:pt x="131711" y="447118"/>
                  </a:lnTo>
                  <a:lnTo>
                    <a:pt x="144882" y="447118"/>
                  </a:lnTo>
                  <a:lnTo>
                    <a:pt x="158054" y="423584"/>
                  </a:lnTo>
                  <a:lnTo>
                    <a:pt x="171225" y="423584"/>
                  </a:lnTo>
                  <a:lnTo>
                    <a:pt x="184396" y="400049"/>
                  </a:lnTo>
                  <a:lnTo>
                    <a:pt x="197567" y="400049"/>
                  </a:lnTo>
                  <a:lnTo>
                    <a:pt x="210738" y="376522"/>
                  </a:lnTo>
                  <a:lnTo>
                    <a:pt x="223909" y="376522"/>
                  </a:lnTo>
                  <a:lnTo>
                    <a:pt x="237081" y="352987"/>
                  </a:lnTo>
                  <a:lnTo>
                    <a:pt x="250252" y="352987"/>
                  </a:lnTo>
                  <a:lnTo>
                    <a:pt x="263423" y="329453"/>
                  </a:lnTo>
                  <a:lnTo>
                    <a:pt x="276594" y="329453"/>
                  </a:lnTo>
                  <a:lnTo>
                    <a:pt x="289765" y="329453"/>
                  </a:lnTo>
                  <a:lnTo>
                    <a:pt x="302936" y="305924"/>
                  </a:lnTo>
                  <a:lnTo>
                    <a:pt x="316108" y="305924"/>
                  </a:lnTo>
                  <a:lnTo>
                    <a:pt x="329279" y="282389"/>
                  </a:lnTo>
                  <a:lnTo>
                    <a:pt x="342450" y="282389"/>
                  </a:lnTo>
                  <a:lnTo>
                    <a:pt x="355621" y="282389"/>
                  </a:lnTo>
                  <a:lnTo>
                    <a:pt x="368792" y="258855"/>
                  </a:lnTo>
                  <a:lnTo>
                    <a:pt x="381963" y="258855"/>
                  </a:lnTo>
                  <a:lnTo>
                    <a:pt x="395135" y="235326"/>
                  </a:lnTo>
                  <a:lnTo>
                    <a:pt x="408306" y="235326"/>
                  </a:lnTo>
                  <a:lnTo>
                    <a:pt x="421477" y="235326"/>
                  </a:lnTo>
                  <a:lnTo>
                    <a:pt x="434648" y="211792"/>
                  </a:lnTo>
                  <a:lnTo>
                    <a:pt x="447819" y="211792"/>
                  </a:lnTo>
                  <a:lnTo>
                    <a:pt x="460990" y="188258"/>
                  </a:lnTo>
                  <a:lnTo>
                    <a:pt x="474162" y="188258"/>
                  </a:lnTo>
                  <a:lnTo>
                    <a:pt x="487333" y="188258"/>
                  </a:lnTo>
                  <a:lnTo>
                    <a:pt x="500504" y="164729"/>
                  </a:lnTo>
                  <a:lnTo>
                    <a:pt x="513675" y="164729"/>
                  </a:lnTo>
                  <a:lnTo>
                    <a:pt x="526846" y="164729"/>
                  </a:lnTo>
                  <a:lnTo>
                    <a:pt x="540017" y="141194"/>
                  </a:lnTo>
                  <a:lnTo>
                    <a:pt x="553189" y="141194"/>
                  </a:lnTo>
                  <a:lnTo>
                    <a:pt x="566360" y="141194"/>
                  </a:lnTo>
                  <a:lnTo>
                    <a:pt x="579531" y="117660"/>
                  </a:lnTo>
                  <a:lnTo>
                    <a:pt x="592702" y="117660"/>
                  </a:lnTo>
                  <a:lnTo>
                    <a:pt x="605873" y="117660"/>
                  </a:lnTo>
                  <a:lnTo>
                    <a:pt x="619044" y="94131"/>
                  </a:lnTo>
                  <a:lnTo>
                    <a:pt x="632216" y="94131"/>
                  </a:lnTo>
                  <a:lnTo>
                    <a:pt x="645387" y="94131"/>
                  </a:lnTo>
                  <a:lnTo>
                    <a:pt x="658558" y="70597"/>
                  </a:lnTo>
                  <a:lnTo>
                    <a:pt x="671729" y="70597"/>
                  </a:lnTo>
                  <a:lnTo>
                    <a:pt x="684900" y="70597"/>
                  </a:lnTo>
                  <a:lnTo>
                    <a:pt x="698071" y="70597"/>
                  </a:lnTo>
                  <a:lnTo>
                    <a:pt x="711243" y="47063"/>
                  </a:lnTo>
                  <a:lnTo>
                    <a:pt x="724414" y="47063"/>
                  </a:lnTo>
                  <a:lnTo>
                    <a:pt x="737585" y="47063"/>
                  </a:lnTo>
                  <a:lnTo>
                    <a:pt x="750756" y="23534"/>
                  </a:lnTo>
                  <a:lnTo>
                    <a:pt x="763927" y="23534"/>
                  </a:lnTo>
                  <a:lnTo>
                    <a:pt x="777098" y="23534"/>
                  </a:lnTo>
                  <a:lnTo>
                    <a:pt x="790270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552405" y="1531696"/>
              <a:ext cx="790575" cy="706120"/>
            </a:xfrm>
            <a:custGeom>
              <a:avLst/>
              <a:gdLst/>
              <a:ahLst/>
              <a:cxnLst/>
              <a:rect l="l" t="t" r="r" b="b"/>
              <a:pathLst>
                <a:path w="790575" h="706119">
                  <a:moveTo>
                    <a:pt x="0" y="705974"/>
                  </a:moveTo>
                  <a:lnTo>
                    <a:pt x="0" y="682439"/>
                  </a:lnTo>
                  <a:lnTo>
                    <a:pt x="13171" y="658910"/>
                  </a:lnTo>
                  <a:lnTo>
                    <a:pt x="13171" y="635377"/>
                  </a:lnTo>
                  <a:lnTo>
                    <a:pt x="26342" y="611841"/>
                  </a:lnTo>
                  <a:lnTo>
                    <a:pt x="26342" y="588312"/>
                  </a:lnTo>
                  <a:lnTo>
                    <a:pt x="39513" y="564779"/>
                  </a:lnTo>
                  <a:lnTo>
                    <a:pt x="52684" y="564779"/>
                  </a:lnTo>
                  <a:lnTo>
                    <a:pt x="65855" y="541244"/>
                  </a:lnTo>
                  <a:lnTo>
                    <a:pt x="79027" y="517715"/>
                  </a:lnTo>
                  <a:lnTo>
                    <a:pt x="92198" y="494182"/>
                  </a:lnTo>
                  <a:lnTo>
                    <a:pt x="105369" y="494182"/>
                  </a:lnTo>
                  <a:lnTo>
                    <a:pt x="118540" y="470646"/>
                  </a:lnTo>
                  <a:lnTo>
                    <a:pt x="131711" y="447118"/>
                  </a:lnTo>
                  <a:lnTo>
                    <a:pt x="144882" y="447118"/>
                  </a:lnTo>
                  <a:lnTo>
                    <a:pt x="158054" y="423584"/>
                  </a:lnTo>
                  <a:lnTo>
                    <a:pt x="171225" y="423584"/>
                  </a:lnTo>
                  <a:lnTo>
                    <a:pt x="184396" y="400049"/>
                  </a:lnTo>
                  <a:lnTo>
                    <a:pt x="197567" y="400049"/>
                  </a:lnTo>
                  <a:lnTo>
                    <a:pt x="210738" y="376522"/>
                  </a:lnTo>
                  <a:lnTo>
                    <a:pt x="223909" y="376522"/>
                  </a:lnTo>
                  <a:lnTo>
                    <a:pt x="237081" y="352987"/>
                  </a:lnTo>
                  <a:lnTo>
                    <a:pt x="250252" y="352987"/>
                  </a:lnTo>
                  <a:lnTo>
                    <a:pt x="263423" y="329453"/>
                  </a:lnTo>
                  <a:lnTo>
                    <a:pt x="276594" y="329453"/>
                  </a:lnTo>
                  <a:lnTo>
                    <a:pt x="289765" y="329453"/>
                  </a:lnTo>
                  <a:lnTo>
                    <a:pt x="302936" y="305924"/>
                  </a:lnTo>
                  <a:lnTo>
                    <a:pt x="316108" y="305924"/>
                  </a:lnTo>
                  <a:lnTo>
                    <a:pt x="329279" y="282389"/>
                  </a:lnTo>
                  <a:lnTo>
                    <a:pt x="342450" y="282389"/>
                  </a:lnTo>
                  <a:lnTo>
                    <a:pt x="355621" y="282389"/>
                  </a:lnTo>
                  <a:lnTo>
                    <a:pt x="368792" y="258855"/>
                  </a:lnTo>
                  <a:lnTo>
                    <a:pt x="381963" y="258855"/>
                  </a:lnTo>
                  <a:lnTo>
                    <a:pt x="395135" y="235326"/>
                  </a:lnTo>
                  <a:lnTo>
                    <a:pt x="408306" y="235326"/>
                  </a:lnTo>
                  <a:lnTo>
                    <a:pt x="421477" y="235326"/>
                  </a:lnTo>
                  <a:lnTo>
                    <a:pt x="434648" y="211792"/>
                  </a:lnTo>
                  <a:lnTo>
                    <a:pt x="447819" y="211792"/>
                  </a:lnTo>
                  <a:lnTo>
                    <a:pt x="460990" y="188258"/>
                  </a:lnTo>
                  <a:lnTo>
                    <a:pt x="474162" y="188258"/>
                  </a:lnTo>
                  <a:lnTo>
                    <a:pt x="487333" y="188258"/>
                  </a:lnTo>
                  <a:lnTo>
                    <a:pt x="500504" y="164729"/>
                  </a:lnTo>
                  <a:lnTo>
                    <a:pt x="513675" y="164729"/>
                  </a:lnTo>
                  <a:lnTo>
                    <a:pt x="526846" y="164729"/>
                  </a:lnTo>
                  <a:lnTo>
                    <a:pt x="540017" y="141194"/>
                  </a:lnTo>
                  <a:lnTo>
                    <a:pt x="553189" y="141194"/>
                  </a:lnTo>
                  <a:lnTo>
                    <a:pt x="566360" y="141194"/>
                  </a:lnTo>
                  <a:lnTo>
                    <a:pt x="579531" y="117660"/>
                  </a:lnTo>
                  <a:lnTo>
                    <a:pt x="592702" y="117660"/>
                  </a:lnTo>
                  <a:lnTo>
                    <a:pt x="605873" y="117660"/>
                  </a:lnTo>
                  <a:lnTo>
                    <a:pt x="619044" y="94131"/>
                  </a:lnTo>
                  <a:lnTo>
                    <a:pt x="632216" y="94131"/>
                  </a:lnTo>
                  <a:lnTo>
                    <a:pt x="645387" y="94131"/>
                  </a:lnTo>
                  <a:lnTo>
                    <a:pt x="658558" y="70597"/>
                  </a:lnTo>
                  <a:lnTo>
                    <a:pt x="671729" y="70597"/>
                  </a:lnTo>
                  <a:lnTo>
                    <a:pt x="684900" y="70597"/>
                  </a:lnTo>
                  <a:lnTo>
                    <a:pt x="698071" y="70597"/>
                  </a:lnTo>
                  <a:lnTo>
                    <a:pt x="711243" y="47063"/>
                  </a:lnTo>
                  <a:lnTo>
                    <a:pt x="724414" y="47063"/>
                  </a:lnTo>
                  <a:lnTo>
                    <a:pt x="737585" y="47063"/>
                  </a:lnTo>
                  <a:lnTo>
                    <a:pt x="750756" y="23534"/>
                  </a:lnTo>
                  <a:lnTo>
                    <a:pt x="763927" y="23534"/>
                  </a:lnTo>
                  <a:lnTo>
                    <a:pt x="777098" y="23534"/>
                  </a:lnTo>
                  <a:lnTo>
                    <a:pt x="790270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1552405" y="1531696"/>
              <a:ext cx="1172845" cy="706120"/>
            </a:xfrm>
            <a:custGeom>
              <a:avLst/>
              <a:gdLst/>
              <a:ahLst/>
              <a:cxnLst/>
              <a:rect l="l" t="t" r="r" b="b"/>
              <a:pathLst>
                <a:path w="1172845" h="706119">
                  <a:moveTo>
                    <a:pt x="1172234" y="0"/>
                  </a:moveTo>
                  <a:lnTo>
                    <a:pt x="790270" y="0"/>
                  </a:lnTo>
                  <a:lnTo>
                    <a:pt x="777098" y="23534"/>
                  </a:lnTo>
                  <a:lnTo>
                    <a:pt x="750756" y="23534"/>
                  </a:lnTo>
                  <a:lnTo>
                    <a:pt x="737585" y="47063"/>
                  </a:lnTo>
                  <a:lnTo>
                    <a:pt x="711243" y="47063"/>
                  </a:lnTo>
                  <a:lnTo>
                    <a:pt x="698071" y="70597"/>
                  </a:lnTo>
                  <a:lnTo>
                    <a:pt x="658558" y="70597"/>
                  </a:lnTo>
                  <a:lnTo>
                    <a:pt x="645387" y="94131"/>
                  </a:lnTo>
                  <a:lnTo>
                    <a:pt x="619044" y="94131"/>
                  </a:lnTo>
                  <a:lnTo>
                    <a:pt x="605873" y="117660"/>
                  </a:lnTo>
                  <a:lnTo>
                    <a:pt x="579531" y="117660"/>
                  </a:lnTo>
                  <a:lnTo>
                    <a:pt x="566360" y="141194"/>
                  </a:lnTo>
                  <a:lnTo>
                    <a:pt x="540017" y="141194"/>
                  </a:lnTo>
                  <a:lnTo>
                    <a:pt x="526846" y="164729"/>
                  </a:lnTo>
                  <a:lnTo>
                    <a:pt x="500504" y="164729"/>
                  </a:lnTo>
                  <a:lnTo>
                    <a:pt x="487333" y="188258"/>
                  </a:lnTo>
                  <a:lnTo>
                    <a:pt x="460990" y="188258"/>
                  </a:lnTo>
                  <a:lnTo>
                    <a:pt x="447819" y="211792"/>
                  </a:lnTo>
                  <a:lnTo>
                    <a:pt x="434648" y="211792"/>
                  </a:lnTo>
                  <a:lnTo>
                    <a:pt x="421477" y="235326"/>
                  </a:lnTo>
                  <a:lnTo>
                    <a:pt x="395135" y="235326"/>
                  </a:lnTo>
                  <a:lnTo>
                    <a:pt x="381963" y="258855"/>
                  </a:lnTo>
                  <a:lnTo>
                    <a:pt x="368792" y="258855"/>
                  </a:lnTo>
                  <a:lnTo>
                    <a:pt x="355621" y="282389"/>
                  </a:lnTo>
                  <a:lnTo>
                    <a:pt x="329279" y="282389"/>
                  </a:lnTo>
                  <a:lnTo>
                    <a:pt x="316108" y="305924"/>
                  </a:lnTo>
                  <a:lnTo>
                    <a:pt x="302936" y="305924"/>
                  </a:lnTo>
                  <a:lnTo>
                    <a:pt x="289765" y="329453"/>
                  </a:lnTo>
                  <a:lnTo>
                    <a:pt x="263423" y="329453"/>
                  </a:lnTo>
                  <a:lnTo>
                    <a:pt x="250252" y="352987"/>
                  </a:lnTo>
                  <a:lnTo>
                    <a:pt x="237081" y="352987"/>
                  </a:lnTo>
                  <a:lnTo>
                    <a:pt x="223909" y="376522"/>
                  </a:lnTo>
                  <a:lnTo>
                    <a:pt x="210738" y="376522"/>
                  </a:lnTo>
                  <a:lnTo>
                    <a:pt x="197567" y="400049"/>
                  </a:lnTo>
                  <a:lnTo>
                    <a:pt x="184396" y="400049"/>
                  </a:lnTo>
                  <a:lnTo>
                    <a:pt x="171225" y="423584"/>
                  </a:lnTo>
                  <a:lnTo>
                    <a:pt x="158054" y="423584"/>
                  </a:lnTo>
                  <a:lnTo>
                    <a:pt x="144882" y="447118"/>
                  </a:lnTo>
                  <a:lnTo>
                    <a:pt x="131711" y="447118"/>
                  </a:lnTo>
                  <a:lnTo>
                    <a:pt x="105369" y="494182"/>
                  </a:lnTo>
                  <a:lnTo>
                    <a:pt x="92198" y="494182"/>
                  </a:lnTo>
                  <a:lnTo>
                    <a:pt x="52684" y="564779"/>
                  </a:lnTo>
                  <a:lnTo>
                    <a:pt x="39513" y="564779"/>
                  </a:lnTo>
                  <a:lnTo>
                    <a:pt x="26342" y="588312"/>
                  </a:lnTo>
                  <a:lnTo>
                    <a:pt x="26342" y="611841"/>
                  </a:lnTo>
                  <a:lnTo>
                    <a:pt x="13171" y="635377"/>
                  </a:lnTo>
                  <a:lnTo>
                    <a:pt x="13171" y="658910"/>
                  </a:lnTo>
                  <a:lnTo>
                    <a:pt x="0" y="682439"/>
                  </a:lnTo>
                  <a:lnTo>
                    <a:pt x="0" y="705974"/>
                  </a:lnTo>
                  <a:lnTo>
                    <a:pt x="1172234" y="705974"/>
                  </a:lnTo>
                  <a:lnTo>
                    <a:pt x="1172234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1552405" y="1531696"/>
              <a:ext cx="1172845" cy="706120"/>
            </a:xfrm>
            <a:custGeom>
              <a:avLst/>
              <a:gdLst/>
              <a:ahLst/>
              <a:cxnLst/>
              <a:rect l="l" t="t" r="r" b="b"/>
              <a:pathLst>
                <a:path w="1172845" h="706119">
                  <a:moveTo>
                    <a:pt x="0" y="705974"/>
                  </a:moveTo>
                  <a:lnTo>
                    <a:pt x="0" y="682439"/>
                  </a:lnTo>
                  <a:lnTo>
                    <a:pt x="13171" y="658910"/>
                  </a:lnTo>
                  <a:lnTo>
                    <a:pt x="13171" y="635377"/>
                  </a:lnTo>
                  <a:lnTo>
                    <a:pt x="26342" y="611841"/>
                  </a:lnTo>
                  <a:lnTo>
                    <a:pt x="26342" y="588312"/>
                  </a:lnTo>
                  <a:lnTo>
                    <a:pt x="39513" y="564779"/>
                  </a:lnTo>
                  <a:lnTo>
                    <a:pt x="52684" y="564779"/>
                  </a:lnTo>
                  <a:lnTo>
                    <a:pt x="65855" y="541244"/>
                  </a:lnTo>
                  <a:lnTo>
                    <a:pt x="79027" y="517715"/>
                  </a:lnTo>
                  <a:lnTo>
                    <a:pt x="92198" y="494182"/>
                  </a:lnTo>
                  <a:lnTo>
                    <a:pt x="105369" y="494182"/>
                  </a:lnTo>
                  <a:lnTo>
                    <a:pt x="118540" y="470646"/>
                  </a:lnTo>
                  <a:lnTo>
                    <a:pt x="131711" y="447118"/>
                  </a:lnTo>
                  <a:lnTo>
                    <a:pt x="144882" y="447118"/>
                  </a:lnTo>
                  <a:lnTo>
                    <a:pt x="158054" y="423584"/>
                  </a:lnTo>
                  <a:lnTo>
                    <a:pt x="171225" y="423584"/>
                  </a:lnTo>
                  <a:lnTo>
                    <a:pt x="184396" y="400049"/>
                  </a:lnTo>
                  <a:lnTo>
                    <a:pt x="197567" y="400049"/>
                  </a:lnTo>
                  <a:lnTo>
                    <a:pt x="210738" y="376522"/>
                  </a:lnTo>
                  <a:lnTo>
                    <a:pt x="223909" y="376522"/>
                  </a:lnTo>
                  <a:lnTo>
                    <a:pt x="237081" y="352987"/>
                  </a:lnTo>
                  <a:lnTo>
                    <a:pt x="250252" y="352987"/>
                  </a:lnTo>
                  <a:lnTo>
                    <a:pt x="263423" y="329453"/>
                  </a:lnTo>
                  <a:lnTo>
                    <a:pt x="276594" y="329453"/>
                  </a:lnTo>
                  <a:lnTo>
                    <a:pt x="289765" y="329453"/>
                  </a:lnTo>
                  <a:lnTo>
                    <a:pt x="302936" y="305924"/>
                  </a:lnTo>
                  <a:lnTo>
                    <a:pt x="316108" y="305924"/>
                  </a:lnTo>
                  <a:lnTo>
                    <a:pt x="329279" y="282389"/>
                  </a:lnTo>
                  <a:lnTo>
                    <a:pt x="342450" y="282389"/>
                  </a:lnTo>
                  <a:lnTo>
                    <a:pt x="355621" y="282389"/>
                  </a:lnTo>
                  <a:lnTo>
                    <a:pt x="368792" y="258855"/>
                  </a:lnTo>
                  <a:lnTo>
                    <a:pt x="381963" y="258855"/>
                  </a:lnTo>
                  <a:lnTo>
                    <a:pt x="395135" y="235326"/>
                  </a:lnTo>
                  <a:lnTo>
                    <a:pt x="408306" y="235326"/>
                  </a:lnTo>
                  <a:lnTo>
                    <a:pt x="421477" y="235326"/>
                  </a:lnTo>
                  <a:lnTo>
                    <a:pt x="434648" y="211792"/>
                  </a:lnTo>
                  <a:lnTo>
                    <a:pt x="447819" y="211792"/>
                  </a:lnTo>
                  <a:lnTo>
                    <a:pt x="460990" y="188258"/>
                  </a:lnTo>
                  <a:lnTo>
                    <a:pt x="474162" y="188258"/>
                  </a:lnTo>
                  <a:lnTo>
                    <a:pt x="487333" y="188258"/>
                  </a:lnTo>
                  <a:lnTo>
                    <a:pt x="500504" y="164729"/>
                  </a:lnTo>
                  <a:lnTo>
                    <a:pt x="513675" y="164729"/>
                  </a:lnTo>
                  <a:lnTo>
                    <a:pt x="526846" y="164729"/>
                  </a:lnTo>
                  <a:lnTo>
                    <a:pt x="540017" y="141194"/>
                  </a:lnTo>
                  <a:lnTo>
                    <a:pt x="553189" y="141194"/>
                  </a:lnTo>
                  <a:lnTo>
                    <a:pt x="566360" y="141194"/>
                  </a:lnTo>
                  <a:lnTo>
                    <a:pt x="579531" y="117660"/>
                  </a:lnTo>
                  <a:lnTo>
                    <a:pt x="592702" y="117660"/>
                  </a:lnTo>
                  <a:lnTo>
                    <a:pt x="605873" y="117660"/>
                  </a:lnTo>
                  <a:lnTo>
                    <a:pt x="619044" y="94131"/>
                  </a:lnTo>
                  <a:lnTo>
                    <a:pt x="632216" y="94131"/>
                  </a:lnTo>
                  <a:lnTo>
                    <a:pt x="645387" y="94131"/>
                  </a:lnTo>
                  <a:lnTo>
                    <a:pt x="658558" y="70597"/>
                  </a:lnTo>
                  <a:lnTo>
                    <a:pt x="671729" y="70597"/>
                  </a:lnTo>
                  <a:lnTo>
                    <a:pt x="684900" y="70597"/>
                  </a:lnTo>
                  <a:lnTo>
                    <a:pt x="698071" y="70597"/>
                  </a:lnTo>
                  <a:lnTo>
                    <a:pt x="711243" y="47063"/>
                  </a:lnTo>
                  <a:lnTo>
                    <a:pt x="724414" y="47063"/>
                  </a:lnTo>
                  <a:lnTo>
                    <a:pt x="737585" y="47063"/>
                  </a:lnTo>
                  <a:lnTo>
                    <a:pt x="750756" y="23534"/>
                  </a:lnTo>
                  <a:lnTo>
                    <a:pt x="763927" y="23534"/>
                  </a:lnTo>
                  <a:lnTo>
                    <a:pt x="777098" y="23534"/>
                  </a:lnTo>
                  <a:lnTo>
                    <a:pt x="790270" y="0"/>
                  </a:lnTo>
                  <a:lnTo>
                    <a:pt x="1172234" y="0"/>
                  </a:lnTo>
                  <a:lnTo>
                    <a:pt x="1172234" y="705974"/>
                  </a:lnTo>
                  <a:lnTo>
                    <a:pt x="0" y="7059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552405" y="1531696"/>
              <a:ext cx="790575" cy="706120"/>
            </a:xfrm>
            <a:custGeom>
              <a:avLst/>
              <a:gdLst/>
              <a:ahLst/>
              <a:cxnLst/>
              <a:rect l="l" t="t" r="r" b="b"/>
              <a:pathLst>
                <a:path w="790575" h="706119">
                  <a:moveTo>
                    <a:pt x="0" y="705974"/>
                  </a:moveTo>
                  <a:lnTo>
                    <a:pt x="0" y="682439"/>
                  </a:lnTo>
                  <a:lnTo>
                    <a:pt x="13171" y="658910"/>
                  </a:lnTo>
                  <a:lnTo>
                    <a:pt x="13171" y="635377"/>
                  </a:lnTo>
                  <a:lnTo>
                    <a:pt x="26342" y="611841"/>
                  </a:lnTo>
                  <a:lnTo>
                    <a:pt x="26342" y="588312"/>
                  </a:lnTo>
                  <a:lnTo>
                    <a:pt x="39513" y="564779"/>
                  </a:lnTo>
                  <a:lnTo>
                    <a:pt x="52684" y="564779"/>
                  </a:lnTo>
                  <a:lnTo>
                    <a:pt x="65855" y="541244"/>
                  </a:lnTo>
                  <a:lnTo>
                    <a:pt x="79027" y="517715"/>
                  </a:lnTo>
                  <a:lnTo>
                    <a:pt x="92198" y="494182"/>
                  </a:lnTo>
                  <a:lnTo>
                    <a:pt x="105369" y="494182"/>
                  </a:lnTo>
                  <a:lnTo>
                    <a:pt x="118540" y="470646"/>
                  </a:lnTo>
                  <a:lnTo>
                    <a:pt x="131711" y="447118"/>
                  </a:lnTo>
                  <a:lnTo>
                    <a:pt x="144882" y="447118"/>
                  </a:lnTo>
                  <a:lnTo>
                    <a:pt x="158054" y="423584"/>
                  </a:lnTo>
                  <a:lnTo>
                    <a:pt x="171225" y="423584"/>
                  </a:lnTo>
                  <a:lnTo>
                    <a:pt x="184396" y="400049"/>
                  </a:lnTo>
                  <a:lnTo>
                    <a:pt x="197567" y="400049"/>
                  </a:lnTo>
                  <a:lnTo>
                    <a:pt x="210738" y="376522"/>
                  </a:lnTo>
                  <a:lnTo>
                    <a:pt x="223909" y="376522"/>
                  </a:lnTo>
                  <a:lnTo>
                    <a:pt x="237081" y="352987"/>
                  </a:lnTo>
                  <a:lnTo>
                    <a:pt x="250252" y="352987"/>
                  </a:lnTo>
                  <a:lnTo>
                    <a:pt x="263423" y="329453"/>
                  </a:lnTo>
                  <a:lnTo>
                    <a:pt x="276594" y="329453"/>
                  </a:lnTo>
                  <a:lnTo>
                    <a:pt x="289765" y="329453"/>
                  </a:lnTo>
                  <a:lnTo>
                    <a:pt x="302936" y="305924"/>
                  </a:lnTo>
                  <a:lnTo>
                    <a:pt x="316108" y="305924"/>
                  </a:lnTo>
                  <a:lnTo>
                    <a:pt x="329279" y="282389"/>
                  </a:lnTo>
                  <a:lnTo>
                    <a:pt x="342450" y="282389"/>
                  </a:lnTo>
                  <a:lnTo>
                    <a:pt x="355621" y="282389"/>
                  </a:lnTo>
                  <a:lnTo>
                    <a:pt x="368792" y="258855"/>
                  </a:lnTo>
                  <a:lnTo>
                    <a:pt x="381963" y="258855"/>
                  </a:lnTo>
                  <a:lnTo>
                    <a:pt x="395135" y="235326"/>
                  </a:lnTo>
                  <a:lnTo>
                    <a:pt x="408306" y="235326"/>
                  </a:lnTo>
                  <a:lnTo>
                    <a:pt x="421477" y="235326"/>
                  </a:lnTo>
                  <a:lnTo>
                    <a:pt x="434648" y="211792"/>
                  </a:lnTo>
                  <a:lnTo>
                    <a:pt x="447819" y="211792"/>
                  </a:lnTo>
                  <a:lnTo>
                    <a:pt x="460990" y="188258"/>
                  </a:lnTo>
                  <a:lnTo>
                    <a:pt x="474162" y="188258"/>
                  </a:lnTo>
                  <a:lnTo>
                    <a:pt x="487333" y="188258"/>
                  </a:lnTo>
                  <a:lnTo>
                    <a:pt x="500504" y="164729"/>
                  </a:lnTo>
                  <a:lnTo>
                    <a:pt x="513675" y="164729"/>
                  </a:lnTo>
                  <a:lnTo>
                    <a:pt x="526846" y="164729"/>
                  </a:lnTo>
                  <a:lnTo>
                    <a:pt x="540017" y="141194"/>
                  </a:lnTo>
                  <a:lnTo>
                    <a:pt x="553189" y="141194"/>
                  </a:lnTo>
                  <a:lnTo>
                    <a:pt x="566360" y="141194"/>
                  </a:lnTo>
                  <a:lnTo>
                    <a:pt x="579531" y="117660"/>
                  </a:lnTo>
                  <a:lnTo>
                    <a:pt x="592702" y="117660"/>
                  </a:lnTo>
                  <a:lnTo>
                    <a:pt x="605873" y="117660"/>
                  </a:lnTo>
                  <a:lnTo>
                    <a:pt x="619044" y="94131"/>
                  </a:lnTo>
                  <a:lnTo>
                    <a:pt x="632216" y="94131"/>
                  </a:lnTo>
                  <a:lnTo>
                    <a:pt x="645387" y="94131"/>
                  </a:lnTo>
                  <a:lnTo>
                    <a:pt x="658558" y="70597"/>
                  </a:lnTo>
                  <a:lnTo>
                    <a:pt x="671729" y="70597"/>
                  </a:lnTo>
                  <a:lnTo>
                    <a:pt x="684900" y="70597"/>
                  </a:lnTo>
                  <a:lnTo>
                    <a:pt x="698071" y="70597"/>
                  </a:lnTo>
                  <a:lnTo>
                    <a:pt x="711243" y="47063"/>
                  </a:lnTo>
                  <a:lnTo>
                    <a:pt x="724414" y="47063"/>
                  </a:lnTo>
                  <a:lnTo>
                    <a:pt x="737585" y="47063"/>
                  </a:lnTo>
                  <a:lnTo>
                    <a:pt x="750756" y="23534"/>
                  </a:lnTo>
                  <a:lnTo>
                    <a:pt x="763927" y="23534"/>
                  </a:lnTo>
                  <a:lnTo>
                    <a:pt x="777098" y="23534"/>
                  </a:lnTo>
                  <a:lnTo>
                    <a:pt x="790270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552405" y="1531696"/>
              <a:ext cx="790575" cy="706120"/>
            </a:xfrm>
            <a:custGeom>
              <a:avLst/>
              <a:gdLst/>
              <a:ahLst/>
              <a:cxnLst/>
              <a:rect l="l" t="t" r="r" b="b"/>
              <a:pathLst>
                <a:path w="790575" h="706119">
                  <a:moveTo>
                    <a:pt x="0" y="705974"/>
                  </a:moveTo>
                  <a:lnTo>
                    <a:pt x="0" y="682439"/>
                  </a:lnTo>
                  <a:lnTo>
                    <a:pt x="13171" y="658910"/>
                  </a:lnTo>
                  <a:lnTo>
                    <a:pt x="13171" y="635377"/>
                  </a:lnTo>
                  <a:lnTo>
                    <a:pt x="26342" y="611841"/>
                  </a:lnTo>
                  <a:lnTo>
                    <a:pt x="26342" y="588312"/>
                  </a:lnTo>
                  <a:lnTo>
                    <a:pt x="39513" y="564779"/>
                  </a:lnTo>
                  <a:lnTo>
                    <a:pt x="52684" y="564779"/>
                  </a:lnTo>
                  <a:lnTo>
                    <a:pt x="65855" y="541244"/>
                  </a:lnTo>
                  <a:lnTo>
                    <a:pt x="79027" y="517715"/>
                  </a:lnTo>
                  <a:lnTo>
                    <a:pt x="92198" y="494182"/>
                  </a:lnTo>
                  <a:lnTo>
                    <a:pt x="105369" y="494182"/>
                  </a:lnTo>
                  <a:lnTo>
                    <a:pt x="118540" y="470646"/>
                  </a:lnTo>
                  <a:lnTo>
                    <a:pt x="131711" y="447118"/>
                  </a:lnTo>
                  <a:lnTo>
                    <a:pt x="144882" y="447118"/>
                  </a:lnTo>
                  <a:lnTo>
                    <a:pt x="158054" y="423584"/>
                  </a:lnTo>
                  <a:lnTo>
                    <a:pt x="171225" y="423584"/>
                  </a:lnTo>
                  <a:lnTo>
                    <a:pt x="184396" y="400049"/>
                  </a:lnTo>
                  <a:lnTo>
                    <a:pt x="197567" y="400049"/>
                  </a:lnTo>
                  <a:lnTo>
                    <a:pt x="210738" y="376522"/>
                  </a:lnTo>
                  <a:lnTo>
                    <a:pt x="223909" y="376522"/>
                  </a:lnTo>
                  <a:lnTo>
                    <a:pt x="237081" y="352987"/>
                  </a:lnTo>
                  <a:lnTo>
                    <a:pt x="250252" y="352987"/>
                  </a:lnTo>
                  <a:lnTo>
                    <a:pt x="263423" y="329453"/>
                  </a:lnTo>
                  <a:lnTo>
                    <a:pt x="276594" y="329453"/>
                  </a:lnTo>
                  <a:lnTo>
                    <a:pt x="289765" y="329453"/>
                  </a:lnTo>
                  <a:lnTo>
                    <a:pt x="302936" y="305924"/>
                  </a:lnTo>
                  <a:lnTo>
                    <a:pt x="316108" y="305924"/>
                  </a:lnTo>
                  <a:lnTo>
                    <a:pt x="329279" y="282389"/>
                  </a:lnTo>
                  <a:lnTo>
                    <a:pt x="342450" y="282389"/>
                  </a:lnTo>
                  <a:lnTo>
                    <a:pt x="355621" y="282389"/>
                  </a:lnTo>
                  <a:lnTo>
                    <a:pt x="368792" y="258855"/>
                  </a:lnTo>
                  <a:lnTo>
                    <a:pt x="381963" y="258855"/>
                  </a:lnTo>
                  <a:lnTo>
                    <a:pt x="395135" y="235326"/>
                  </a:lnTo>
                  <a:lnTo>
                    <a:pt x="408306" y="235326"/>
                  </a:lnTo>
                  <a:lnTo>
                    <a:pt x="421477" y="235326"/>
                  </a:lnTo>
                  <a:lnTo>
                    <a:pt x="434648" y="211792"/>
                  </a:lnTo>
                  <a:lnTo>
                    <a:pt x="447819" y="211792"/>
                  </a:lnTo>
                  <a:lnTo>
                    <a:pt x="460990" y="188258"/>
                  </a:lnTo>
                  <a:lnTo>
                    <a:pt x="474162" y="188258"/>
                  </a:lnTo>
                  <a:lnTo>
                    <a:pt x="487333" y="188258"/>
                  </a:lnTo>
                  <a:lnTo>
                    <a:pt x="500504" y="164729"/>
                  </a:lnTo>
                  <a:lnTo>
                    <a:pt x="513675" y="164729"/>
                  </a:lnTo>
                  <a:lnTo>
                    <a:pt x="526846" y="164729"/>
                  </a:lnTo>
                  <a:lnTo>
                    <a:pt x="540017" y="141194"/>
                  </a:lnTo>
                  <a:lnTo>
                    <a:pt x="553189" y="141194"/>
                  </a:lnTo>
                  <a:lnTo>
                    <a:pt x="566360" y="141194"/>
                  </a:lnTo>
                  <a:lnTo>
                    <a:pt x="579531" y="117660"/>
                  </a:lnTo>
                  <a:lnTo>
                    <a:pt x="592702" y="117660"/>
                  </a:lnTo>
                  <a:lnTo>
                    <a:pt x="605873" y="117660"/>
                  </a:lnTo>
                  <a:lnTo>
                    <a:pt x="619044" y="94131"/>
                  </a:lnTo>
                  <a:lnTo>
                    <a:pt x="632216" y="94131"/>
                  </a:lnTo>
                  <a:lnTo>
                    <a:pt x="645387" y="94131"/>
                  </a:lnTo>
                  <a:lnTo>
                    <a:pt x="658558" y="70597"/>
                  </a:lnTo>
                  <a:lnTo>
                    <a:pt x="671729" y="70597"/>
                  </a:lnTo>
                  <a:lnTo>
                    <a:pt x="684900" y="70597"/>
                  </a:lnTo>
                  <a:lnTo>
                    <a:pt x="698071" y="70597"/>
                  </a:lnTo>
                  <a:lnTo>
                    <a:pt x="711243" y="47063"/>
                  </a:lnTo>
                  <a:lnTo>
                    <a:pt x="724414" y="47063"/>
                  </a:lnTo>
                  <a:lnTo>
                    <a:pt x="737585" y="47063"/>
                  </a:lnTo>
                  <a:lnTo>
                    <a:pt x="750756" y="23534"/>
                  </a:lnTo>
                  <a:lnTo>
                    <a:pt x="763927" y="23534"/>
                  </a:lnTo>
                  <a:lnTo>
                    <a:pt x="777098" y="23534"/>
                  </a:lnTo>
                  <a:lnTo>
                    <a:pt x="790270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" name="object 9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77814" y="2111680"/>
              <a:ext cx="239409" cy="127307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1842370" y="1762028"/>
              <a:ext cx="882650" cy="476250"/>
            </a:xfrm>
            <a:custGeom>
              <a:avLst/>
              <a:gdLst/>
              <a:ahLst/>
              <a:cxnLst/>
              <a:rect l="l" t="t" r="r" b="b"/>
              <a:pathLst>
                <a:path w="882650" h="476250">
                  <a:moveTo>
                    <a:pt x="299164" y="475642"/>
                  </a:moveTo>
                  <a:lnTo>
                    <a:pt x="289565" y="462714"/>
                  </a:lnTo>
                  <a:lnTo>
                    <a:pt x="281963" y="452107"/>
                  </a:lnTo>
                  <a:lnTo>
                    <a:pt x="280108" y="428578"/>
                  </a:lnTo>
                  <a:lnTo>
                    <a:pt x="289038" y="405045"/>
                  </a:lnTo>
                  <a:lnTo>
                    <a:pt x="289565" y="404427"/>
                  </a:lnTo>
                  <a:lnTo>
                    <a:pt x="302736" y="389702"/>
                  </a:lnTo>
                  <a:lnTo>
                    <a:pt x="309691" y="381509"/>
                  </a:lnTo>
                  <a:lnTo>
                    <a:pt x="342250" y="354188"/>
                  </a:lnTo>
                  <a:lnTo>
                    <a:pt x="381763" y="330907"/>
                  </a:lnTo>
                  <a:lnTo>
                    <a:pt x="421277" y="318889"/>
                  </a:lnTo>
                  <a:lnTo>
                    <a:pt x="460790" y="312036"/>
                  </a:lnTo>
                  <a:lnTo>
                    <a:pt x="467623" y="310912"/>
                  </a:lnTo>
                  <a:lnTo>
                    <a:pt x="473961" y="309965"/>
                  </a:lnTo>
                  <a:lnTo>
                    <a:pt x="487133" y="307872"/>
                  </a:lnTo>
                  <a:lnTo>
                    <a:pt x="500304" y="305991"/>
                  </a:lnTo>
                  <a:lnTo>
                    <a:pt x="513475" y="304471"/>
                  </a:lnTo>
                  <a:lnTo>
                    <a:pt x="526646" y="303400"/>
                  </a:lnTo>
                  <a:lnTo>
                    <a:pt x="539817" y="302947"/>
                  </a:lnTo>
                  <a:lnTo>
                    <a:pt x="552988" y="303083"/>
                  </a:lnTo>
                  <a:lnTo>
                    <a:pt x="566160" y="304153"/>
                  </a:lnTo>
                  <a:lnTo>
                    <a:pt x="579331" y="305981"/>
                  </a:lnTo>
                  <a:lnTo>
                    <a:pt x="592502" y="308152"/>
                  </a:lnTo>
                  <a:lnTo>
                    <a:pt x="599688" y="310023"/>
                  </a:lnTo>
                </a:path>
                <a:path w="882650" h="476250">
                  <a:moveTo>
                    <a:pt x="669327" y="367081"/>
                  </a:moveTo>
                  <a:lnTo>
                    <a:pt x="679832" y="405045"/>
                  </a:lnTo>
                  <a:lnTo>
                    <a:pt x="684700" y="432552"/>
                  </a:lnTo>
                  <a:lnTo>
                    <a:pt x="687229" y="452107"/>
                  </a:lnTo>
                  <a:lnTo>
                    <a:pt x="684700" y="457064"/>
                  </a:lnTo>
                  <a:lnTo>
                    <a:pt x="675069" y="475642"/>
                  </a:lnTo>
                </a:path>
                <a:path w="882650" h="476250">
                  <a:moveTo>
                    <a:pt x="268992" y="475642"/>
                  </a:moveTo>
                  <a:lnTo>
                    <a:pt x="263223" y="466216"/>
                  </a:lnTo>
                  <a:lnTo>
                    <a:pt x="255778" y="452107"/>
                  </a:lnTo>
                  <a:lnTo>
                    <a:pt x="254466" y="428578"/>
                  </a:lnTo>
                  <a:lnTo>
                    <a:pt x="262459" y="405045"/>
                  </a:lnTo>
                  <a:lnTo>
                    <a:pt x="263223" y="404075"/>
                  </a:lnTo>
                  <a:lnTo>
                    <a:pt x="276394" y="387436"/>
                  </a:lnTo>
                  <a:lnTo>
                    <a:pt x="281262" y="381509"/>
                  </a:lnTo>
                  <a:lnTo>
                    <a:pt x="289565" y="374014"/>
                  </a:lnTo>
                  <a:lnTo>
                    <a:pt x="302736" y="361668"/>
                  </a:lnTo>
                  <a:lnTo>
                    <a:pt x="306545" y="357980"/>
                  </a:lnTo>
                  <a:lnTo>
                    <a:pt x="315907" y="350269"/>
                  </a:lnTo>
                  <a:lnTo>
                    <a:pt x="329079" y="339310"/>
                  </a:lnTo>
                  <a:lnTo>
                    <a:pt x="368592" y="315913"/>
                  </a:lnTo>
                  <a:lnTo>
                    <a:pt x="408106" y="302904"/>
                  </a:lnTo>
                  <a:lnTo>
                    <a:pt x="447619" y="293775"/>
                  </a:lnTo>
                  <a:lnTo>
                    <a:pt x="460790" y="290908"/>
                  </a:lnTo>
                  <a:lnTo>
                    <a:pt x="473961" y="288759"/>
                  </a:lnTo>
                  <a:lnTo>
                    <a:pt x="484783" y="287383"/>
                  </a:lnTo>
                  <a:lnTo>
                    <a:pt x="487133" y="287122"/>
                  </a:lnTo>
                  <a:lnTo>
                    <a:pt x="500304" y="285339"/>
                  </a:lnTo>
                  <a:lnTo>
                    <a:pt x="539817" y="279128"/>
                  </a:lnTo>
                  <a:lnTo>
                    <a:pt x="579331" y="274745"/>
                  </a:lnTo>
                  <a:lnTo>
                    <a:pt x="618844" y="273296"/>
                  </a:lnTo>
                  <a:lnTo>
                    <a:pt x="632015" y="273533"/>
                  </a:lnTo>
                  <a:lnTo>
                    <a:pt x="645187" y="275113"/>
                  </a:lnTo>
                  <a:lnTo>
                    <a:pt x="658358" y="277321"/>
                  </a:lnTo>
                  <a:lnTo>
                    <a:pt x="659469" y="277554"/>
                  </a:lnTo>
                </a:path>
                <a:path w="882650" h="476250">
                  <a:moveTo>
                    <a:pt x="743233" y="339874"/>
                  </a:moveTo>
                  <a:lnTo>
                    <a:pt x="747727" y="357980"/>
                  </a:lnTo>
                  <a:lnTo>
                    <a:pt x="747374" y="381509"/>
                  </a:lnTo>
                  <a:lnTo>
                    <a:pt x="749750" y="405045"/>
                  </a:lnTo>
                  <a:lnTo>
                    <a:pt x="750556" y="408195"/>
                  </a:lnTo>
                  <a:lnTo>
                    <a:pt x="756035" y="428578"/>
                  </a:lnTo>
                  <a:lnTo>
                    <a:pt x="757642" y="452107"/>
                  </a:lnTo>
                  <a:lnTo>
                    <a:pt x="754486" y="475642"/>
                  </a:lnTo>
                </a:path>
                <a:path w="882650" h="476250">
                  <a:moveTo>
                    <a:pt x="244156" y="475642"/>
                  </a:moveTo>
                  <a:lnTo>
                    <a:pt x="236880" y="459067"/>
                  </a:lnTo>
                  <a:lnTo>
                    <a:pt x="234267" y="452107"/>
                  </a:lnTo>
                  <a:lnTo>
                    <a:pt x="232276" y="428578"/>
                  </a:lnTo>
                  <a:lnTo>
                    <a:pt x="236880" y="413600"/>
                  </a:lnTo>
                  <a:lnTo>
                    <a:pt x="239762" y="405045"/>
                  </a:lnTo>
                  <a:lnTo>
                    <a:pt x="250052" y="391989"/>
                  </a:lnTo>
                  <a:lnTo>
                    <a:pt x="258075" y="381509"/>
                  </a:lnTo>
                  <a:lnTo>
                    <a:pt x="263223" y="376406"/>
                  </a:lnTo>
                  <a:lnTo>
                    <a:pt x="276394" y="363687"/>
                  </a:lnTo>
                  <a:lnTo>
                    <a:pt x="282374" y="357980"/>
                  </a:lnTo>
                  <a:lnTo>
                    <a:pt x="289565" y="351897"/>
                  </a:lnTo>
                  <a:lnTo>
                    <a:pt x="302736" y="340390"/>
                  </a:lnTo>
                  <a:lnTo>
                    <a:pt x="342250" y="311536"/>
                  </a:lnTo>
                  <a:lnTo>
                    <a:pt x="381763" y="295956"/>
                  </a:lnTo>
                  <a:lnTo>
                    <a:pt x="394934" y="291340"/>
                  </a:lnTo>
                  <a:lnTo>
                    <a:pt x="405724" y="287383"/>
                  </a:lnTo>
                  <a:lnTo>
                    <a:pt x="447619" y="276869"/>
                  </a:lnTo>
                  <a:lnTo>
                    <a:pt x="487133" y="268649"/>
                  </a:lnTo>
                  <a:lnTo>
                    <a:pt x="513475" y="263745"/>
                  </a:lnTo>
                  <a:lnTo>
                    <a:pt x="526646" y="261205"/>
                  </a:lnTo>
                  <a:lnTo>
                    <a:pt x="539817" y="258629"/>
                  </a:lnTo>
                  <a:lnTo>
                    <a:pt x="552988" y="255984"/>
                  </a:lnTo>
                  <a:lnTo>
                    <a:pt x="566160" y="253350"/>
                  </a:lnTo>
                  <a:lnTo>
                    <a:pt x="605673" y="246433"/>
                  </a:lnTo>
                  <a:lnTo>
                    <a:pt x="645187" y="243012"/>
                  </a:lnTo>
                  <a:lnTo>
                    <a:pt x="658358" y="242506"/>
                  </a:lnTo>
                  <a:lnTo>
                    <a:pt x="671529" y="242813"/>
                  </a:lnTo>
                  <a:lnTo>
                    <a:pt x="684700" y="243008"/>
                  </a:lnTo>
                  <a:lnTo>
                    <a:pt x="697871" y="243381"/>
                  </a:lnTo>
                  <a:lnTo>
                    <a:pt x="711042" y="244245"/>
                  </a:lnTo>
                  <a:lnTo>
                    <a:pt x="724214" y="245731"/>
                  </a:lnTo>
                  <a:lnTo>
                    <a:pt x="737385" y="247481"/>
                  </a:lnTo>
                  <a:lnTo>
                    <a:pt x="750556" y="249108"/>
                  </a:lnTo>
                  <a:lnTo>
                    <a:pt x="756494" y="250178"/>
                  </a:lnTo>
                </a:path>
                <a:path w="882650" h="476250">
                  <a:moveTo>
                    <a:pt x="836495" y="312219"/>
                  </a:moveTo>
                  <a:lnTo>
                    <a:pt x="836516" y="334447"/>
                  </a:lnTo>
                  <a:lnTo>
                    <a:pt x="838998" y="357980"/>
                  </a:lnTo>
                  <a:lnTo>
                    <a:pt x="833908" y="381509"/>
                  </a:lnTo>
                  <a:lnTo>
                    <a:pt x="832370" y="405045"/>
                  </a:lnTo>
                  <a:lnTo>
                    <a:pt x="829583" y="419191"/>
                  </a:lnTo>
                  <a:lnTo>
                    <a:pt x="828297" y="428578"/>
                  </a:lnTo>
                  <a:lnTo>
                    <a:pt x="829583" y="435811"/>
                  </a:lnTo>
                  <a:lnTo>
                    <a:pt x="833129" y="452107"/>
                  </a:lnTo>
                  <a:lnTo>
                    <a:pt x="840352" y="475642"/>
                  </a:lnTo>
                </a:path>
                <a:path w="882650" h="476250">
                  <a:moveTo>
                    <a:pt x="189438" y="475642"/>
                  </a:moveTo>
                  <a:lnTo>
                    <a:pt x="184196" y="461069"/>
                  </a:lnTo>
                  <a:lnTo>
                    <a:pt x="181035" y="452107"/>
                  </a:lnTo>
                  <a:lnTo>
                    <a:pt x="182341" y="428578"/>
                  </a:lnTo>
                  <a:lnTo>
                    <a:pt x="205854" y="381509"/>
                  </a:lnTo>
                  <a:lnTo>
                    <a:pt x="223709" y="362386"/>
                  </a:lnTo>
                  <a:lnTo>
                    <a:pt x="227729" y="357980"/>
                  </a:lnTo>
                  <a:lnTo>
                    <a:pt x="263223" y="324775"/>
                  </a:lnTo>
                  <a:lnTo>
                    <a:pt x="302736" y="296693"/>
                  </a:lnTo>
                  <a:lnTo>
                    <a:pt x="342250" y="276973"/>
                  </a:lnTo>
                  <a:lnTo>
                    <a:pt x="355421" y="271073"/>
                  </a:lnTo>
                  <a:lnTo>
                    <a:pt x="394934" y="255210"/>
                  </a:lnTo>
                  <a:lnTo>
                    <a:pt x="434448" y="241954"/>
                  </a:lnTo>
                  <a:lnTo>
                    <a:pt x="447619" y="237802"/>
                  </a:lnTo>
                  <a:lnTo>
                    <a:pt x="460790" y="233681"/>
                  </a:lnTo>
                  <a:lnTo>
                    <a:pt x="473961" y="229514"/>
                  </a:lnTo>
                  <a:lnTo>
                    <a:pt x="487133" y="225269"/>
                  </a:lnTo>
                  <a:lnTo>
                    <a:pt x="500304" y="220786"/>
                  </a:lnTo>
                  <a:lnTo>
                    <a:pt x="511209" y="216785"/>
                  </a:lnTo>
                  <a:lnTo>
                    <a:pt x="513475" y="216079"/>
                  </a:lnTo>
                  <a:lnTo>
                    <a:pt x="526646" y="212188"/>
                  </a:lnTo>
                  <a:lnTo>
                    <a:pt x="539817" y="208214"/>
                  </a:lnTo>
                  <a:lnTo>
                    <a:pt x="552988" y="204184"/>
                  </a:lnTo>
                  <a:lnTo>
                    <a:pt x="566160" y="200385"/>
                  </a:lnTo>
                  <a:lnTo>
                    <a:pt x="605673" y="190597"/>
                  </a:lnTo>
                  <a:lnTo>
                    <a:pt x="645187" y="184323"/>
                  </a:lnTo>
                  <a:lnTo>
                    <a:pt x="658358" y="182336"/>
                  </a:lnTo>
                  <a:lnTo>
                    <a:pt x="667741" y="181050"/>
                  </a:lnTo>
                </a:path>
                <a:path w="882650" h="476250">
                  <a:moveTo>
                    <a:pt x="730299" y="173927"/>
                  </a:moveTo>
                  <a:lnTo>
                    <a:pt x="776898" y="171141"/>
                  </a:lnTo>
                  <a:lnTo>
                    <a:pt x="790069" y="171057"/>
                  </a:lnTo>
                  <a:lnTo>
                    <a:pt x="803241" y="170888"/>
                  </a:lnTo>
                  <a:lnTo>
                    <a:pt x="816412" y="170635"/>
                  </a:lnTo>
                  <a:lnTo>
                    <a:pt x="829583" y="170159"/>
                  </a:lnTo>
                  <a:lnTo>
                    <a:pt x="842754" y="169898"/>
                  </a:lnTo>
                  <a:lnTo>
                    <a:pt x="855925" y="169902"/>
                  </a:lnTo>
                  <a:lnTo>
                    <a:pt x="869096" y="170645"/>
                  </a:lnTo>
                  <a:lnTo>
                    <a:pt x="882268" y="171787"/>
                  </a:lnTo>
                </a:path>
                <a:path w="882650" h="476250">
                  <a:moveTo>
                    <a:pt x="126401" y="475642"/>
                  </a:moveTo>
                  <a:lnTo>
                    <a:pt x="122154" y="452107"/>
                  </a:lnTo>
                  <a:lnTo>
                    <a:pt x="124183" y="428578"/>
                  </a:lnTo>
                  <a:lnTo>
                    <a:pt x="131348" y="405045"/>
                  </a:lnTo>
                  <a:lnTo>
                    <a:pt x="157853" y="365899"/>
                  </a:lnTo>
                  <a:lnTo>
                    <a:pt x="171025" y="351722"/>
                  </a:lnTo>
                  <a:lnTo>
                    <a:pt x="184196" y="337625"/>
                  </a:lnTo>
                  <a:lnTo>
                    <a:pt x="187083" y="334447"/>
                  </a:lnTo>
                  <a:lnTo>
                    <a:pt x="197367" y="324474"/>
                  </a:lnTo>
                  <a:lnTo>
                    <a:pt x="210538" y="310986"/>
                  </a:lnTo>
                  <a:lnTo>
                    <a:pt x="223709" y="301667"/>
                  </a:lnTo>
                  <a:lnTo>
                    <a:pt x="236880" y="292374"/>
                  </a:lnTo>
                  <a:lnTo>
                    <a:pt x="243740" y="287383"/>
                  </a:lnTo>
                  <a:lnTo>
                    <a:pt x="250052" y="283691"/>
                  </a:lnTo>
                  <a:lnTo>
                    <a:pt x="263223" y="275983"/>
                  </a:lnTo>
                  <a:lnTo>
                    <a:pt x="276394" y="268207"/>
                  </a:lnTo>
                  <a:lnTo>
                    <a:pt x="283975" y="263850"/>
                  </a:lnTo>
                  <a:lnTo>
                    <a:pt x="289565" y="261047"/>
                  </a:lnTo>
                  <a:lnTo>
                    <a:pt x="302736" y="254455"/>
                  </a:lnTo>
                  <a:lnTo>
                    <a:pt x="315907" y="247481"/>
                  </a:lnTo>
                  <a:lnTo>
                    <a:pt x="329079" y="240331"/>
                  </a:lnTo>
                  <a:lnTo>
                    <a:pt x="342250" y="234299"/>
                  </a:lnTo>
                  <a:lnTo>
                    <a:pt x="355421" y="228294"/>
                  </a:lnTo>
                  <a:lnTo>
                    <a:pt x="368592" y="222229"/>
                  </a:lnTo>
                  <a:lnTo>
                    <a:pt x="380494" y="216785"/>
                  </a:lnTo>
                  <a:lnTo>
                    <a:pt x="381763" y="216244"/>
                  </a:lnTo>
                  <a:lnTo>
                    <a:pt x="394934" y="210875"/>
                  </a:lnTo>
                  <a:lnTo>
                    <a:pt x="408106" y="205306"/>
                  </a:lnTo>
                  <a:lnTo>
                    <a:pt x="421277" y="199770"/>
                  </a:lnTo>
                  <a:lnTo>
                    <a:pt x="434448" y="194059"/>
                  </a:lnTo>
                  <a:lnTo>
                    <a:pt x="436271" y="193252"/>
                  </a:lnTo>
                  <a:lnTo>
                    <a:pt x="447619" y="188696"/>
                  </a:lnTo>
                  <a:lnTo>
                    <a:pt x="460790" y="183485"/>
                  </a:lnTo>
                  <a:lnTo>
                    <a:pt x="473961" y="178194"/>
                  </a:lnTo>
                  <a:lnTo>
                    <a:pt x="487133" y="172891"/>
                  </a:lnTo>
                  <a:lnTo>
                    <a:pt x="494951" y="169717"/>
                  </a:lnTo>
                  <a:lnTo>
                    <a:pt x="500304" y="167758"/>
                  </a:lnTo>
                  <a:lnTo>
                    <a:pt x="513475" y="162843"/>
                  </a:lnTo>
                  <a:lnTo>
                    <a:pt x="526646" y="157906"/>
                  </a:lnTo>
                  <a:lnTo>
                    <a:pt x="539817" y="152985"/>
                  </a:lnTo>
                  <a:lnTo>
                    <a:pt x="579331" y="139250"/>
                  </a:lnTo>
                  <a:lnTo>
                    <a:pt x="592502" y="135072"/>
                  </a:lnTo>
                  <a:lnTo>
                    <a:pt x="605673" y="130868"/>
                  </a:lnTo>
                  <a:lnTo>
                    <a:pt x="618844" y="126617"/>
                  </a:lnTo>
                  <a:lnTo>
                    <a:pt x="627537" y="123872"/>
                  </a:lnTo>
                </a:path>
                <a:path w="882650" h="476250">
                  <a:moveTo>
                    <a:pt x="718740" y="99342"/>
                  </a:moveTo>
                  <a:lnTo>
                    <a:pt x="763727" y="88778"/>
                  </a:lnTo>
                  <a:lnTo>
                    <a:pt x="776898" y="85881"/>
                  </a:lnTo>
                  <a:lnTo>
                    <a:pt x="790069" y="82820"/>
                  </a:lnTo>
                  <a:lnTo>
                    <a:pt x="803241" y="79659"/>
                  </a:lnTo>
                  <a:lnTo>
                    <a:pt x="816412" y="76729"/>
                  </a:lnTo>
                  <a:lnTo>
                    <a:pt x="822049" y="75591"/>
                  </a:lnTo>
                  <a:lnTo>
                    <a:pt x="829583" y="74243"/>
                  </a:lnTo>
                  <a:lnTo>
                    <a:pt x="842754" y="71819"/>
                  </a:lnTo>
                  <a:lnTo>
                    <a:pt x="855925" y="69549"/>
                  </a:lnTo>
                  <a:lnTo>
                    <a:pt x="869096" y="67373"/>
                  </a:lnTo>
                  <a:lnTo>
                    <a:pt x="882268" y="65123"/>
                  </a:lnTo>
                </a:path>
                <a:path w="882650" h="476250">
                  <a:moveTo>
                    <a:pt x="2086" y="475642"/>
                  </a:moveTo>
                  <a:lnTo>
                    <a:pt x="2987" y="428578"/>
                  </a:lnTo>
                  <a:lnTo>
                    <a:pt x="21669" y="381509"/>
                  </a:lnTo>
                  <a:lnTo>
                    <a:pt x="52484" y="336538"/>
                  </a:lnTo>
                  <a:lnTo>
                    <a:pt x="65655" y="321296"/>
                  </a:lnTo>
                  <a:lnTo>
                    <a:pt x="74669" y="310912"/>
                  </a:lnTo>
                  <a:lnTo>
                    <a:pt x="105169" y="281863"/>
                  </a:lnTo>
                  <a:lnTo>
                    <a:pt x="118340" y="271326"/>
                  </a:lnTo>
                  <a:lnTo>
                    <a:pt x="127597" y="263850"/>
                  </a:lnTo>
                  <a:lnTo>
                    <a:pt x="131511" y="261067"/>
                  </a:lnTo>
                  <a:lnTo>
                    <a:pt x="144682" y="252053"/>
                  </a:lnTo>
                  <a:lnTo>
                    <a:pt x="157853" y="242739"/>
                  </a:lnTo>
                  <a:lnTo>
                    <a:pt x="161278" y="240314"/>
                  </a:lnTo>
                  <a:lnTo>
                    <a:pt x="171025" y="234066"/>
                  </a:lnTo>
                  <a:lnTo>
                    <a:pt x="184196" y="225295"/>
                  </a:lnTo>
                  <a:lnTo>
                    <a:pt x="196529" y="216785"/>
                  </a:lnTo>
                  <a:lnTo>
                    <a:pt x="197367" y="216265"/>
                  </a:lnTo>
                  <a:lnTo>
                    <a:pt x="210538" y="208129"/>
                  </a:lnTo>
                  <a:lnTo>
                    <a:pt x="223709" y="199706"/>
                  </a:lnTo>
                  <a:lnTo>
                    <a:pt x="233572" y="193252"/>
                  </a:lnTo>
                  <a:lnTo>
                    <a:pt x="236880" y="191199"/>
                  </a:lnTo>
                  <a:lnTo>
                    <a:pt x="250052" y="183110"/>
                  </a:lnTo>
                  <a:lnTo>
                    <a:pt x="263223" y="174833"/>
                  </a:lnTo>
                  <a:lnTo>
                    <a:pt x="271320" y="169717"/>
                  </a:lnTo>
                  <a:lnTo>
                    <a:pt x="276394" y="166667"/>
                  </a:lnTo>
                  <a:lnTo>
                    <a:pt x="289565" y="158785"/>
                  </a:lnTo>
                  <a:lnTo>
                    <a:pt x="302736" y="150588"/>
                  </a:lnTo>
                  <a:lnTo>
                    <a:pt x="309764" y="146190"/>
                  </a:lnTo>
                  <a:lnTo>
                    <a:pt x="315907" y="142570"/>
                  </a:lnTo>
                  <a:lnTo>
                    <a:pt x="329079" y="134799"/>
                  </a:lnTo>
                  <a:lnTo>
                    <a:pt x="342250" y="126833"/>
                  </a:lnTo>
                  <a:lnTo>
                    <a:pt x="349178" y="122655"/>
                  </a:lnTo>
                  <a:lnTo>
                    <a:pt x="355421" y="119230"/>
                  </a:lnTo>
                  <a:lnTo>
                    <a:pt x="368592" y="111965"/>
                  </a:lnTo>
                  <a:lnTo>
                    <a:pt x="381763" y="104463"/>
                  </a:lnTo>
                  <a:lnTo>
                    <a:pt x="391115" y="99120"/>
                  </a:lnTo>
                  <a:lnTo>
                    <a:pt x="394934" y="97224"/>
                  </a:lnTo>
                  <a:lnTo>
                    <a:pt x="408106" y="90659"/>
                  </a:lnTo>
                  <a:lnTo>
                    <a:pt x="421277" y="83889"/>
                  </a:lnTo>
                  <a:lnTo>
                    <a:pt x="434448" y="76909"/>
                  </a:lnTo>
                  <a:lnTo>
                    <a:pt x="436924" y="75591"/>
                  </a:lnTo>
                  <a:lnTo>
                    <a:pt x="447619" y="70629"/>
                  </a:lnTo>
                  <a:lnTo>
                    <a:pt x="460790" y="64380"/>
                  </a:lnTo>
                  <a:lnTo>
                    <a:pt x="473961" y="58011"/>
                  </a:lnTo>
                  <a:lnTo>
                    <a:pt x="485984" y="52057"/>
                  </a:lnTo>
                  <a:lnTo>
                    <a:pt x="487133" y="51546"/>
                  </a:lnTo>
                  <a:lnTo>
                    <a:pt x="500304" y="45767"/>
                  </a:lnTo>
                  <a:lnTo>
                    <a:pt x="513475" y="39866"/>
                  </a:lnTo>
                  <a:lnTo>
                    <a:pt x="526646" y="33844"/>
                  </a:lnTo>
                  <a:lnTo>
                    <a:pt x="538142" y="28523"/>
                  </a:lnTo>
                  <a:lnTo>
                    <a:pt x="539817" y="27817"/>
                  </a:lnTo>
                  <a:lnTo>
                    <a:pt x="552988" y="22348"/>
                  </a:lnTo>
                  <a:lnTo>
                    <a:pt x="566160" y="16685"/>
                  </a:lnTo>
                  <a:lnTo>
                    <a:pt x="579331" y="10953"/>
                  </a:lnTo>
                  <a:lnTo>
                    <a:pt x="592502" y="5089"/>
                  </a:lnTo>
                  <a:lnTo>
                    <a:pt x="592718" y="4994"/>
                  </a:lnTo>
                  <a:lnTo>
                    <a:pt x="605020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9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33752" y="1658471"/>
              <a:ext cx="192204" cy="69786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1770414" y="1678850"/>
              <a:ext cx="677545" cy="559435"/>
            </a:xfrm>
            <a:custGeom>
              <a:avLst/>
              <a:gdLst/>
              <a:ahLst/>
              <a:cxnLst/>
              <a:rect l="l" t="t" r="r" b="b"/>
              <a:pathLst>
                <a:path w="677544" h="559435">
                  <a:moveTo>
                    <a:pt x="0" y="558821"/>
                  </a:moveTo>
                  <a:lnTo>
                    <a:pt x="3080" y="511756"/>
                  </a:lnTo>
                  <a:lnTo>
                    <a:pt x="19071" y="466132"/>
                  </a:lnTo>
                  <a:lnTo>
                    <a:pt x="45413" y="421402"/>
                  </a:lnTo>
                  <a:lnTo>
                    <a:pt x="47842" y="417626"/>
                  </a:lnTo>
                  <a:lnTo>
                    <a:pt x="58584" y="403131"/>
                  </a:lnTo>
                  <a:lnTo>
                    <a:pt x="65270" y="394090"/>
                  </a:lnTo>
                  <a:lnTo>
                    <a:pt x="71756" y="386630"/>
                  </a:lnTo>
                  <a:lnTo>
                    <a:pt x="84927" y="371352"/>
                  </a:lnTo>
                  <a:lnTo>
                    <a:pt x="85627" y="370561"/>
                  </a:lnTo>
                  <a:lnTo>
                    <a:pt x="98098" y="358608"/>
                  </a:lnTo>
                  <a:lnTo>
                    <a:pt x="109504" y="347028"/>
                  </a:lnTo>
                  <a:lnTo>
                    <a:pt x="111269" y="345475"/>
                  </a:lnTo>
                  <a:lnTo>
                    <a:pt x="124440" y="334131"/>
                  </a:lnTo>
                  <a:lnTo>
                    <a:pt x="136252" y="323493"/>
                  </a:lnTo>
                  <a:lnTo>
                    <a:pt x="137611" y="322388"/>
                  </a:lnTo>
                  <a:lnTo>
                    <a:pt x="150783" y="311966"/>
                  </a:lnTo>
                  <a:lnTo>
                    <a:pt x="163954" y="301151"/>
                  </a:lnTo>
                  <a:lnTo>
                    <a:pt x="165413" y="299964"/>
                  </a:lnTo>
                  <a:lnTo>
                    <a:pt x="177125" y="291219"/>
                  </a:lnTo>
                  <a:lnTo>
                    <a:pt x="190296" y="281034"/>
                  </a:lnTo>
                  <a:lnTo>
                    <a:pt x="196318" y="276431"/>
                  </a:lnTo>
                  <a:lnTo>
                    <a:pt x="203467" y="271294"/>
                  </a:lnTo>
                  <a:lnTo>
                    <a:pt x="216638" y="261588"/>
                  </a:lnTo>
                  <a:lnTo>
                    <a:pt x="227955" y="252895"/>
                  </a:lnTo>
                  <a:lnTo>
                    <a:pt x="229810" y="251591"/>
                  </a:lnTo>
                  <a:lnTo>
                    <a:pt x="242981" y="242429"/>
                  </a:lnTo>
                  <a:lnTo>
                    <a:pt x="256152" y="232692"/>
                  </a:lnTo>
                  <a:lnTo>
                    <a:pt x="260693" y="229369"/>
                  </a:lnTo>
                  <a:lnTo>
                    <a:pt x="269323" y="223466"/>
                  </a:lnTo>
                  <a:lnTo>
                    <a:pt x="282494" y="214252"/>
                  </a:lnTo>
                  <a:lnTo>
                    <a:pt x="294185" y="205833"/>
                  </a:lnTo>
                  <a:lnTo>
                    <a:pt x="295665" y="204869"/>
                  </a:lnTo>
                  <a:lnTo>
                    <a:pt x="308837" y="196260"/>
                  </a:lnTo>
                  <a:lnTo>
                    <a:pt x="322008" y="187215"/>
                  </a:lnTo>
                  <a:lnTo>
                    <a:pt x="329067" y="182299"/>
                  </a:lnTo>
                  <a:lnTo>
                    <a:pt x="335179" y="178685"/>
                  </a:lnTo>
                  <a:lnTo>
                    <a:pt x="348350" y="170830"/>
                  </a:lnTo>
                  <a:lnTo>
                    <a:pt x="361521" y="162590"/>
                  </a:lnTo>
                  <a:lnTo>
                    <a:pt x="367538" y="158770"/>
                  </a:lnTo>
                  <a:lnTo>
                    <a:pt x="374692" y="154787"/>
                  </a:lnTo>
                  <a:lnTo>
                    <a:pt x="387864" y="147316"/>
                  </a:lnTo>
                  <a:lnTo>
                    <a:pt x="401035" y="139598"/>
                  </a:lnTo>
                  <a:lnTo>
                    <a:pt x="408405" y="135236"/>
                  </a:lnTo>
                  <a:lnTo>
                    <a:pt x="414206" y="132154"/>
                  </a:lnTo>
                  <a:lnTo>
                    <a:pt x="427377" y="125062"/>
                  </a:lnTo>
                  <a:lnTo>
                    <a:pt x="440548" y="117650"/>
                  </a:lnTo>
                  <a:lnTo>
                    <a:pt x="450885" y="111702"/>
                  </a:lnTo>
                  <a:lnTo>
                    <a:pt x="453719" y="110226"/>
                  </a:lnTo>
                  <a:lnTo>
                    <a:pt x="466891" y="103414"/>
                  </a:lnTo>
                  <a:lnTo>
                    <a:pt x="480062" y="96360"/>
                  </a:lnTo>
                  <a:lnTo>
                    <a:pt x="493233" y="89063"/>
                  </a:lnTo>
                  <a:lnTo>
                    <a:pt x="494861" y="88173"/>
                  </a:lnTo>
                  <a:lnTo>
                    <a:pt x="506404" y="82409"/>
                  </a:lnTo>
                  <a:lnTo>
                    <a:pt x="519575" y="75728"/>
                  </a:lnTo>
                  <a:lnTo>
                    <a:pt x="532746" y="68848"/>
                  </a:lnTo>
                  <a:lnTo>
                    <a:pt x="540665" y="64638"/>
                  </a:lnTo>
                  <a:lnTo>
                    <a:pt x="545918" y="62104"/>
                  </a:lnTo>
                  <a:lnTo>
                    <a:pt x="559089" y="55761"/>
                  </a:lnTo>
                  <a:lnTo>
                    <a:pt x="572260" y="49249"/>
                  </a:lnTo>
                  <a:lnTo>
                    <a:pt x="585431" y="42469"/>
                  </a:lnTo>
                  <a:lnTo>
                    <a:pt x="588097" y="41104"/>
                  </a:lnTo>
                  <a:lnTo>
                    <a:pt x="598602" y="36299"/>
                  </a:lnTo>
                  <a:lnTo>
                    <a:pt x="611773" y="30156"/>
                  </a:lnTo>
                  <a:lnTo>
                    <a:pt x="624945" y="23829"/>
                  </a:lnTo>
                  <a:lnTo>
                    <a:pt x="637552" y="17575"/>
                  </a:lnTo>
                  <a:lnTo>
                    <a:pt x="638116" y="17317"/>
                  </a:lnTo>
                  <a:lnTo>
                    <a:pt x="651287" y="11559"/>
                  </a:lnTo>
                  <a:lnTo>
                    <a:pt x="664458" y="5758"/>
                  </a:lnTo>
                  <a:lnTo>
                    <a:pt x="677282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" name="object 9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518431" y="1557591"/>
              <a:ext cx="207524" cy="90902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1697392" y="1665178"/>
              <a:ext cx="589915" cy="572770"/>
            </a:xfrm>
            <a:custGeom>
              <a:avLst/>
              <a:gdLst/>
              <a:ahLst/>
              <a:cxnLst/>
              <a:rect l="l" t="t" r="r" b="b"/>
              <a:pathLst>
                <a:path w="589914" h="572769">
                  <a:moveTo>
                    <a:pt x="0" y="572492"/>
                  </a:moveTo>
                  <a:lnTo>
                    <a:pt x="2955" y="525428"/>
                  </a:lnTo>
                  <a:lnTo>
                    <a:pt x="13066" y="488683"/>
                  </a:lnTo>
                  <a:lnTo>
                    <a:pt x="39408" y="433699"/>
                  </a:lnTo>
                  <a:lnTo>
                    <a:pt x="65751" y="395789"/>
                  </a:lnTo>
                  <a:lnTo>
                    <a:pt x="74518" y="384233"/>
                  </a:lnTo>
                  <a:lnTo>
                    <a:pt x="78922" y="379082"/>
                  </a:lnTo>
                  <a:lnTo>
                    <a:pt x="92093" y="363371"/>
                  </a:lnTo>
                  <a:lnTo>
                    <a:pt x="94364" y="360700"/>
                  </a:lnTo>
                  <a:lnTo>
                    <a:pt x="105264" y="349436"/>
                  </a:lnTo>
                  <a:lnTo>
                    <a:pt x="116660" y="337165"/>
                  </a:lnTo>
                  <a:lnTo>
                    <a:pt x="118435" y="335428"/>
                  </a:lnTo>
                  <a:lnTo>
                    <a:pt x="131606" y="322740"/>
                  </a:lnTo>
                  <a:lnTo>
                    <a:pt x="140768" y="313636"/>
                  </a:lnTo>
                  <a:lnTo>
                    <a:pt x="144778" y="309913"/>
                  </a:lnTo>
                  <a:lnTo>
                    <a:pt x="157949" y="297394"/>
                  </a:lnTo>
                  <a:lnTo>
                    <a:pt x="165346" y="290102"/>
                  </a:lnTo>
                  <a:lnTo>
                    <a:pt x="171120" y="284918"/>
                  </a:lnTo>
                  <a:lnTo>
                    <a:pt x="184291" y="272974"/>
                  </a:lnTo>
                  <a:lnTo>
                    <a:pt x="191240" y="266567"/>
                  </a:lnTo>
                  <a:lnTo>
                    <a:pt x="197462" y="261362"/>
                  </a:lnTo>
                  <a:lnTo>
                    <a:pt x="210633" y="250183"/>
                  </a:lnTo>
                  <a:lnTo>
                    <a:pt x="218757" y="243040"/>
                  </a:lnTo>
                  <a:lnTo>
                    <a:pt x="223805" y="239130"/>
                  </a:lnTo>
                  <a:lnTo>
                    <a:pt x="236976" y="228756"/>
                  </a:lnTo>
                  <a:lnTo>
                    <a:pt x="247955" y="219505"/>
                  </a:lnTo>
                  <a:lnTo>
                    <a:pt x="250147" y="217909"/>
                  </a:lnTo>
                  <a:lnTo>
                    <a:pt x="263318" y="208204"/>
                  </a:lnTo>
                  <a:lnTo>
                    <a:pt x="276489" y="197693"/>
                  </a:lnTo>
                  <a:lnTo>
                    <a:pt x="278633" y="195971"/>
                  </a:lnTo>
                  <a:lnTo>
                    <a:pt x="289660" y="188252"/>
                  </a:lnTo>
                  <a:lnTo>
                    <a:pt x="302832" y="178458"/>
                  </a:lnTo>
                  <a:lnTo>
                    <a:pt x="310766" y="172442"/>
                  </a:lnTo>
                  <a:lnTo>
                    <a:pt x="316003" y="168970"/>
                  </a:lnTo>
                  <a:lnTo>
                    <a:pt x="329174" y="160114"/>
                  </a:lnTo>
                  <a:lnTo>
                    <a:pt x="342345" y="150746"/>
                  </a:lnTo>
                  <a:lnTo>
                    <a:pt x="344948" y="148907"/>
                  </a:lnTo>
                  <a:lnTo>
                    <a:pt x="355516" y="142248"/>
                  </a:lnTo>
                  <a:lnTo>
                    <a:pt x="368687" y="133492"/>
                  </a:lnTo>
                  <a:lnTo>
                    <a:pt x="380325" y="125373"/>
                  </a:lnTo>
                  <a:lnTo>
                    <a:pt x="381859" y="124430"/>
                  </a:lnTo>
                  <a:lnTo>
                    <a:pt x="395030" y="116317"/>
                  </a:lnTo>
                  <a:lnTo>
                    <a:pt x="408201" y="107729"/>
                  </a:lnTo>
                  <a:lnTo>
                    <a:pt x="416957" y="101844"/>
                  </a:lnTo>
                  <a:lnTo>
                    <a:pt x="421372" y="99205"/>
                  </a:lnTo>
                  <a:lnTo>
                    <a:pt x="434543" y="91176"/>
                  </a:lnTo>
                  <a:lnTo>
                    <a:pt x="447714" y="82667"/>
                  </a:lnTo>
                  <a:lnTo>
                    <a:pt x="454326" y="78310"/>
                  </a:lnTo>
                  <a:lnTo>
                    <a:pt x="460886" y="74533"/>
                  </a:lnTo>
                  <a:lnTo>
                    <a:pt x="474057" y="66841"/>
                  </a:lnTo>
                  <a:lnTo>
                    <a:pt x="487228" y="58648"/>
                  </a:lnTo>
                  <a:lnTo>
                    <a:pt x="493324" y="54776"/>
                  </a:lnTo>
                  <a:lnTo>
                    <a:pt x="500399" y="50830"/>
                  </a:lnTo>
                  <a:lnTo>
                    <a:pt x="513570" y="43248"/>
                  </a:lnTo>
                  <a:lnTo>
                    <a:pt x="526741" y="35277"/>
                  </a:lnTo>
                  <a:lnTo>
                    <a:pt x="533332" y="31247"/>
                  </a:lnTo>
                  <a:lnTo>
                    <a:pt x="539913" y="27712"/>
                  </a:lnTo>
                  <a:lnTo>
                    <a:pt x="553084" y="20499"/>
                  </a:lnTo>
                  <a:lnTo>
                    <a:pt x="566255" y="12918"/>
                  </a:lnTo>
                  <a:lnTo>
                    <a:pt x="575127" y="7713"/>
                  </a:lnTo>
                  <a:lnTo>
                    <a:pt x="579426" y="5484"/>
                  </a:lnTo>
                  <a:lnTo>
                    <a:pt x="589879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54982" y="1530379"/>
              <a:ext cx="188769" cy="98325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1657659" y="1668924"/>
              <a:ext cx="535305" cy="568960"/>
            </a:xfrm>
            <a:custGeom>
              <a:avLst/>
              <a:gdLst/>
              <a:ahLst/>
              <a:cxnLst/>
              <a:rect l="l" t="t" r="r" b="b"/>
              <a:pathLst>
                <a:path w="535305" h="568960">
                  <a:moveTo>
                    <a:pt x="0" y="568746"/>
                  </a:moveTo>
                  <a:lnTo>
                    <a:pt x="3144" y="521682"/>
                  </a:lnTo>
                  <a:lnTo>
                    <a:pt x="13286" y="481127"/>
                  </a:lnTo>
                  <a:lnTo>
                    <a:pt x="36940" y="427551"/>
                  </a:lnTo>
                  <a:lnTo>
                    <a:pt x="65971" y="383006"/>
                  </a:lnTo>
                  <a:lnTo>
                    <a:pt x="79142" y="366316"/>
                  </a:lnTo>
                  <a:lnTo>
                    <a:pt x="86433" y="356954"/>
                  </a:lnTo>
                  <a:lnTo>
                    <a:pt x="92313" y="350315"/>
                  </a:lnTo>
                  <a:lnTo>
                    <a:pt x="105484" y="334863"/>
                  </a:lnTo>
                  <a:lnTo>
                    <a:pt x="106727" y="333419"/>
                  </a:lnTo>
                  <a:lnTo>
                    <a:pt x="118655" y="321003"/>
                  </a:lnTo>
                  <a:lnTo>
                    <a:pt x="128659" y="309890"/>
                  </a:lnTo>
                  <a:lnTo>
                    <a:pt x="131827" y="306729"/>
                  </a:lnTo>
                  <a:lnTo>
                    <a:pt x="144998" y="293415"/>
                  </a:lnTo>
                  <a:lnTo>
                    <a:pt x="151731" y="286357"/>
                  </a:lnTo>
                  <a:lnTo>
                    <a:pt x="158169" y="280213"/>
                  </a:lnTo>
                  <a:lnTo>
                    <a:pt x="171340" y="266900"/>
                  </a:lnTo>
                  <a:lnTo>
                    <a:pt x="175291" y="262821"/>
                  </a:lnTo>
                  <a:lnTo>
                    <a:pt x="184511" y="254598"/>
                  </a:lnTo>
                  <a:lnTo>
                    <a:pt x="197682" y="241949"/>
                  </a:lnTo>
                  <a:lnTo>
                    <a:pt x="200438" y="239294"/>
                  </a:lnTo>
                  <a:lnTo>
                    <a:pt x="210854" y="230674"/>
                  </a:lnTo>
                  <a:lnTo>
                    <a:pt x="224025" y="218788"/>
                  </a:lnTo>
                  <a:lnTo>
                    <a:pt x="227370" y="215759"/>
                  </a:lnTo>
                  <a:lnTo>
                    <a:pt x="237196" y="208315"/>
                  </a:lnTo>
                  <a:lnTo>
                    <a:pt x="250367" y="197388"/>
                  </a:lnTo>
                  <a:lnTo>
                    <a:pt x="256352" y="192225"/>
                  </a:lnTo>
                  <a:lnTo>
                    <a:pt x="263538" y="186893"/>
                  </a:lnTo>
                  <a:lnTo>
                    <a:pt x="276709" y="176572"/>
                  </a:lnTo>
                  <a:lnTo>
                    <a:pt x="286198" y="168696"/>
                  </a:lnTo>
                  <a:lnTo>
                    <a:pt x="289881" y="166141"/>
                  </a:lnTo>
                  <a:lnTo>
                    <a:pt x="303052" y="156652"/>
                  </a:lnTo>
                  <a:lnTo>
                    <a:pt x="316223" y="146031"/>
                  </a:lnTo>
                  <a:lnTo>
                    <a:pt x="317308" y="145162"/>
                  </a:lnTo>
                  <a:lnTo>
                    <a:pt x="329394" y="137143"/>
                  </a:lnTo>
                  <a:lnTo>
                    <a:pt x="342565" y="127444"/>
                  </a:lnTo>
                  <a:lnTo>
                    <a:pt x="350131" y="121627"/>
                  </a:lnTo>
                  <a:lnTo>
                    <a:pt x="355736" y="118034"/>
                  </a:lnTo>
                  <a:lnTo>
                    <a:pt x="368908" y="109115"/>
                  </a:lnTo>
                  <a:lnTo>
                    <a:pt x="382079" y="99268"/>
                  </a:lnTo>
                  <a:lnTo>
                    <a:pt x="383654" y="98098"/>
                  </a:lnTo>
                  <a:lnTo>
                    <a:pt x="395250" y="90881"/>
                  </a:lnTo>
                  <a:lnTo>
                    <a:pt x="408421" y="81798"/>
                  </a:lnTo>
                  <a:lnTo>
                    <a:pt x="418152" y="74564"/>
                  </a:lnTo>
                  <a:lnTo>
                    <a:pt x="421592" y="72462"/>
                  </a:lnTo>
                  <a:lnTo>
                    <a:pt x="434763" y="64180"/>
                  </a:lnTo>
                  <a:lnTo>
                    <a:pt x="447935" y="55050"/>
                  </a:lnTo>
                  <a:lnTo>
                    <a:pt x="453661" y="51030"/>
                  </a:lnTo>
                  <a:lnTo>
                    <a:pt x="461106" y="46689"/>
                  </a:lnTo>
                  <a:lnTo>
                    <a:pt x="474277" y="38386"/>
                  </a:lnTo>
                  <a:lnTo>
                    <a:pt x="487448" y="29239"/>
                  </a:lnTo>
                  <a:lnTo>
                    <a:pt x="489972" y="27501"/>
                  </a:lnTo>
                  <a:lnTo>
                    <a:pt x="500619" y="21511"/>
                  </a:lnTo>
                  <a:lnTo>
                    <a:pt x="513790" y="13402"/>
                  </a:lnTo>
                  <a:lnTo>
                    <a:pt x="526962" y="4462"/>
                  </a:lnTo>
                  <a:lnTo>
                    <a:pt x="527699" y="3967"/>
                  </a:lnTo>
                  <a:lnTo>
                    <a:pt x="534928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9" name="object 9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58769" y="1530379"/>
              <a:ext cx="176730" cy="99473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1552405" y="1649357"/>
              <a:ext cx="600710" cy="588645"/>
            </a:xfrm>
            <a:custGeom>
              <a:avLst/>
              <a:gdLst/>
              <a:ahLst/>
              <a:cxnLst/>
              <a:rect l="l" t="t" r="r" b="b"/>
              <a:pathLst>
                <a:path w="600710" h="588644">
                  <a:moveTo>
                    <a:pt x="0" y="588313"/>
                  </a:moveTo>
                  <a:lnTo>
                    <a:pt x="0" y="564778"/>
                  </a:lnTo>
                  <a:lnTo>
                    <a:pt x="13171" y="541249"/>
                  </a:lnTo>
                  <a:lnTo>
                    <a:pt x="13171" y="517716"/>
                  </a:lnTo>
                  <a:lnTo>
                    <a:pt x="26342" y="494181"/>
                  </a:lnTo>
                  <a:lnTo>
                    <a:pt x="26342" y="470652"/>
                  </a:lnTo>
                  <a:lnTo>
                    <a:pt x="39513" y="447119"/>
                  </a:lnTo>
                  <a:lnTo>
                    <a:pt x="52684" y="447119"/>
                  </a:lnTo>
                  <a:lnTo>
                    <a:pt x="65855" y="423583"/>
                  </a:lnTo>
                  <a:lnTo>
                    <a:pt x="79027" y="400054"/>
                  </a:lnTo>
                  <a:lnTo>
                    <a:pt x="92198" y="376521"/>
                  </a:lnTo>
                  <a:lnTo>
                    <a:pt x="105369" y="376521"/>
                  </a:lnTo>
                  <a:lnTo>
                    <a:pt x="118540" y="352986"/>
                  </a:lnTo>
                  <a:lnTo>
                    <a:pt x="131711" y="329457"/>
                  </a:lnTo>
                  <a:lnTo>
                    <a:pt x="144882" y="329457"/>
                  </a:lnTo>
                  <a:lnTo>
                    <a:pt x="158054" y="305924"/>
                  </a:lnTo>
                  <a:lnTo>
                    <a:pt x="171225" y="305924"/>
                  </a:lnTo>
                  <a:lnTo>
                    <a:pt x="184396" y="282388"/>
                  </a:lnTo>
                  <a:lnTo>
                    <a:pt x="197567" y="282388"/>
                  </a:lnTo>
                  <a:lnTo>
                    <a:pt x="210738" y="258861"/>
                  </a:lnTo>
                  <a:lnTo>
                    <a:pt x="223909" y="258861"/>
                  </a:lnTo>
                  <a:lnTo>
                    <a:pt x="237081" y="235326"/>
                  </a:lnTo>
                  <a:lnTo>
                    <a:pt x="250252" y="235326"/>
                  </a:lnTo>
                  <a:lnTo>
                    <a:pt x="263423" y="211792"/>
                  </a:lnTo>
                  <a:lnTo>
                    <a:pt x="276594" y="211792"/>
                  </a:lnTo>
                  <a:lnTo>
                    <a:pt x="289765" y="211792"/>
                  </a:lnTo>
                  <a:lnTo>
                    <a:pt x="302936" y="188263"/>
                  </a:lnTo>
                  <a:lnTo>
                    <a:pt x="316108" y="188263"/>
                  </a:lnTo>
                  <a:lnTo>
                    <a:pt x="329279" y="164729"/>
                  </a:lnTo>
                  <a:lnTo>
                    <a:pt x="342450" y="164729"/>
                  </a:lnTo>
                  <a:lnTo>
                    <a:pt x="355621" y="164729"/>
                  </a:lnTo>
                  <a:lnTo>
                    <a:pt x="368792" y="141194"/>
                  </a:lnTo>
                  <a:lnTo>
                    <a:pt x="381963" y="141194"/>
                  </a:lnTo>
                  <a:lnTo>
                    <a:pt x="395135" y="117665"/>
                  </a:lnTo>
                  <a:lnTo>
                    <a:pt x="408306" y="117665"/>
                  </a:lnTo>
                  <a:lnTo>
                    <a:pt x="421477" y="117665"/>
                  </a:lnTo>
                  <a:lnTo>
                    <a:pt x="434648" y="94131"/>
                  </a:lnTo>
                  <a:lnTo>
                    <a:pt x="447819" y="94131"/>
                  </a:lnTo>
                  <a:lnTo>
                    <a:pt x="460990" y="70597"/>
                  </a:lnTo>
                  <a:lnTo>
                    <a:pt x="474162" y="70597"/>
                  </a:lnTo>
                  <a:lnTo>
                    <a:pt x="487333" y="70597"/>
                  </a:lnTo>
                  <a:lnTo>
                    <a:pt x="500504" y="47068"/>
                  </a:lnTo>
                  <a:lnTo>
                    <a:pt x="513675" y="47068"/>
                  </a:lnTo>
                  <a:lnTo>
                    <a:pt x="526846" y="47068"/>
                  </a:lnTo>
                  <a:lnTo>
                    <a:pt x="540017" y="23534"/>
                  </a:lnTo>
                  <a:lnTo>
                    <a:pt x="553189" y="23534"/>
                  </a:lnTo>
                  <a:lnTo>
                    <a:pt x="566360" y="23534"/>
                  </a:lnTo>
                  <a:lnTo>
                    <a:pt x="579531" y="0"/>
                  </a:lnTo>
                  <a:lnTo>
                    <a:pt x="592702" y="0"/>
                  </a:lnTo>
                  <a:lnTo>
                    <a:pt x="600125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10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69527" y="1530379"/>
              <a:ext cx="174465" cy="97840"/>
            </a:xfrm>
            <a:prstGeom prst="rect">
              <a:avLst/>
            </a:prstGeom>
          </p:spPr>
        </p:pic>
      </p:grpSp>
      <p:sp>
        <p:nvSpPr>
          <p:cNvPr id="102" name="object 102"/>
          <p:cNvSpPr txBox="1"/>
          <p:nvPr/>
        </p:nvSpPr>
        <p:spPr>
          <a:xfrm rot="3360000">
            <a:off x="2348615" y="2136344"/>
            <a:ext cx="102815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0.2987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03" name="object 103"/>
          <p:cNvSpPr txBox="1"/>
          <p:nvPr/>
        </p:nvSpPr>
        <p:spPr>
          <a:xfrm rot="2340000">
            <a:off x="2438976" y="2075139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04" name="object 104"/>
          <p:cNvSpPr txBox="1"/>
          <p:nvPr/>
        </p:nvSpPr>
        <p:spPr>
          <a:xfrm rot="2160000">
            <a:off x="2498502" y="2044396"/>
            <a:ext cx="10221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05" name="object 105"/>
          <p:cNvSpPr txBox="1"/>
          <p:nvPr/>
        </p:nvSpPr>
        <p:spPr>
          <a:xfrm rot="2220000">
            <a:off x="2594975" y="2016118"/>
            <a:ext cx="10221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0.2994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06" name="object 106"/>
          <p:cNvSpPr txBox="1"/>
          <p:nvPr/>
        </p:nvSpPr>
        <p:spPr>
          <a:xfrm rot="21240000">
            <a:off x="2511966" y="1919453"/>
            <a:ext cx="54624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07" name="object 107"/>
          <p:cNvSpPr txBox="1"/>
          <p:nvPr/>
        </p:nvSpPr>
        <p:spPr>
          <a:xfrm rot="20700000">
            <a:off x="2469242" y="1854293"/>
            <a:ext cx="8548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08" name="object 108"/>
          <p:cNvSpPr txBox="1"/>
          <p:nvPr/>
        </p:nvSpPr>
        <p:spPr>
          <a:xfrm rot="20340000">
            <a:off x="2444270" y="1725295"/>
            <a:ext cx="8607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09" name="object 109"/>
          <p:cNvSpPr txBox="1"/>
          <p:nvPr/>
        </p:nvSpPr>
        <p:spPr>
          <a:xfrm rot="20220000">
            <a:off x="2446445" y="1643630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10" name="object 110"/>
          <p:cNvSpPr txBox="1"/>
          <p:nvPr/>
        </p:nvSpPr>
        <p:spPr>
          <a:xfrm rot="19920000">
            <a:off x="2284199" y="1627103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11" name="object 111"/>
          <p:cNvSpPr txBox="1"/>
          <p:nvPr/>
        </p:nvSpPr>
        <p:spPr>
          <a:xfrm rot="19800000">
            <a:off x="2188484" y="1629517"/>
            <a:ext cx="69861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12" name="object 112"/>
          <p:cNvSpPr txBox="1"/>
          <p:nvPr/>
        </p:nvSpPr>
        <p:spPr>
          <a:xfrm rot="18600000">
            <a:off x="2139708" y="1622349"/>
            <a:ext cx="36703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13" name="object 113"/>
          <p:cNvSpPr/>
          <p:nvPr/>
        </p:nvSpPr>
        <p:spPr>
          <a:xfrm>
            <a:off x="2311064" y="2161805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4">
                <a:moveTo>
                  <a:pt x="8176" y="0"/>
                </a:moveTo>
                <a:lnTo>
                  <a:pt x="2360" y="0"/>
                </a:lnTo>
                <a:lnTo>
                  <a:pt x="0" y="2360"/>
                </a:lnTo>
                <a:lnTo>
                  <a:pt x="0" y="8176"/>
                </a:lnTo>
                <a:lnTo>
                  <a:pt x="2360" y="10536"/>
                </a:lnTo>
                <a:lnTo>
                  <a:pt x="8176" y="10536"/>
                </a:lnTo>
                <a:lnTo>
                  <a:pt x="10536" y="8176"/>
                </a:lnTo>
                <a:lnTo>
                  <a:pt x="10536" y="5268"/>
                </a:lnTo>
                <a:lnTo>
                  <a:pt x="10536" y="2360"/>
                </a:lnTo>
                <a:lnTo>
                  <a:pt x="8176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 txBox="1"/>
          <p:nvPr/>
        </p:nvSpPr>
        <p:spPr>
          <a:xfrm>
            <a:off x="2237777" y="2168598"/>
            <a:ext cx="122555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0.2985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115" name="object 115"/>
          <p:cNvGrpSpPr/>
          <p:nvPr/>
        </p:nvGrpSpPr>
        <p:grpSpPr>
          <a:xfrm>
            <a:off x="1406205" y="1530379"/>
            <a:ext cx="1320165" cy="708660"/>
            <a:chOff x="1406205" y="1530379"/>
            <a:chExt cx="1320165" cy="708660"/>
          </a:xfrm>
        </p:grpSpPr>
        <p:sp>
          <p:nvSpPr>
            <p:cNvPr id="116" name="object 116"/>
            <p:cNvSpPr/>
            <p:nvPr/>
          </p:nvSpPr>
          <p:spPr>
            <a:xfrm>
              <a:off x="1586845" y="2187186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30" h="31750">
                  <a:moveTo>
                    <a:pt x="18244" y="0"/>
                  </a:moveTo>
                  <a:lnTo>
                    <a:pt x="0" y="31606"/>
                  </a:lnTo>
                  <a:lnTo>
                    <a:pt x="36488" y="31606"/>
                  </a:lnTo>
                  <a:lnTo>
                    <a:pt x="182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1586845" y="2187186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30" h="31750">
                  <a:moveTo>
                    <a:pt x="18244" y="0"/>
                  </a:moveTo>
                  <a:lnTo>
                    <a:pt x="0" y="31606"/>
                  </a:lnTo>
                  <a:lnTo>
                    <a:pt x="36488" y="31606"/>
                  </a:lnTo>
                  <a:lnTo>
                    <a:pt x="18244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1407522" y="1531696"/>
              <a:ext cx="1317625" cy="706120"/>
            </a:xfrm>
            <a:custGeom>
              <a:avLst/>
              <a:gdLst/>
              <a:ahLst/>
              <a:cxnLst/>
              <a:rect l="l" t="t" r="r" b="b"/>
              <a:pathLst>
                <a:path w="1317625" h="706119">
                  <a:moveTo>
                    <a:pt x="0" y="705974"/>
                  </a:moveTo>
                  <a:lnTo>
                    <a:pt x="1317116" y="705974"/>
                  </a:lnTo>
                </a:path>
                <a:path w="1317625" h="706119">
                  <a:moveTo>
                    <a:pt x="0" y="0"/>
                  </a:moveTo>
                  <a:lnTo>
                    <a:pt x="1317116" y="0"/>
                  </a:lnTo>
                </a:path>
                <a:path w="1317625" h="706119">
                  <a:moveTo>
                    <a:pt x="0" y="705974"/>
                  </a:moveTo>
                  <a:lnTo>
                    <a:pt x="0" y="692803"/>
                  </a:lnTo>
                </a:path>
                <a:path w="1317625" h="706119">
                  <a:moveTo>
                    <a:pt x="131711" y="705974"/>
                  </a:moveTo>
                  <a:lnTo>
                    <a:pt x="131711" y="692803"/>
                  </a:lnTo>
                </a:path>
                <a:path w="1317625" h="706119">
                  <a:moveTo>
                    <a:pt x="263423" y="705974"/>
                  </a:moveTo>
                  <a:lnTo>
                    <a:pt x="263423" y="692803"/>
                  </a:lnTo>
                </a:path>
                <a:path w="1317625" h="706119">
                  <a:moveTo>
                    <a:pt x="395135" y="705974"/>
                  </a:moveTo>
                  <a:lnTo>
                    <a:pt x="395135" y="692803"/>
                  </a:lnTo>
                </a:path>
                <a:path w="1317625" h="706119">
                  <a:moveTo>
                    <a:pt x="526846" y="705974"/>
                  </a:moveTo>
                  <a:lnTo>
                    <a:pt x="526846" y="692803"/>
                  </a:lnTo>
                </a:path>
                <a:path w="1317625" h="706119">
                  <a:moveTo>
                    <a:pt x="658558" y="705974"/>
                  </a:moveTo>
                  <a:lnTo>
                    <a:pt x="658558" y="692803"/>
                  </a:lnTo>
                </a:path>
                <a:path w="1317625" h="706119">
                  <a:moveTo>
                    <a:pt x="790270" y="705974"/>
                  </a:moveTo>
                  <a:lnTo>
                    <a:pt x="790270" y="692803"/>
                  </a:lnTo>
                </a:path>
                <a:path w="1317625" h="706119">
                  <a:moveTo>
                    <a:pt x="921981" y="705974"/>
                  </a:moveTo>
                  <a:lnTo>
                    <a:pt x="921981" y="692803"/>
                  </a:lnTo>
                </a:path>
                <a:path w="1317625" h="706119">
                  <a:moveTo>
                    <a:pt x="1053693" y="705974"/>
                  </a:moveTo>
                  <a:lnTo>
                    <a:pt x="1053693" y="692803"/>
                  </a:lnTo>
                </a:path>
                <a:path w="1317625" h="706119">
                  <a:moveTo>
                    <a:pt x="1185405" y="705974"/>
                  </a:moveTo>
                  <a:lnTo>
                    <a:pt x="1185405" y="692803"/>
                  </a:lnTo>
                </a:path>
                <a:path w="1317625" h="706119">
                  <a:moveTo>
                    <a:pt x="1317116" y="705974"/>
                  </a:moveTo>
                  <a:lnTo>
                    <a:pt x="1317116" y="692803"/>
                  </a:lnTo>
                </a:path>
                <a:path w="1317625" h="706119">
                  <a:moveTo>
                    <a:pt x="0" y="0"/>
                  </a:moveTo>
                  <a:lnTo>
                    <a:pt x="0" y="13171"/>
                  </a:lnTo>
                </a:path>
                <a:path w="1317625" h="706119">
                  <a:moveTo>
                    <a:pt x="131711" y="0"/>
                  </a:moveTo>
                  <a:lnTo>
                    <a:pt x="131711" y="13171"/>
                  </a:lnTo>
                </a:path>
                <a:path w="1317625" h="706119">
                  <a:moveTo>
                    <a:pt x="263423" y="0"/>
                  </a:moveTo>
                  <a:lnTo>
                    <a:pt x="263423" y="13171"/>
                  </a:lnTo>
                </a:path>
                <a:path w="1317625" h="706119">
                  <a:moveTo>
                    <a:pt x="395135" y="0"/>
                  </a:moveTo>
                  <a:lnTo>
                    <a:pt x="395135" y="13171"/>
                  </a:lnTo>
                </a:path>
                <a:path w="1317625" h="706119">
                  <a:moveTo>
                    <a:pt x="526846" y="0"/>
                  </a:moveTo>
                  <a:lnTo>
                    <a:pt x="526846" y="13171"/>
                  </a:lnTo>
                </a:path>
                <a:path w="1317625" h="706119">
                  <a:moveTo>
                    <a:pt x="658558" y="0"/>
                  </a:moveTo>
                  <a:lnTo>
                    <a:pt x="658558" y="13171"/>
                  </a:lnTo>
                </a:path>
                <a:path w="1317625" h="706119">
                  <a:moveTo>
                    <a:pt x="790270" y="0"/>
                  </a:moveTo>
                  <a:lnTo>
                    <a:pt x="790270" y="13171"/>
                  </a:lnTo>
                </a:path>
                <a:path w="1317625" h="706119">
                  <a:moveTo>
                    <a:pt x="921981" y="0"/>
                  </a:moveTo>
                  <a:lnTo>
                    <a:pt x="921981" y="13171"/>
                  </a:lnTo>
                </a:path>
                <a:path w="1317625" h="706119">
                  <a:moveTo>
                    <a:pt x="1053693" y="0"/>
                  </a:moveTo>
                  <a:lnTo>
                    <a:pt x="1053693" y="13171"/>
                  </a:lnTo>
                </a:path>
                <a:path w="1317625" h="706119">
                  <a:moveTo>
                    <a:pt x="1185405" y="0"/>
                  </a:moveTo>
                  <a:lnTo>
                    <a:pt x="1185405" y="13171"/>
                  </a:lnTo>
                </a:path>
                <a:path w="1317625" h="706119">
                  <a:moveTo>
                    <a:pt x="1317116" y="0"/>
                  </a:moveTo>
                  <a:lnTo>
                    <a:pt x="1317116" y="13171"/>
                  </a:lnTo>
                </a:path>
                <a:path w="1317625" h="706119">
                  <a:moveTo>
                    <a:pt x="0" y="705974"/>
                  </a:moveTo>
                  <a:lnTo>
                    <a:pt x="0" y="0"/>
                  </a:lnTo>
                </a:path>
                <a:path w="1317625" h="706119">
                  <a:moveTo>
                    <a:pt x="1317116" y="705974"/>
                  </a:moveTo>
                  <a:lnTo>
                    <a:pt x="1317116" y="0"/>
                  </a:lnTo>
                </a:path>
                <a:path w="1317625" h="706119">
                  <a:moveTo>
                    <a:pt x="0" y="705974"/>
                  </a:moveTo>
                  <a:lnTo>
                    <a:pt x="13171" y="705974"/>
                  </a:lnTo>
                </a:path>
                <a:path w="1317625" h="706119">
                  <a:moveTo>
                    <a:pt x="0" y="470646"/>
                  </a:moveTo>
                  <a:lnTo>
                    <a:pt x="13171" y="470646"/>
                  </a:lnTo>
                </a:path>
                <a:path w="1317625" h="706119">
                  <a:moveTo>
                    <a:pt x="0" y="235326"/>
                  </a:moveTo>
                  <a:lnTo>
                    <a:pt x="13171" y="235326"/>
                  </a:lnTo>
                </a:path>
                <a:path w="1317625" h="706119">
                  <a:moveTo>
                    <a:pt x="0" y="0"/>
                  </a:moveTo>
                  <a:lnTo>
                    <a:pt x="13171" y="0"/>
                  </a:lnTo>
                </a:path>
                <a:path w="1317625" h="706119">
                  <a:moveTo>
                    <a:pt x="1317116" y="705974"/>
                  </a:moveTo>
                  <a:lnTo>
                    <a:pt x="1303945" y="705974"/>
                  </a:lnTo>
                </a:path>
                <a:path w="1317625" h="706119">
                  <a:moveTo>
                    <a:pt x="1317116" y="470646"/>
                  </a:moveTo>
                  <a:lnTo>
                    <a:pt x="1303945" y="470646"/>
                  </a:lnTo>
                </a:path>
                <a:path w="1317625" h="706119">
                  <a:moveTo>
                    <a:pt x="1317116" y="235326"/>
                  </a:moveTo>
                  <a:lnTo>
                    <a:pt x="1303945" y="235326"/>
                  </a:lnTo>
                </a:path>
                <a:path w="1317625" h="706119">
                  <a:moveTo>
                    <a:pt x="1317116" y="0"/>
                  </a:moveTo>
                  <a:lnTo>
                    <a:pt x="1303945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9" name="object 119"/>
          <p:cNvSpPr txBox="1"/>
          <p:nvPr/>
        </p:nvSpPr>
        <p:spPr>
          <a:xfrm>
            <a:off x="1379016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1510728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1642440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1774151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1905863" y="2246045"/>
            <a:ext cx="31813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4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2300998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2432710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2564422" y="2246045"/>
            <a:ext cx="20002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00" spc="1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7" name="object 127"/>
          <p:cNvSpPr/>
          <p:nvPr/>
        </p:nvSpPr>
        <p:spPr>
          <a:xfrm>
            <a:off x="2036851" y="2349626"/>
            <a:ext cx="56515" cy="67945"/>
          </a:xfrm>
          <a:custGeom>
            <a:avLst/>
            <a:gdLst/>
            <a:ahLst/>
            <a:cxnLst/>
            <a:rect l="l" t="t" r="r" b="b"/>
            <a:pathLst>
              <a:path w="56514" h="67944">
                <a:moveTo>
                  <a:pt x="24041" y="15455"/>
                </a:moveTo>
                <a:lnTo>
                  <a:pt x="19977" y="736"/>
                </a:lnTo>
                <a:lnTo>
                  <a:pt x="19977" y="10617"/>
                </a:lnTo>
                <a:lnTo>
                  <a:pt x="19545" y="13360"/>
                </a:lnTo>
                <a:lnTo>
                  <a:pt x="19392" y="14249"/>
                </a:lnTo>
                <a:lnTo>
                  <a:pt x="18186" y="19672"/>
                </a:lnTo>
                <a:lnTo>
                  <a:pt x="17703" y="19672"/>
                </a:lnTo>
                <a:lnTo>
                  <a:pt x="17703" y="21742"/>
                </a:lnTo>
                <a:lnTo>
                  <a:pt x="8343" y="39928"/>
                </a:lnTo>
                <a:lnTo>
                  <a:pt x="4991" y="39928"/>
                </a:lnTo>
                <a:lnTo>
                  <a:pt x="3949" y="37680"/>
                </a:lnTo>
                <a:lnTo>
                  <a:pt x="4013" y="30759"/>
                </a:lnTo>
                <a:lnTo>
                  <a:pt x="4114" y="29730"/>
                </a:lnTo>
                <a:lnTo>
                  <a:pt x="4775" y="26238"/>
                </a:lnTo>
                <a:lnTo>
                  <a:pt x="5295" y="23914"/>
                </a:lnTo>
                <a:lnTo>
                  <a:pt x="5842" y="21742"/>
                </a:lnTo>
                <a:lnTo>
                  <a:pt x="17703" y="21742"/>
                </a:lnTo>
                <a:lnTo>
                  <a:pt x="17703" y="19672"/>
                </a:lnTo>
                <a:lnTo>
                  <a:pt x="6337" y="19672"/>
                </a:lnTo>
                <a:lnTo>
                  <a:pt x="7378" y="15455"/>
                </a:lnTo>
                <a:lnTo>
                  <a:pt x="8788" y="11366"/>
                </a:lnTo>
                <a:lnTo>
                  <a:pt x="12369" y="3467"/>
                </a:lnTo>
                <a:lnTo>
                  <a:pt x="14490" y="1485"/>
                </a:lnTo>
                <a:lnTo>
                  <a:pt x="19050" y="1485"/>
                </a:lnTo>
                <a:lnTo>
                  <a:pt x="19964" y="3467"/>
                </a:lnTo>
                <a:lnTo>
                  <a:pt x="19977" y="10617"/>
                </a:lnTo>
                <a:lnTo>
                  <a:pt x="19977" y="736"/>
                </a:lnTo>
                <a:lnTo>
                  <a:pt x="19570" y="393"/>
                </a:lnTo>
                <a:lnTo>
                  <a:pt x="18415" y="0"/>
                </a:lnTo>
                <a:lnTo>
                  <a:pt x="15646" y="0"/>
                </a:lnTo>
                <a:lnTo>
                  <a:pt x="4356" y="11772"/>
                </a:lnTo>
                <a:lnTo>
                  <a:pt x="3543" y="13360"/>
                </a:lnTo>
                <a:lnTo>
                  <a:pt x="0" y="32016"/>
                </a:lnTo>
                <a:lnTo>
                  <a:pt x="127" y="33096"/>
                </a:lnTo>
                <a:lnTo>
                  <a:pt x="952" y="36728"/>
                </a:lnTo>
                <a:lnTo>
                  <a:pt x="1676" y="38277"/>
                </a:lnTo>
                <a:lnTo>
                  <a:pt x="3759" y="40855"/>
                </a:lnTo>
                <a:lnTo>
                  <a:pt x="5156" y="41490"/>
                </a:lnTo>
                <a:lnTo>
                  <a:pt x="8318" y="41490"/>
                </a:lnTo>
                <a:lnTo>
                  <a:pt x="9626" y="41097"/>
                </a:lnTo>
                <a:lnTo>
                  <a:pt x="11557" y="39928"/>
                </a:lnTo>
                <a:lnTo>
                  <a:pt x="12268" y="39509"/>
                </a:lnTo>
                <a:lnTo>
                  <a:pt x="19596" y="29730"/>
                </a:lnTo>
                <a:lnTo>
                  <a:pt x="21018" y="26873"/>
                </a:lnTo>
                <a:lnTo>
                  <a:pt x="22136" y="23914"/>
                </a:lnTo>
                <a:lnTo>
                  <a:pt x="22707" y="21742"/>
                </a:lnTo>
                <a:lnTo>
                  <a:pt x="23241" y="19672"/>
                </a:lnTo>
                <a:lnTo>
                  <a:pt x="23723" y="17830"/>
                </a:lnTo>
                <a:lnTo>
                  <a:pt x="24041" y="15455"/>
                </a:lnTo>
                <a:close/>
              </a:path>
              <a:path w="56514" h="67944">
                <a:moveTo>
                  <a:pt x="56134" y="47586"/>
                </a:moveTo>
                <a:lnTo>
                  <a:pt x="56032" y="47307"/>
                </a:lnTo>
                <a:lnTo>
                  <a:pt x="55587" y="46875"/>
                </a:lnTo>
                <a:lnTo>
                  <a:pt x="55321" y="46761"/>
                </a:lnTo>
                <a:lnTo>
                  <a:pt x="36309" y="46761"/>
                </a:lnTo>
                <a:lnTo>
                  <a:pt x="30378" y="53213"/>
                </a:lnTo>
                <a:lnTo>
                  <a:pt x="30378" y="53543"/>
                </a:lnTo>
                <a:lnTo>
                  <a:pt x="30518" y="53670"/>
                </a:lnTo>
                <a:lnTo>
                  <a:pt x="31470" y="53670"/>
                </a:lnTo>
                <a:lnTo>
                  <a:pt x="31610" y="53517"/>
                </a:lnTo>
                <a:lnTo>
                  <a:pt x="32270" y="52412"/>
                </a:lnTo>
                <a:lnTo>
                  <a:pt x="33108" y="51498"/>
                </a:lnTo>
                <a:lnTo>
                  <a:pt x="35140" y="50012"/>
                </a:lnTo>
                <a:lnTo>
                  <a:pt x="36220" y="49644"/>
                </a:lnTo>
                <a:lnTo>
                  <a:pt x="40424" y="49644"/>
                </a:lnTo>
                <a:lnTo>
                  <a:pt x="34163" y="65620"/>
                </a:lnTo>
                <a:lnTo>
                  <a:pt x="34048" y="65938"/>
                </a:lnTo>
                <a:lnTo>
                  <a:pt x="33997" y="66192"/>
                </a:lnTo>
                <a:lnTo>
                  <a:pt x="33997" y="66357"/>
                </a:lnTo>
                <a:lnTo>
                  <a:pt x="33997" y="66738"/>
                </a:lnTo>
                <a:lnTo>
                  <a:pt x="34150" y="67056"/>
                </a:lnTo>
                <a:lnTo>
                  <a:pt x="34747" y="67551"/>
                </a:lnTo>
                <a:lnTo>
                  <a:pt x="35102" y="67678"/>
                </a:lnTo>
                <a:lnTo>
                  <a:pt x="36245" y="67678"/>
                </a:lnTo>
                <a:lnTo>
                  <a:pt x="36855" y="67259"/>
                </a:lnTo>
                <a:lnTo>
                  <a:pt x="37846" y="65392"/>
                </a:lnTo>
                <a:lnTo>
                  <a:pt x="39344" y="59791"/>
                </a:lnTo>
                <a:lnTo>
                  <a:pt x="41821" y="49644"/>
                </a:lnTo>
                <a:lnTo>
                  <a:pt x="47002" y="49644"/>
                </a:lnTo>
                <a:lnTo>
                  <a:pt x="46342" y="52552"/>
                </a:lnTo>
                <a:lnTo>
                  <a:pt x="45859" y="54851"/>
                </a:lnTo>
                <a:lnTo>
                  <a:pt x="45186" y="58191"/>
                </a:lnTo>
                <a:lnTo>
                  <a:pt x="45034" y="59931"/>
                </a:lnTo>
                <a:lnTo>
                  <a:pt x="45034" y="63004"/>
                </a:lnTo>
                <a:lnTo>
                  <a:pt x="45186" y="64312"/>
                </a:lnTo>
                <a:lnTo>
                  <a:pt x="45859" y="67005"/>
                </a:lnTo>
                <a:lnTo>
                  <a:pt x="46431" y="67678"/>
                </a:lnTo>
                <a:lnTo>
                  <a:pt x="47586" y="67678"/>
                </a:lnTo>
                <a:lnTo>
                  <a:pt x="49314" y="66103"/>
                </a:lnTo>
                <a:lnTo>
                  <a:pt x="49314" y="65557"/>
                </a:lnTo>
                <a:lnTo>
                  <a:pt x="49250" y="65366"/>
                </a:lnTo>
                <a:lnTo>
                  <a:pt x="49149" y="65201"/>
                </a:lnTo>
                <a:lnTo>
                  <a:pt x="48094" y="62738"/>
                </a:lnTo>
                <a:lnTo>
                  <a:pt x="47574" y="59982"/>
                </a:lnTo>
                <a:lnTo>
                  <a:pt x="47574" y="56972"/>
                </a:lnTo>
                <a:lnTo>
                  <a:pt x="47637" y="54610"/>
                </a:lnTo>
                <a:lnTo>
                  <a:pt x="47904" y="52171"/>
                </a:lnTo>
                <a:lnTo>
                  <a:pt x="48399" y="49644"/>
                </a:lnTo>
                <a:lnTo>
                  <a:pt x="54927" y="49644"/>
                </a:lnTo>
                <a:lnTo>
                  <a:pt x="55321" y="49479"/>
                </a:lnTo>
                <a:lnTo>
                  <a:pt x="55981" y="48818"/>
                </a:lnTo>
                <a:lnTo>
                  <a:pt x="56134" y="48412"/>
                </a:lnTo>
                <a:lnTo>
                  <a:pt x="56134" y="47586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 txBox="1"/>
          <p:nvPr/>
        </p:nvSpPr>
        <p:spPr>
          <a:xfrm>
            <a:off x="1342137" y="2190726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1342137" y="1955400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1342137" y="1720077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1342137" y="1484751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1261322" y="1889789"/>
            <a:ext cx="41910" cy="24765"/>
          </a:xfrm>
          <a:custGeom>
            <a:avLst/>
            <a:gdLst/>
            <a:ahLst/>
            <a:cxnLst/>
            <a:rect l="l" t="t" r="r" b="b"/>
            <a:pathLst>
              <a:path w="41909" h="24764">
                <a:moveTo>
                  <a:pt x="14846" y="0"/>
                </a:moveTo>
                <a:lnTo>
                  <a:pt x="10674" y="0"/>
                </a:lnTo>
                <a:lnTo>
                  <a:pt x="9357" y="110"/>
                </a:lnTo>
                <a:lnTo>
                  <a:pt x="0" y="5705"/>
                </a:lnTo>
                <a:lnTo>
                  <a:pt x="43" y="8629"/>
                </a:lnTo>
                <a:lnTo>
                  <a:pt x="11769" y="19757"/>
                </a:lnTo>
                <a:lnTo>
                  <a:pt x="13360" y="20578"/>
                </a:lnTo>
                <a:lnTo>
                  <a:pt x="27550" y="24198"/>
                </a:lnTo>
                <a:lnTo>
                  <a:pt x="31306" y="24198"/>
                </a:lnTo>
                <a:lnTo>
                  <a:pt x="40932" y="20167"/>
                </a:lnTo>
                <a:lnTo>
                  <a:pt x="31472" y="20167"/>
                </a:lnTo>
                <a:lnTo>
                  <a:pt x="29742" y="20002"/>
                </a:lnTo>
                <a:lnTo>
                  <a:pt x="26229" y="19341"/>
                </a:lnTo>
                <a:lnTo>
                  <a:pt x="24144" y="18874"/>
                </a:lnTo>
                <a:lnTo>
                  <a:pt x="21732" y="18271"/>
                </a:lnTo>
                <a:lnTo>
                  <a:pt x="21732" y="17781"/>
                </a:lnTo>
                <a:lnTo>
                  <a:pt x="19672" y="17781"/>
                </a:lnTo>
                <a:lnTo>
                  <a:pt x="15447" y="16738"/>
                </a:lnTo>
                <a:lnTo>
                  <a:pt x="11358" y="15324"/>
                </a:lnTo>
                <a:lnTo>
                  <a:pt x="3455" y="11756"/>
                </a:lnTo>
                <a:lnTo>
                  <a:pt x="1479" y="9628"/>
                </a:lnTo>
                <a:lnTo>
                  <a:pt x="1593" y="5020"/>
                </a:lnTo>
                <a:lnTo>
                  <a:pt x="3729" y="4030"/>
                </a:lnTo>
                <a:lnTo>
                  <a:pt x="28728" y="4030"/>
                </a:lnTo>
                <a:lnTo>
                  <a:pt x="26863" y="3097"/>
                </a:lnTo>
                <a:lnTo>
                  <a:pt x="23813" y="1959"/>
                </a:lnTo>
                <a:lnTo>
                  <a:pt x="17822" y="395"/>
                </a:lnTo>
                <a:lnTo>
                  <a:pt x="14846" y="0"/>
                </a:lnTo>
                <a:close/>
              </a:path>
              <a:path w="41909" h="24764">
                <a:moveTo>
                  <a:pt x="33075" y="6417"/>
                </a:moveTo>
                <a:lnTo>
                  <a:pt x="21732" y="6417"/>
                </a:lnTo>
                <a:lnTo>
                  <a:pt x="23158" y="6746"/>
                </a:lnTo>
                <a:lnTo>
                  <a:pt x="24887" y="7257"/>
                </a:lnTo>
                <a:lnTo>
                  <a:pt x="39925" y="19123"/>
                </a:lnTo>
                <a:lnTo>
                  <a:pt x="37675" y="20167"/>
                </a:lnTo>
                <a:lnTo>
                  <a:pt x="40932" y="20167"/>
                </a:lnTo>
                <a:lnTo>
                  <a:pt x="41412" y="19123"/>
                </a:lnTo>
                <a:lnTo>
                  <a:pt x="41343" y="15324"/>
                </a:lnTo>
                <a:lnTo>
                  <a:pt x="41089" y="14488"/>
                </a:lnTo>
                <a:lnTo>
                  <a:pt x="39499" y="11854"/>
                </a:lnTo>
                <a:lnTo>
                  <a:pt x="38525" y="10673"/>
                </a:lnTo>
                <a:lnTo>
                  <a:pt x="36222" y="8586"/>
                </a:lnTo>
                <a:lnTo>
                  <a:pt x="34920" y="7598"/>
                </a:lnTo>
                <a:lnTo>
                  <a:pt x="33075" y="6417"/>
                </a:lnTo>
                <a:close/>
              </a:path>
              <a:path w="41909" h="24764">
                <a:moveTo>
                  <a:pt x="28728" y="4030"/>
                </a:moveTo>
                <a:lnTo>
                  <a:pt x="9328" y="4030"/>
                </a:lnTo>
                <a:lnTo>
                  <a:pt x="10508" y="4125"/>
                </a:lnTo>
                <a:lnTo>
                  <a:pt x="13092" y="4525"/>
                </a:lnTo>
                <a:lnTo>
                  <a:pt x="14243" y="4731"/>
                </a:lnTo>
                <a:lnTo>
                  <a:pt x="19672" y="5927"/>
                </a:lnTo>
                <a:lnTo>
                  <a:pt x="19672" y="17781"/>
                </a:lnTo>
                <a:lnTo>
                  <a:pt x="21732" y="17781"/>
                </a:lnTo>
                <a:lnTo>
                  <a:pt x="21732" y="6417"/>
                </a:lnTo>
                <a:lnTo>
                  <a:pt x="33075" y="6417"/>
                </a:lnTo>
                <a:lnTo>
                  <a:pt x="31958" y="5705"/>
                </a:lnTo>
                <a:lnTo>
                  <a:pt x="30758" y="5020"/>
                </a:lnTo>
                <a:lnTo>
                  <a:pt x="28728" y="403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 txBox="1"/>
          <p:nvPr/>
        </p:nvSpPr>
        <p:spPr>
          <a:xfrm>
            <a:off x="1270862" y="1848802"/>
            <a:ext cx="72390" cy="488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350">
              <a:latin typeface="Arial MT"/>
              <a:cs typeface="Arial MT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3597041" y="1430749"/>
            <a:ext cx="415290" cy="95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b="1" dirty="0">
                <a:latin typeface="Arial"/>
                <a:cs typeface="Arial"/>
              </a:rPr>
              <a:t>Hamilton filter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135" name="object 135"/>
          <p:cNvGrpSpPr/>
          <p:nvPr/>
        </p:nvGrpSpPr>
        <p:grpSpPr>
          <a:xfrm>
            <a:off x="3289991" y="1530109"/>
            <a:ext cx="1180465" cy="709295"/>
            <a:chOff x="3289991" y="1530109"/>
            <a:chExt cx="1180465" cy="709295"/>
          </a:xfrm>
        </p:grpSpPr>
        <p:sp>
          <p:nvSpPr>
            <p:cNvPr id="136" name="object 136"/>
            <p:cNvSpPr/>
            <p:nvPr/>
          </p:nvSpPr>
          <p:spPr>
            <a:xfrm>
              <a:off x="3291578" y="1884684"/>
              <a:ext cx="1177290" cy="353060"/>
            </a:xfrm>
            <a:custGeom>
              <a:avLst/>
              <a:gdLst/>
              <a:ahLst/>
              <a:cxnLst/>
              <a:rect l="l" t="t" r="r" b="b"/>
              <a:pathLst>
                <a:path w="1177289" h="353060">
                  <a:moveTo>
                    <a:pt x="0" y="352987"/>
                  </a:moveTo>
                  <a:lnTo>
                    <a:pt x="0" y="329452"/>
                  </a:lnTo>
                  <a:lnTo>
                    <a:pt x="13223" y="329452"/>
                  </a:lnTo>
                  <a:lnTo>
                    <a:pt x="26447" y="305923"/>
                  </a:lnTo>
                  <a:lnTo>
                    <a:pt x="39671" y="305923"/>
                  </a:lnTo>
                  <a:lnTo>
                    <a:pt x="52895" y="282389"/>
                  </a:lnTo>
                  <a:lnTo>
                    <a:pt x="66119" y="282389"/>
                  </a:lnTo>
                  <a:lnTo>
                    <a:pt x="79343" y="258854"/>
                  </a:lnTo>
                  <a:lnTo>
                    <a:pt x="92566" y="258854"/>
                  </a:lnTo>
                  <a:lnTo>
                    <a:pt x="105790" y="258854"/>
                  </a:lnTo>
                  <a:lnTo>
                    <a:pt x="119014" y="258854"/>
                  </a:lnTo>
                  <a:lnTo>
                    <a:pt x="132238" y="235325"/>
                  </a:lnTo>
                  <a:lnTo>
                    <a:pt x="145462" y="235325"/>
                  </a:lnTo>
                  <a:lnTo>
                    <a:pt x="158686" y="235325"/>
                  </a:lnTo>
                  <a:lnTo>
                    <a:pt x="171910" y="235325"/>
                  </a:lnTo>
                  <a:lnTo>
                    <a:pt x="185133" y="235325"/>
                  </a:lnTo>
                  <a:lnTo>
                    <a:pt x="198357" y="211792"/>
                  </a:lnTo>
                  <a:lnTo>
                    <a:pt x="211581" y="211792"/>
                  </a:lnTo>
                  <a:lnTo>
                    <a:pt x="224805" y="211792"/>
                  </a:lnTo>
                  <a:lnTo>
                    <a:pt x="238029" y="211792"/>
                  </a:lnTo>
                  <a:lnTo>
                    <a:pt x="251253" y="211792"/>
                  </a:lnTo>
                  <a:lnTo>
                    <a:pt x="264477" y="188257"/>
                  </a:lnTo>
                  <a:lnTo>
                    <a:pt x="277700" y="188257"/>
                  </a:lnTo>
                  <a:lnTo>
                    <a:pt x="343820" y="188257"/>
                  </a:lnTo>
                  <a:lnTo>
                    <a:pt x="357044" y="164728"/>
                  </a:lnTo>
                  <a:lnTo>
                    <a:pt x="370267" y="164728"/>
                  </a:lnTo>
                  <a:lnTo>
                    <a:pt x="436387" y="164728"/>
                  </a:lnTo>
                  <a:lnTo>
                    <a:pt x="449611" y="141194"/>
                  </a:lnTo>
                  <a:lnTo>
                    <a:pt x="462834" y="141194"/>
                  </a:lnTo>
                  <a:lnTo>
                    <a:pt x="528954" y="141194"/>
                  </a:lnTo>
                  <a:lnTo>
                    <a:pt x="542178" y="117659"/>
                  </a:lnTo>
                  <a:lnTo>
                    <a:pt x="555401" y="117659"/>
                  </a:lnTo>
                  <a:lnTo>
                    <a:pt x="621521" y="117659"/>
                  </a:lnTo>
                  <a:lnTo>
                    <a:pt x="634744" y="94130"/>
                  </a:lnTo>
                  <a:lnTo>
                    <a:pt x="647968" y="94130"/>
                  </a:lnTo>
                  <a:lnTo>
                    <a:pt x="727311" y="94130"/>
                  </a:lnTo>
                  <a:lnTo>
                    <a:pt x="740535" y="70597"/>
                  </a:lnTo>
                  <a:lnTo>
                    <a:pt x="753759" y="70597"/>
                  </a:lnTo>
                  <a:lnTo>
                    <a:pt x="833102" y="70597"/>
                  </a:lnTo>
                  <a:lnTo>
                    <a:pt x="846326" y="47062"/>
                  </a:lnTo>
                  <a:lnTo>
                    <a:pt x="859550" y="47062"/>
                  </a:lnTo>
                  <a:lnTo>
                    <a:pt x="952117" y="47062"/>
                  </a:lnTo>
                  <a:lnTo>
                    <a:pt x="965341" y="23535"/>
                  </a:lnTo>
                  <a:lnTo>
                    <a:pt x="978565" y="23535"/>
                  </a:lnTo>
                  <a:lnTo>
                    <a:pt x="1057908" y="23535"/>
                  </a:lnTo>
                  <a:lnTo>
                    <a:pt x="1071132" y="0"/>
                  </a:lnTo>
                  <a:lnTo>
                    <a:pt x="1084356" y="0"/>
                  </a:lnTo>
                  <a:lnTo>
                    <a:pt x="1163699" y="0"/>
                  </a:lnTo>
                  <a:lnTo>
                    <a:pt x="1176923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3291578" y="1884684"/>
              <a:ext cx="1177290" cy="353060"/>
            </a:xfrm>
            <a:custGeom>
              <a:avLst/>
              <a:gdLst/>
              <a:ahLst/>
              <a:cxnLst/>
              <a:rect l="l" t="t" r="r" b="b"/>
              <a:pathLst>
                <a:path w="1177289" h="353060">
                  <a:moveTo>
                    <a:pt x="0" y="352987"/>
                  </a:moveTo>
                  <a:lnTo>
                    <a:pt x="0" y="329452"/>
                  </a:lnTo>
                  <a:lnTo>
                    <a:pt x="13223" y="329452"/>
                  </a:lnTo>
                  <a:lnTo>
                    <a:pt x="26447" y="305923"/>
                  </a:lnTo>
                  <a:lnTo>
                    <a:pt x="39671" y="305923"/>
                  </a:lnTo>
                  <a:lnTo>
                    <a:pt x="52895" y="282389"/>
                  </a:lnTo>
                  <a:lnTo>
                    <a:pt x="66119" y="282389"/>
                  </a:lnTo>
                  <a:lnTo>
                    <a:pt x="79343" y="258854"/>
                  </a:lnTo>
                  <a:lnTo>
                    <a:pt x="92566" y="258854"/>
                  </a:lnTo>
                  <a:lnTo>
                    <a:pt x="105790" y="258854"/>
                  </a:lnTo>
                  <a:lnTo>
                    <a:pt x="119014" y="258854"/>
                  </a:lnTo>
                  <a:lnTo>
                    <a:pt x="132238" y="235325"/>
                  </a:lnTo>
                  <a:lnTo>
                    <a:pt x="145462" y="235325"/>
                  </a:lnTo>
                  <a:lnTo>
                    <a:pt x="158686" y="235325"/>
                  </a:lnTo>
                  <a:lnTo>
                    <a:pt x="171910" y="235325"/>
                  </a:lnTo>
                  <a:lnTo>
                    <a:pt x="185133" y="235325"/>
                  </a:lnTo>
                  <a:lnTo>
                    <a:pt x="198357" y="211792"/>
                  </a:lnTo>
                  <a:lnTo>
                    <a:pt x="211581" y="211792"/>
                  </a:lnTo>
                  <a:lnTo>
                    <a:pt x="224805" y="211792"/>
                  </a:lnTo>
                  <a:lnTo>
                    <a:pt x="238029" y="211792"/>
                  </a:lnTo>
                  <a:lnTo>
                    <a:pt x="251253" y="211792"/>
                  </a:lnTo>
                  <a:lnTo>
                    <a:pt x="264477" y="188257"/>
                  </a:lnTo>
                  <a:lnTo>
                    <a:pt x="277700" y="188257"/>
                  </a:lnTo>
                  <a:lnTo>
                    <a:pt x="343820" y="188257"/>
                  </a:lnTo>
                  <a:lnTo>
                    <a:pt x="357044" y="164728"/>
                  </a:lnTo>
                  <a:lnTo>
                    <a:pt x="370267" y="164728"/>
                  </a:lnTo>
                  <a:lnTo>
                    <a:pt x="436387" y="164728"/>
                  </a:lnTo>
                  <a:lnTo>
                    <a:pt x="449611" y="141194"/>
                  </a:lnTo>
                  <a:lnTo>
                    <a:pt x="462834" y="141194"/>
                  </a:lnTo>
                  <a:lnTo>
                    <a:pt x="528954" y="141194"/>
                  </a:lnTo>
                  <a:lnTo>
                    <a:pt x="542178" y="117659"/>
                  </a:lnTo>
                  <a:lnTo>
                    <a:pt x="555401" y="117659"/>
                  </a:lnTo>
                  <a:lnTo>
                    <a:pt x="621521" y="117659"/>
                  </a:lnTo>
                  <a:lnTo>
                    <a:pt x="634744" y="94130"/>
                  </a:lnTo>
                  <a:lnTo>
                    <a:pt x="647968" y="94130"/>
                  </a:lnTo>
                  <a:lnTo>
                    <a:pt x="727311" y="94130"/>
                  </a:lnTo>
                  <a:lnTo>
                    <a:pt x="740535" y="70597"/>
                  </a:lnTo>
                  <a:lnTo>
                    <a:pt x="753759" y="70597"/>
                  </a:lnTo>
                  <a:lnTo>
                    <a:pt x="833102" y="70597"/>
                  </a:lnTo>
                  <a:lnTo>
                    <a:pt x="846326" y="47062"/>
                  </a:lnTo>
                  <a:lnTo>
                    <a:pt x="859550" y="47062"/>
                  </a:lnTo>
                  <a:lnTo>
                    <a:pt x="952117" y="47062"/>
                  </a:lnTo>
                  <a:lnTo>
                    <a:pt x="965341" y="23535"/>
                  </a:lnTo>
                  <a:lnTo>
                    <a:pt x="978565" y="23535"/>
                  </a:lnTo>
                  <a:lnTo>
                    <a:pt x="1057908" y="23535"/>
                  </a:lnTo>
                  <a:lnTo>
                    <a:pt x="1071132" y="0"/>
                  </a:lnTo>
                  <a:lnTo>
                    <a:pt x="1084356" y="0"/>
                  </a:lnTo>
                  <a:lnTo>
                    <a:pt x="1163699" y="0"/>
                  </a:lnTo>
                  <a:lnTo>
                    <a:pt x="1176923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3291578" y="1884684"/>
              <a:ext cx="1177290" cy="353060"/>
            </a:xfrm>
            <a:custGeom>
              <a:avLst/>
              <a:gdLst/>
              <a:ahLst/>
              <a:cxnLst/>
              <a:rect l="l" t="t" r="r" b="b"/>
              <a:pathLst>
                <a:path w="1177289" h="353060">
                  <a:moveTo>
                    <a:pt x="1176923" y="0"/>
                  </a:moveTo>
                  <a:lnTo>
                    <a:pt x="1071132" y="0"/>
                  </a:lnTo>
                  <a:lnTo>
                    <a:pt x="1057908" y="23535"/>
                  </a:lnTo>
                  <a:lnTo>
                    <a:pt x="965341" y="23535"/>
                  </a:lnTo>
                  <a:lnTo>
                    <a:pt x="952117" y="47062"/>
                  </a:lnTo>
                  <a:lnTo>
                    <a:pt x="846326" y="47062"/>
                  </a:lnTo>
                  <a:lnTo>
                    <a:pt x="833102" y="70597"/>
                  </a:lnTo>
                  <a:lnTo>
                    <a:pt x="740535" y="70597"/>
                  </a:lnTo>
                  <a:lnTo>
                    <a:pt x="727311" y="94130"/>
                  </a:lnTo>
                  <a:lnTo>
                    <a:pt x="634744" y="94130"/>
                  </a:lnTo>
                  <a:lnTo>
                    <a:pt x="621521" y="117659"/>
                  </a:lnTo>
                  <a:lnTo>
                    <a:pt x="542178" y="117659"/>
                  </a:lnTo>
                  <a:lnTo>
                    <a:pt x="528954" y="141194"/>
                  </a:lnTo>
                  <a:lnTo>
                    <a:pt x="449611" y="141194"/>
                  </a:lnTo>
                  <a:lnTo>
                    <a:pt x="436387" y="164728"/>
                  </a:lnTo>
                  <a:lnTo>
                    <a:pt x="357044" y="164728"/>
                  </a:lnTo>
                  <a:lnTo>
                    <a:pt x="343820" y="188257"/>
                  </a:lnTo>
                  <a:lnTo>
                    <a:pt x="264477" y="188257"/>
                  </a:lnTo>
                  <a:lnTo>
                    <a:pt x="251253" y="211792"/>
                  </a:lnTo>
                  <a:lnTo>
                    <a:pt x="198357" y="211792"/>
                  </a:lnTo>
                  <a:lnTo>
                    <a:pt x="185133" y="235325"/>
                  </a:lnTo>
                  <a:lnTo>
                    <a:pt x="132238" y="235325"/>
                  </a:lnTo>
                  <a:lnTo>
                    <a:pt x="119014" y="258854"/>
                  </a:lnTo>
                  <a:lnTo>
                    <a:pt x="79343" y="258854"/>
                  </a:lnTo>
                  <a:lnTo>
                    <a:pt x="66119" y="282389"/>
                  </a:lnTo>
                  <a:lnTo>
                    <a:pt x="52895" y="282389"/>
                  </a:lnTo>
                  <a:lnTo>
                    <a:pt x="39671" y="305923"/>
                  </a:lnTo>
                  <a:lnTo>
                    <a:pt x="26447" y="305923"/>
                  </a:lnTo>
                  <a:lnTo>
                    <a:pt x="13223" y="329452"/>
                  </a:lnTo>
                  <a:lnTo>
                    <a:pt x="0" y="329452"/>
                  </a:lnTo>
                  <a:lnTo>
                    <a:pt x="0" y="352987"/>
                  </a:lnTo>
                  <a:lnTo>
                    <a:pt x="1176923" y="352987"/>
                  </a:lnTo>
                  <a:lnTo>
                    <a:pt x="1176923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3291578" y="1531696"/>
              <a:ext cx="1177290" cy="706120"/>
            </a:xfrm>
            <a:custGeom>
              <a:avLst/>
              <a:gdLst/>
              <a:ahLst/>
              <a:cxnLst/>
              <a:rect l="l" t="t" r="r" b="b"/>
              <a:pathLst>
                <a:path w="1177289" h="706119">
                  <a:moveTo>
                    <a:pt x="0" y="705974"/>
                  </a:moveTo>
                  <a:lnTo>
                    <a:pt x="0" y="682439"/>
                  </a:lnTo>
                  <a:lnTo>
                    <a:pt x="13223" y="682439"/>
                  </a:lnTo>
                  <a:lnTo>
                    <a:pt x="26447" y="658910"/>
                  </a:lnTo>
                  <a:lnTo>
                    <a:pt x="39671" y="658910"/>
                  </a:lnTo>
                  <a:lnTo>
                    <a:pt x="52895" y="635377"/>
                  </a:lnTo>
                  <a:lnTo>
                    <a:pt x="66119" y="635377"/>
                  </a:lnTo>
                  <a:lnTo>
                    <a:pt x="79343" y="611841"/>
                  </a:lnTo>
                  <a:lnTo>
                    <a:pt x="92566" y="611841"/>
                  </a:lnTo>
                  <a:lnTo>
                    <a:pt x="105790" y="611841"/>
                  </a:lnTo>
                  <a:lnTo>
                    <a:pt x="119014" y="611841"/>
                  </a:lnTo>
                  <a:lnTo>
                    <a:pt x="132238" y="588312"/>
                  </a:lnTo>
                  <a:lnTo>
                    <a:pt x="145462" y="588312"/>
                  </a:lnTo>
                  <a:lnTo>
                    <a:pt x="158686" y="588312"/>
                  </a:lnTo>
                  <a:lnTo>
                    <a:pt x="171910" y="588312"/>
                  </a:lnTo>
                  <a:lnTo>
                    <a:pt x="185133" y="588312"/>
                  </a:lnTo>
                  <a:lnTo>
                    <a:pt x="198357" y="564779"/>
                  </a:lnTo>
                  <a:lnTo>
                    <a:pt x="211581" y="564779"/>
                  </a:lnTo>
                  <a:lnTo>
                    <a:pt x="224805" y="564779"/>
                  </a:lnTo>
                  <a:lnTo>
                    <a:pt x="238029" y="564779"/>
                  </a:lnTo>
                  <a:lnTo>
                    <a:pt x="251253" y="564779"/>
                  </a:lnTo>
                  <a:lnTo>
                    <a:pt x="264477" y="541244"/>
                  </a:lnTo>
                  <a:lnTo>
                    <a:pt x="277700" y="541244"/>
                  </a:lnTo>
                  <a:lnTo>
                    <a:pt x="343820" y="541244"/>
                  </a:lnTo>
                  <a:lnTo>
                    <a:pt x="357044" y="517715"/>
                  </a:lnTo>
                  <a:lnTo>
                    <a:pt x="370267" y="517715"/>
                  </a:lnTo>
                  <a:lnTo>
                    <a:pt x="436387" y="517715"/>
                  </a:lnTo>
                  <a:lnTo>
                    <a:pt x="449611" y="494182"/>
                  </a:lnTo>
                  <a:lnTo>
                    <a:pt x="462834" y="494182"/>
                  </a:lnTo>
                  <a:lnTo>
                    <a:pt x="528954" y="494182"/>
                  </a:lnTo>
                  <a:lnTo>
                    <a:pt x="542178" y="470646"/>
                  </a:lnTo>
                  <a:lnTo>
                    <a:pt x="555401" y="470646"/>
                  </a:lnTo>
                  <a:lnTo>
                    <a:pt x="621521" y="470646"/>
                  </a:lnTo>
                  <a:lnTo>
                    <a:pt x="634744" y="447118"/>
                  </a:lnTo>
                  <a:lnTo>
                    <a:pt x="647968" y="447118"/>
                  </a:lnTo>
                  <a:lnTo>
                    <a:pt x="727311" y="447118"/>
                  </a:lnTo>
                  <a:lnTo>
                    <a:pt x="740535" y="423584"/>
                  </a:lnTo>
                  <a:lnTo>
                    <a:pt x="753759" y="423584"/>
                  </a:lnTo>
                  <a:lnTo>
                    <a:pt x="833102" y="423584"/>
                  </a:lnTo>
                  <a:lnTo>
                    <a:pt x="846326" y="400049"/>
                  </a:lnTo>
                  <a:lnTo>
                    <a:pt x="859550" y="400049"/>
                  </a:lnTo>
                  <a:lnTo>
                    <a:pt x="952117" y="400049"/>
                  </a:lnTo>
                  <a:lnTo>
                    <a:pt x="965341" y="376522"/>
                  </a:lnTo>
                  <a:lnTo>
                    <a:pt x="978565" y="376522"/>
                  </a:lnTo>
                  <a:lnTo>
                    <a:pt x="1057908" y="376522"/>
                  </a:lnTo>
                  <a:lnTo>
                    <a:pt x="1071132" y="352987"/>
                  </a:lnTo>
                  <a:lnTo>
                    <a:pt x="1084356" y="352987"/>
                  </a:lnTo>
                  <a:lnTo>
                    <a:pt x="1176923" y="352987"/>
                  </a:lnTo>
                  <a:lnTo>
                    <a:pt x="1176923" y="0"/>
                  </a:lnTo>
                  <a:lnTo>
                    <a:pt x="1176923" y="705974"/>
                  </a:lnTo>
                  <a:lnTo>
                    <a:pt x="0" y="7059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3291578" y="1884684"/>
              <a:ext cx="1177290" cy="353060"/>
            </a:xfrm>
            <a:custGeom>
              <a:avLst/>
              <a:gdLst/>
              <a:ahLst/>
              <a:cxnLst/>
              <a:rect l="l" t="t" r="r" b="b"/>
              <a:pathLst>
                <a:path w="1177289" h="353060">
                  <a:moveTo>
                    <a:pt x="481321" y="352987"/>
                  </a:moveTo>
                  <a:lnTo>
                    <a:pt x="476058" y="350447"/>
                  </a:lnTo>
                  <a:lnTo>
                    <a:pt x="462834" y="343619"/>
                  </a:lnTo>
                  <a:lnTo>
                    <a:pt x="449611" y="336181"/>
                  </a:lnTo>
                  <a:lnTo>
                    <a:pt x="438599" y="329452"/>
                  </a:lnTo>
                  <a:lnTo>
                    <a:pt x="440844" y="305923"/>
                  </a:lnTo>
                  <a:lnTo>
                    <a:pt x="449611" y="300860"/>
                  </a:lnTo>
                  <a:lnTo>
                    <a:pt x="462834" y="292953"/>
                  </a:lnTo>
                  <a:lnTo>
                    <a:pt x="476058" y="283970"/>
                  </a:lnTo>
                  <a:lnTo>
                    <a:pt x="478350" y="282389"/>
                  </a:lnTo>
                  <a:lnTo>
                    <a:pt x="489282" y="278611"/>
                  </a:lnTo>
                  <a:lnTo>
                    <a:pt x="502506" y="273917"/>
                  </a:lnTo>
                  <a:lnTo>
                    <a:pt x="515730" y="269033"/>
                  </a:lnTo>
                  <a:lnTo>
                    <a:pt x="528954" y="264088"/>
                  </a:lnTo>
                  <a:lnTo>
                    <a:pt x="542178" y="259117"/>
                  </a:lnTo>
                  <a:lnTo>
                    <a:pt x="542920" y="258854"/>
                  </a:lnTo>
                  <a:lnTo>
                    <a:pt x="581849" y="250556"/>
                  </a:lnTo>
                  <a:lnTo>
                    <a:pt x="621521" y="241336"/>
                  </a:lnTo>
                  <a:lnTo>
                    <a:pt x="645919" y="235325"/>
                  </a:lnTo>
                  <a:lnTo>
                    <a:pt x="647968" y="234984"/>
                  </a:lnTo>
                  <a:lnTo>
                    <a:pt x="687640" y="228492"/>
                  </a:lnTo>
                  <a:lnTo>
                    <a:pt x="727311" y="221518"/>
                  </a:lnTo>
                  <a:lnTo>
                    <a:pt x="740535" y="219168"/>
                  </a:lnTo>
                  <a:lnTo>
                    <a:pt x="753759" y="216854"/>
                  </a:lnTo>
                  <a:lnTo>
                    <a:pt x="766983" y="214517"/>
                  </a:lnTo>
                  <a:lnTo>
                    <a:pt x="780207" y="212214"/>
                  </a:lnTo>
                  <a:lnTo>
                    <a:pt x="782620" y="211792"/>
                  </a:lnTo>
                  <a:lnTo>
                    <a:pt x="793431" y="210432"/>
                  </a:lnTo>
                  <a:lnTo>
                    <a:pt x="806655" y="208799"/>
                  </a:lnTo>
                  <a:lnTo>
                    <a:pt x="819878" y="207166"/>
                  </a:lnTo>
                  <a:lnTo>
                    <a:pt x="833102" y="205523"/>
                  </a:lnTo>
                  <a:lnTo>
                    <a:pt x="846326" y="203943"/>
                  </a:lnTo>
                  <a:lnTo>
                    <a:pt x="859550" y="202467"/>
                  </a:lnTo>
                  <a:lnTo>
                    <a:pt x="872774" y="201066"/>
                  </a:lnTo>
                  <a:lnTo>
                    <a:pt x="885998" y="199580"/>
                  </a:lnTo>
                  <a:lnTo>
                    <a:pt x="925669" y="195112"/>
                  </a:lnTo>
                  <a:lnTo>
                    <a:pt x="952117" y="192447"/>
                  </a:lnTo>
                  <a:lnTo>
                    <a:pt x="962854" y="191397"/>
                  </a:lnTo>
                </a:path>
                <a:path w="1177289" h="353060">
                  <a:moveTo>
                    <a:pt x="1025849" y="186172"/>
                  </a:moveTo>
                  <a:lnTo>
                    <a:pt x="1031460" y="185797"/>
                  </a:lnTo>
                  <a:lnTo>
                    <a:pt x="1044684" y="184896"/>
                  </a:lnTo>
                  <a:lnTo>
                    <a:pt x="1057908" y="184007"/>
                  </a:lnTo>
                  <a:lnTo>
                    <a:pt x="1097579" y="181562"/>
                  </a:lnTo>
                  <a:lnTo>
                    <a:pt x="1137251" y="179817"/>
                  </a:lnTo>
                  <a:lnTo>
                    <a:pt x="1163699" y="178975"/>
                  </a:lnTo>
                  <a:lnTo>
                    <a:pt x="1176923" y="178679"/>
                  </a:lnTo>
                </a:path>
                <a:path w="1177289" h="353060">
                  <a:moveTo>
                    <a:pt x="293221" y="352987"/>
                  </a:moveTo>
                  <a:lnTo>
                    <a:pt x="290924" y="346706"/>
                  </a:lnTo>
                  <a:lnTo>
                    <a:pt x="285498" y="329452"/>
                  </a:lnTo>
                  <a:lnTo>
                    <a:pt x="290924" y="319991"/>
                  </a:lnTo>
                  <a:lnTo>
                    <a:pt x="298532" y="305923"/>
                  </a:lnTo>
                  <a:lnTo>
                    <a:pt x="304148" y="302119"/>
                  </a:lnTo>
                  <a:lnTo>
                    <a:pt x="317372" y="292920"/>
                  </a:lnTo>
                  <a:lnTo>
                    <a:pt x="330596" y="283064"/>
                  </a:lnTo>
                  <a:lnTo>
                    <a:pt x="331497" y="282389"/>
                  </a:lnTo>
                  <a:lnTo>
                    <a:pt x="343820" y="277209"/>
                  </a:lnTo>
                  <a:lnTo>
                    <a:pt x="357044" y="271414"/>
                  </a:lnTo>
                  <a:lnTo>
                    <a:pt x="370267" y="265324"/>
                  </a:lnTo>
                  <a:lnTo>
                    <a:pt x="383491" y="258877"/>
                  </a:lnTo>
                  <a:lnTo>
                    <a:pt x="396715" y="254709"/>
                  </a:lnTo>
                  <a:lnTo>
                    <a:pt x="409939" y="250410"/>
                  </a:lnTo>
                  <a:lnTo>
                    <a:pt x="423163" y="245862"/>
                  </a:lnTo>
                  <a:lnTo>
                    <a:pt x="436387" y="241011"/>
                  </a:lnTo>
                  <a:lnTo>
                    <a:pt x="449611" y="235911"/>
                  </a:lnTo>
                  <a:lnTo>
                    <a:pt x="451159" y="235325"/>
                  </a:lnTo>
                  <a:lnTo>
                    <a:pt x="489282" y="225169"/>
                  </a:lnTo>
                  <a:lnTo>
                    <a:pt x="528954" y="213751"/>
                  </a:lnTo>
                  <a:lnTo>
                    <a:pt x="535629" y="211792"/>
                  </a:lnTo>
                  <a:lnTo>
                    <a:pt x="581849" y="201924"/>
                  </a:lnTo>
                  <a:lnTo>
                    <a:pt x="621521" y="192619"/>
                  </a:lnTo>
                  <a:lnTo>
                    <a:pt x="639028" y="188257"/>
                  </a:lnTo>
                  <a:lnTo>
                    <a:pt x="647968" y="186740"/>
                  </a:lnTo>
                  <a:lnTo>
                    <a:pt x="687640" y="179718"/>
                  </a:lnTo>
                  <a:lnTo>
                    <a:pt x="727311" y="172046"/>
                  </a:lnTo>
                  <a:lnTo>
                    <a:pt x="762826" y="164728"/>
                  </a:lnTo>
                  <a:lnTo>
                    <a:pt x="766983" y="164112"/>
                  </a:lnTo>
                  <a:lnTo>
                    <a:pt x="806655" y="158327"/>
                  </a:lnTo>
                  <a:lnTo>
                    <a:pt x="846326" y="152421"/>
                  </a:lnTo>
                  <a:lnTo>
                    <a:pt x="885998" y="146163"/>
                  </a:lnTo>
                  <a:lnTo>
                    <a:pt x="899222" y="143965"/>
                  </a:lnTo>
                  <a:lnTo>
                    <a:pt x="909290" y="142275"/>
                  </a:lnTo>
                </a:path>
                <a:path w="1177289" h="353060">
                  <a:moveTo>
                    <a:pt x="1003279" y="129709"/>
                  </a:moveTo>
                  <a:lnTo>
                    <a:pt x="1044684" y="123994"/>
                  </a:lnTo>
                  <a:lnTo>
                    <a:pt x="1071132" y="120221"/>
                  </a:lnTo>
                  <a:lnTo>
                    <a:pt x="1084356" y="118330"/>
                  </a:lnTo>
                  <a:lnTo>
                    <a:pt x="1089113" y="117659"/>
                  </a:lnTo>
                  <a:lnTo>
                    <a:pt x="1097579" y="116733"/>
                  </a:lnTo>
                  <a:lnTo>
                    <a:pt x="1110803" y="115268"/>
                  </a:lnTo>
                  <a:lnTo>
                    <a:pt x="1124027" y="113762"/>
                  </a:lnTo>
                  <a:lnTo>
                    <a:pt x="1137251" y="112249"/>
                  </a:lnTo>
                  <a:lnTo>
                    <a:pt x="1150475" y="110732"/>
                  </a:lnTo>
                  <a:lnTo>
                    <a:pt x="1163699" y="109205"/>
                  </a:lnTo>
                  <a:lnTo>
                    <a:pt x="1176923" y="107639"/>
                  </a:lnTo>
                </a:path>
                <a:path w="1177289" h="353060">
                  <a:moveTo>
                    <a:pt x="145567" y="352987"/>
                  </a:moveTo>
                  <a:lnTo>
                    <a:pt x="146942" y="329452"/>
                  </a:lnTo>
                  <a:lnTo>
                    <a:pt x="158686" y="309501"/>
                  </a:lnTo>
                  <a:lnTo>
                    <a:pt x="160809" y="305923"/>
                  </a:lnTo>
                  <a:lnTo>
                    <a:pt x="171910" y="296824"/>
                  </a:lnTo>
                  <a:lnTo>
                    <a:pt x="185133" y="284861"/>
                  </a:lnTo>
                  <a:lnTo>
                    <a:pt x="187831" y="282389"/>
                  </a:lnTo>
                  <a:lnTo>
                    <a:pt x="198357" y="276767"/>
                  </a:lnTo>
                  <a:lnTo>
                    <a:pt x="211581" y="269323"/>
                  </a:lnTo>
                  <a:lnTo>
                    <a:pt x="224805" y="261211"/>
                  </a:lnTo>
                  <a:lnTo>
                    <a:pt x="228609" y="258854"/>
                  </a:lnTo>
                  <a:lnTo>
                    <a:pt x="238029" y="255152"/>
                  </a:lnTo>
                  <a:lnTo>
                    <a:pt x="251253" y="249661"/>
                  </a:lnTo>
                  <a:lnTo>
                    <a:pt x="264477" y="243707"/>
                  </a:lnTo>
                  <a:lnTo>
                    <a:pt x="277700" y="237313"/>
                  </a:lnTo>
                  <a:lnTo>
                    <a:pt x="281805" y="235325"/>
                  </a:lnTo>
                  <a:lnTo>
                    <a:pt x="290924" y="232471"/>
                  </a:lnTo>
                  <a:lnTo>
                    <a:pt x="304148" y="227961"/>
                  </a:lnTo>
                  <a:lnTo>
                    <a:pt x="317372" y="222981"/>
                  </a:lnTo>
                  <a:lnTo>
                    <a:pt x="330596" y="217614"/>
                  </a:lnTo>
                  <a:lnTo>
                    <a:pt x="343820" y="211887"/>
                  </a:lnTo>
                  <a:lnTo>
                    <a:pt x="344046" y="211792"/>
                  </a:lnTo>
                  <a:lnTo>
                    <a:pt x="383491" y="200339"/>
                  </a:lnTo>
                  <a:lnTo>
                    <a:pt x="417378" y="188257"/>
                  </a:lnTo>
                  <a:lnTo>
                    <a:pt x="423163" y="186976"/>
                  </a:lnTo>
                  <a:lnTo>
                    <a:pt x="462834" y="177036"/>
                  </a:lnTo>
                  <a:lnTo>
                    <a:pt x="502506" y="164825"/>
                  </a:lnTo>
                  <a:lnTo>
                    <a:pt x="502806" y="164728"/>
                  </a:lnTo>
                  <a:lnTo>
                    <a:pt x="542178" y="156426"/>
                  </a:lnTo>
                  <a:lnTo>
                    <a:pt x="581849" y="146074"/>
                  </a:lnTo>
                  <a:lnTo>
                    <a:pt x="595073" y="142279"/>
                  </a:lnTo>
                  <a:lnTo>
                    <a:pt x="598898" y="141194"/>
                  </a:lnTo>
                  <a:lnTo>
                    <a:pt x="647968" y="131332"/>
                  </a:lnTo>
                  <a:lnTo>
                    <a:pt x="687640" y="121647"/>
                  </a:lnTo>
                  <a:lnTo>
                    <a:pt x="702766" y="117659"/>
                  </a:lnTo>
                  <a:lnTo>
                    <a:pt x="714088" y="115821"/>
                  </a:lnTo>
                  <a:lnTo>
                    <a:pt x="753759" y="108298"/>
                  </a:lnTo>
                  <a:lnTo>
                    <a:pt x="793431" y="99442"/>
                  </a:lnTo>
                  <a:lnTo>
                    <a:pt x="815284" y="94130"/>
                  </a:lnTo>
                  <a:lnTo>
                    <a:pt x="819878" y="93420"/>
                  </a:lnTo>
                  <a:lnTo>
                    <a:pt x="859550" y="86649"/>
                  </a:lnTo>
                  <a:lnTo>
                    <a:pt x="885998" y="81502"/>
                  </a:lnTo>
                  <a:lnTo>
                    <a:pt x="898874" y="78831"/>
                  </a:lnTo>
                </a:path>
                <a:path w="1177289" h="353060">
                  <a:moveTo>
                    <a:pt x="976399" y="63732"/>
                  </a:moveTo>
                  <a:lnTo>
                    <a:pt x="1018236" y="55814"/>
                  </a:lnTo>
                  <a:lnTo>
                    <a:pt x="1057908" y="47537"/>
                  </a:lnTo>
                  <a:lnTo>
                    <a:pt x="1060126" y="47062"/>
                  </a:lnTo>
                  <a:lnTo>
                    <a:pt x="1071132" y="45413"/>
                  </a:lnTo>
                  <a:lnTo>
                    <a:pt x="1110803" y="38723"/>
                  </a:lnTo>
                  <a:lnTo>
                    <a:pt x="1150475" y="31331"/>
                  </a:lnTo>
                  <a:lnTo>
                    <a:pt x="1163699" y="28723"/>
                  </a:lnTo>
                  <a:lnTo>
                    <a:pt x="1176923" y="26047"/>
                  </a:lnTo>
                </a:path>
                <a:path w="1177289" h="353060">
                  <a:moveTo>
                    <a:pt x="0" y="352987"/>
                  </a:moveTo>
                  <a:lnTo>
                    <a:pt x="0" y="329452"/>
                  </a:lnTo>
                  <a:lnTo>
                    <a:pt x="13223" y="329452"/>
                  </a:lnTo>
                  <a:lnTo>
                    <a:pt x="26447" y="305923"/>
                  </a:lnTo>
                  <a:lnTo>
                    <a:pt x="39671" y="305923"/>
                  </a:lnTo>
                  <a:lnTo>
                    <a:pt x="52895" y="282389"/>
                  </a:lnTo>
                  <a:lnTo>
                    <a:pt x="66119" y="282389"/>
                  </a:lnTo>
                  <a:lnTo>
                    <a:pt x="79343" y="258854"/>
                  </a:lnTo>
                  <a:lnTo>
                    <a:pt x="92566" y="258854"/>
                  </a:lnTo>
                  <a:lnTo>
                    <a:pt x="105790" y="258854"/>
                  </a:lnTo>
                  <a:lnTo>
                    <a:pt x="119014" y="258854"/>
                  </a:lnTo>
                  <a:lnTo>
                    <a:pt x="132238" y="235325"/>
                  </a:lnTo>
                  <a:lnTo>
                    <a:pt x="145462" y="235325"/>
                  </a:lnTo>
                  <a:lnTo>
                    <a:pt x="158686" y="235325"/>
                  </a:lnTo>
                  <a:lnTo>
                    <a:pt x="171910" y="235325"/>
                  </a:lnTo>
                  <a:lnTo>
                    <a:pt x="185133" y="235325"/>
                  </a:lnTo>
                  <a:lnTo>
                    <a:pt x="198357" y="211792"/>
                  </a:lnTo>
                  <a:lnTo>
                    <a:pt x="211581" y="211792"/>
                  </a:lnTo>
                  <a:lnTo>
                    <a:pt x="224805" y="211792"/>
                  </a:lnTo>
                  <a:lnTo>
                    <a:pt x="238029" y="211792"/>
                  </a:lnTo>
                  <a:lnTo>
                    <a:pt x="251253" y="211792"/>
                  </a:lnTo>
                  <a:lnTo>
                    <a:pt x="264477" y="188257"/>
                  </a:lnTo>
                  <a:lnTo>
                    <a:pt x="277700" y="188257"/>
                  </a:lnTo>
                  <a:lnTo>
                    <a:pt x="343820" y="188257"/>
                  </a:lnTo>
                  <a:lnTo>
                    <a:pt x="357044" y="164728"/>
                  </a:lnTo>
                  <a:lnTo>
                    <a:pt x="370267" y="164728"/>
                  </a:lnTo>
                  <a:lnTo>
                    <a:pt x="436387" y="164728"/>
                  </a:lnTo>
                  <a:lnTo>
                    <a:pt x="449611" y="141194"/>
                  </a:lnTo>
                  <a:lnTo>
                    <a:pt x="462834" y="141194"/>
                  </a:lnTo>
                  <a:lnTo>
                    <a:pt x="528954" y="141194"/>
                  </a:lnTo>
                  <a:lnTo>
                    <a:pt x="542178" y="117659"/>
                  </a:lnTo>
                  <a:lnTo>
                    <a:pt x="555401" y="117659"/>
                  </a:lnTo>
                  <a:lnTo>
                    <a:pt x="621521" y="117659"/>
                  </a:lnTo>
                  <a:lnTo>
                    <a:pt x="634744" y="94130"/>
                  </a:lnTo>
                  <a:lnTo>
                    <a:pt x="647968" y="94130"/>
                  </a:lnTo>
                  <a:lnTo>
                    <a:pt x="727311" y="94130"/>
                  </a:lnTo>
                  <a:lnTo>
                    <a:pt x="740535" y="70597"/>
                  </a:lnTo>
                  <a:lnTo>
                    <a:pt x="753759" y="70597"/>
                  </a:lnTo>
                  <a:lnTo>
                    <a:pt x="833102" y="70597"/>
                  </a:lnTo>
                  <a:lnTo>
                    <a:pt x="846326" y="47062"/>
                  </a:lnTo>
                  <a:lnTo>
                    <a:pt x="859550" y="47062"/>
                  </a:lnTo>
                  <a:lnTo>
                    <a:pt x="872774" y="47062"/>
                  </a:lnTo>
                  <a:lnTo>
                    <a:pt x="885998" y="47062"/>
                  </a:lnTo>
                  <a:lnTo>
                    <a:pt x="899222" y="47062"/>
                  </a:lnTo>
                  <a:lnTo>
                    <a:pt x="912445" y="47062"/>
                  </a:lnTo>
                  <a:lnTo>
                    <a:pt x="915527" y="47062"/>
                  </a:lnTo>
                </a:path>
                <a:path w="1177289" h="353060">
                  <a:moveTo>
                    <a:pt x="947138" y="47062"/>
                  </a:moveTo>
                  <a:lnTo>
                    <a:pt x="952117" y="47062"/>
                  </a:lnTo>
                  <a:lnTo>
                    <a:pt x="965341" y="23535"/>
                  </a:lnTo>
                  <a:lnTo>
                    <a:pt x="965341" y="23535"/>
                  </a:lnTo>
                  <a:lnTo>
                    <a:pt x="1057908" y="23535"/>
                  </a:lnTo>
                  <a:lnTo>
                    <a:pt x="1071132" y="0"/>
                  </a:lnTo>
                  <a:lnTo>
                    <a:pt x="1084356" y="0"/>
                  </a:lnTo>
                  <a:lnTo>
                    <a:pt x="1163699" y="0"/>
                  </a:lnTo>
                  <a:lnTo>
                    <a:pt x="1176923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1" name="object 141"/>
          <p:cNvSpPr txBox="1"/>
          <p:nvPr/>
        </p:nvSpPr>
        <p:spPr>
          <a:xfrm rot="21360000">
            <a:off x="4256556" y="2053282"/>
            <a:ext cx="54624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2" name="object 142"/>
          <p:cNvSpPr txBox="1"/>
          <p:nvPr/>
        </p:nvSpPr>
        <p:spPr>
          <a:xfrm rot="21180000">
            <a:off x="4201959" y="2000962"/>
            <a:ext cx="86079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3" name="object 143"/>
          <p:cNvSpPr txBox="1"/>
          <p:nvPr/>
        </p:nvSpPr>
        <p:spPr>
          <a:xfrm rot="20940000">
            <a:off x="4192827" y="1935614"/>
            <a:ext cx="69296" cy="3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0"/>
              </a:lnSpc>
            </a:pPr>
            <a:r>
              <a:rPr sz="250" spc="-5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4199675" y="1897974"/>
            <a:ext cx="43180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4026846" y="218533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8176" y="0"/>
                </a:moveTo>
                <a:lnTo>
                  <a:pt x="2360" y="0"/>
                </a:lnTo>
                <a:lnTo>
                  <a:pt x="0" y="2360"/>
                </a:lnTo>
                <a:lnTo>
                  <a:pt x="0" y="8176"/>
                </a:lnTo>
                <a:lnTo>
                  <a:pt x="2360" y="10536"/>
                </a:lnTo>
                <a:lnTo>
                  <a:pt x="8176" y="10536"/>
                </a:lnTo>
                <a:lnTo>
                  <a:pt x="10536" y="8176"/>
                </a:lnTo>
                <a:lnTo>
                  <a:pt x="10536" y="5268"/>
                </a:lnTo>
                <a:lnTo>
                  <a:pt x="10536" y="2360"/>
                </a:lnTo>
                <a:lnTo>
                  <a:pt x="8176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 txBox="1"/>
          <p:nvPr/>
        </p:nvSpPr>
        <p:spPr>
          <a:xfrm>
            <a:off x="4020737" y="2156833"/>
            <a:ext cx="122555" cy="63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" spc="-5" dirty="0">
                <a:latin typeface="Arial MT"/>
                <a:cs typeface="Arial MT"/>
              </a:rPr>
              <a:t>0.2978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147" name="object 147"/>
          <p:cNvGrpSpPr/>
          <p:nvPr/>
        </p:nvGrpSpPr>
        <p:grpSpPr>
          <a:xfrm>
            <a:off x="3144799" y="1530379"/>
            <a:ext cx="1325245" cy="708660"/>
            <a:chOff x="3144799" y="1530379"/>
            <a:chExt cx="1325245" cy="708660"/>
          </a:xfrm>
        </p:grpSpPr>
        <p:sp>
          <p:nvSpPr>
            <p:cNvPr id="148" name="object 148"/>
            <p:cNvSpPr/>
            <p:nvPr/>
          </p:nvSpPr>
          <p:spPr>
            <a:xfrm>
              <a:off x="3326229" y="2187186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8244" y="0"/>
                  </a:moveTo>
                  <a:lnTo>
                    <a:pt x="0" y="31606"/>
                  </a:lnTo>
                  <a:lnTo>
                    <a:pt x="36489" y="31606"/>
                  </a:lnTo>
                  <a:lnTo>
                    <a:pt x="182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326229" y="2187186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8244" y="0"/>
                  </a:moveTo>
                  <a:lnTo>
                    <a:pt x="0" y="31606"/>
                  </a:lnTo>
                  <a:lnTo>
                    <a:pt x="36489" y="31606"/>
                  </a:lnTo>
                  <a:lnTo>
                    <a:pt x="18244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146116" y="1531696"/>
              <a:ext cx="1322705" cy="706120"/>
            </a:xfrm>
            <a:custGeom>
              <a:avLst/>
              <a:gdLst/>
              <a:ahLst/>
              <a:cxnLst/>
              <a:rect l="l" t="t" r="r" b="b"/>
              <a:pathLst>
                <a:path w="1322704" h="706119">
                  <a:moveTo>
                    <a:pt x="0" y="705974"/>
                  </a:moveTo>
                  <a:lnTo>
                    <a:pt x="1322385" y="705974"/>
                  </a:lnTo>
                </a:path>
                <a:path w="1322704" h="706119">
                  <a:moveTo>
                    <a:pt x="0" y="0"/>
                  </a:moveTo>
                  <a:lnTo>
                    <a:pt x="1322385" y="0"/>
                  </a:lnTo>
                </a:path>
                <a:path w="1322704" h="706119">
                  <a:moveTo>
                    <a:pt x="0" y="705974"/>
                  </a:moveTo>
                  <a:lnTo>
                    <a:pt x="0" y="692749"/>
                  </a:lnTo>
                </a:path>
                <a:path w="1322704" h="706119">
                  <a:moveTo>
                    <a:pt x="132238" y="705974"/>
                  </a:moveTo>
                  <a:lnTo>
                    <a:pt x="132238" y="692749"/>
                  </a:lnTo>
                </a:path>
                <a:path w="1322704" h="706119">
                  <a:moveTo>
                    <a:pt x="264477" y="705974"/>
                  </a:moveTo>
                  <a:lnTo>
                    <a:pt x="264477" y="692749"/>
                  </a:lnTo>
                </a:path>
                <a:path w="1322704" h="706119">
                  <a:moveTo>
                    <a:pt x="396715" y="705974"/>
                  </a:moveTo>
                  <a:lnTo>
                    <a:pt x="396715" y="692749"/>
                  </a:lnTo>
                </a:path>
                <a:path w="1322704" h="706119">
                  <a:moveTo>
                    <a:pt x="528954" y="705974"/>
                  </a:moveTo>
                  <a:lnTo>
                    <a:pt x="528954" y="692749"/>
                  </a:lnTo>
                </a:path>
                <a:path w="1322704" h="706119">
                  <a:moveTo>
                    <a:pt x="661192" y="705974"/>
                  </a:moveTo>
                  <a:lnTo>
                    <a:pt x="661192" y="692749"/>
                  </a:lnTo>
                </a:path>
                <a:path w="1322704" h="706119">
                  <a:moveTo>
                    <a:pt x="793431" y="705974"/>
                  </a:moveTo>
                  <a:lnTo>
                    <a:pt x="793431" y="692749"/>
                  </a:lnTo>
                </a:path>
                <a:path w="1322704" h="706119">
                  <a:moveTo>
                    <a:pt x="925669" y="705974"/>
                  </a:moveTo>
                  <a:lnTo>
                    <a:pt x="925669" y="692749"/>
                  </a:lnTo>
                </a:path>
                <a:path w="1322704" h="706119">
                  <a:moveTo>
                    <a:pt x="1057908" y="705974"/>
                  </a:moveTo>
                  <a:lnTo>
                    <a:pt x="1057908" y="692749"/>
                  </a:lnTo>
                </a:path>
                <a:path w="1322704" h="706119">
                  <a:moveTo>
                    <a:pt x="1190146" y="705974"/>
                  </a:moveTo>
                  <a:lnTo>
                    <a:pt x="1190146" y="692749"/>
                  </a:lnTo>
                </a:path>
                <a:path w="1322704" h="706119">
                  <a:moveTo>
                    <a:pt x="1322385" y="705974"/>
                  </a:moveTo>
                  <a:lnTo>
                    <a:pt x="1322385" y="692749"/>
                  </a:lnTo>
                </a:path>
                <a:path w="1322704" h="706119">
                  <a:moveTo>
                    <a:pt x="0" y="0"/>
                  </a:moveTo>
                  <a:lnTo>
                    <a:pt x="0" y="13223"/>
                  </a:lnTo>
                </a:path>
                <a:path w="1322704" h="706119">
                  <a:moveTo>
                    <a:pt x="132238" y="0"/>
                  </a:moveTo>
                  <a:lnTo>
                    <a:pt x="132238" y="13223"/>
                  </a:lnTo>
                </a:path>
                <a:path w="1322704" h="706119">
                  <a:moveTo>
                    <a:pt x="264477" y="0"/>
                  </a:moveTo>
                  <a:lnTo>
                    <a:pt x="264477" y="13223"/>
                  </a:lnTo>
                </a:path>
                <a:path w="1322704" h="706119">
                  <a:moveTo>
                    <a:pt x="396715" y="0"/>
                  </a:moveTo>
                  <a:lnTo>
                    <a:pt x="396715" y="13223"/>
                  </a:lnTo>
                </a:path>
                <a:path w="1322704" h="706119">
                  <a:moveTo>
                    <a:pt x="528954" y="0"/>
                  </a:moveTo>
                  <a:lnTo>
                    <a:pt x="528954" y="13223"/>
                  </a:lnTo>
                </a:path>
                <a:path w="1322704" h="706119">
                  <a:moveTo>
                    <a:pt x="661192" y="0"/>
                  </a:moveTo>
                  <a:lnTo>
                    <a:pt x="661192" y="13223"/>
                  </a:lnTo>
                </a:path>
                <a:path w="1322704" h="706119">
                  <a:moveTo>
                    <a:pt x="793431" y="0"/>
                  </a:moveTo>
                  <a:lnTo>
                    <a:pt x="793431" y="13223"/>
                  </a:lnTo>
                </a:path>
                <a:path w="1322704" h="706119">
                  <a:moveTo>
                    <a:pt x="925669" y="0"/>
                  </a:moveTo>
                  <a:lnTo>
                    <a:pt x="925669" y="13223"/>
                  </a:lnTo>
                </a:path>
                <a:path w="1322704" h="706119">
                  <a:moveTo>
                    <a:pt x="1057908" y="0"/>
                  </a:moveTo>
                  <a:lnTo>
                    <a:pt x="1057908" y="13223"/>
                  </a:lnTo>
                </a:path>
                <a:path w="1322704" h="706119">
                  <a:moveTo>
                    <a:pt x="1190146" y="0"/>
                  </a:moveTo>
                  <a:lnTo>
                    <a:pt x="1190146" y="13223"/>
                  </a:lnTo>
                </a:path>
                <a:path w="1322704" h="706119">
                  <a:moveTo>
                    <a:pt x="1322385" y="0"/>
                  </a:moveTo>
                  <a:lnTo>
                    <a:pt x="1322385" y="13223"/>
                  </a:lnTo>
                </a:path>
                <a:path w="1322704" h="706119">
                  <a:moveTo>
                    <a:pt x="0" y="705974"/>
                  </a:moveTo>
                  <a:lnTo>
                    <a:pt x="0" y="0"/>
                  </a:lnTo>
                </a:path>
                <a:path w="1322704" h="706119">
                  <a:moveTo>
                    <a:pt x="1322385" y="705974"/>
                  </a:moveTo>
                  <a:lnTo>
                    <a:pt x="1322385" y="0"/>
                  </a:lnTo>
                </a:path>
                <a:path w="1322704" h="706119">
                  <a:moveTo>
                    <a:pt x="0" y="705974"/>
                  </a:moveTo>
                  <a:lnTo>
                    <a:pt x="13223" y="705974"/>
                  </a:lnTo>
                </a:path>
                <a:path w="1322704" h="706119">
                  <a:moveTo>
                    <a:pt x="0" y="470646"/>
                  </a:moveTo>
                  <a:lnTo>
                    <a:pt x="13223" y="470646"/>
                  </a:lnTo>
                </a:path>
                <a:path w="1322704" h="706119">
                  <a:moveTo>
                    <a:pt x="0" y="235326"/>
                  </a:moveTo>
                  <a:lnTo>
                    <a:pt x="13223" y="235326"/>
                  </a:lnTo>
                </a:path>
                <a:path w="1322704" h="706119">
                  <a:moveTo>
                    <a:pt x="0" y="0"/>
                  </a:moveTo>
                  <a:lnTo>
                    <a:pt x="13223" y="0"/>
                  </a:lnTo>
                </a:path>
                <a:path w="1322704" h="706119">
                  <a:moveTo>
                    <a:pt x="1322385" y="705974"/>
                  </a:moveTo>
                  <a:lnTo>
                    <a:pt x="1309161" y="705974"/>
                  </a:lnTo>
                </a:path>
                <a:path w="1322704" h="706119">
                  <a:moveTo>
                    <a:pt x="1322385" y="470646"/>
                  </a:moveTo>
                  <a:lnTo>
                    <a:pt x="1309161" y="470646"/>
                  </a:lnTo>
                </a:path>
                <a:path w="1322704" h="706119">
                  <a:moveTo>
                    <a:pt x="1322385" y="235326"/>
                  </a:moveTo>
                  <a:lnTo>
                    <a:pt x="1309161" y="235326"/>
                  </a:lnTo>
                </a:path>
                <a:path w="1322704" h="706119">
                  <a:moveTo>
                    <a:pt x="1322385" y="0"/>
                  </a:moveTo>
                  <a:lnTo>
                    <a:pt x="1309161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1" name="object 151"/>
          <p:cNvSpPr txBox="1"/>
          <p:nvPr/>
        </p:nvSpPr>
        <p:spPr>
          <a:xfrm>
            <a:off x="3117611" y="2246045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3249849" y="2246045"/>
            <a:ext cx="187325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3514326" y="2246045"/>
            <a:ext cx="716280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4307757" y="2246045"/>
            <a:ext cx="200660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00" spc="1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3780713" y="2349626"/>
            <a:ext cx="56515" cy="67945"/>
          </a:xfrm>
          <a:custGeom>
            <a:avLst/>
            <a:gdLst/>
            <a:ahLst/>
            <a:cxnLst/>
            <a:rect l="l" t="t" r="r" b="b"/>
            <a:pathLst>
              <a:path w="56514" h="67944">
                <a:moveTo>
                  <a:pt x="24041" y="15455"/>
                </a:moveTo>
                <a:lnTo>
                  <a:pt x="20891" y="1485"/>
                </a:lnTo>
                <a:lnTo>
                  <a:pt x="19977" y="736"/>
                </a:lnTo>
                <a:lnTo>
                  <a:pt x="19977" y="10617"/>
                </a:lnTo>
                <a:lnTo>
                  <a:pt x="19545" y="13360"/>
                </a:lnTo>
                <a:lnTo>
                  <a:pt x="19392" y="14249"/>
                </a:lnTo>
                <a:lnTo>
                  <a:pt x="18186" y="19672"/>
                </a:lnTo>
                <a:lnTo>
                  <a:pt x="17703" y="19672"/>
                </a:lnTo>
                <a:lnTo>
                  <a:pt x="17703" y="21742"/>
                </a:lnTo>
                <a:lnTo>
                  <a:pt x="8343" y="39928"/>
                </a:lnTo>
                <a:lnTo>
                  <a:pt x="4991" y="39928"/>
                </a:lnTo>
                <a:lnTo>
                  <a:pt x="3949" y="37680"/>
                </a:lnTo>
                <a:lnTo>
                  <a:pt x="4013" y="30759"/>
                </a:lnTo>
                <a:lnTo>
                  <a:pt x="4114" y="29730"/>
                </a:lnTo>
                <a:lnTo>
                  <a:pt x="4775" y="26238"/>
                </a:lnTo>
                <a:lnTo>
                  <a:pt x="5295" y="23914"/>
                </a:lnTo>
                <a:lnTo>
                  <a:pt x="5842" y="21742"/>
                </a:lnTo>
                <a:lnTo>
                  <a:pt x="17703" y="21742"/>
                </a:lnTo>
                <a:lnTo>
                  <a:pt x="17703" y="19672"/>
                </a:lnTo>
                <a:lnTo>
                  <a:pt x="6337" y="19672"/>
                </a:lnTo>
                <a:lnTo>
                  <a:pt x="7378" y="15455"/>
                </a:lnTo>
                <a:lnTo>
                  <a:pt x="8788" y="11366"/>
                </a:lnTo>
                <a:lnTo>
                  <a:pt x="12369" y="3467"/>
                </a:lnTo>
                <a:lnTo>
                  <a:pt x="14490" y="1485"/>
                </a:lnTo>
                <a:lnTo>
                  <a:pt x="19050" y="1485"/>
                </a:lnTo>
                <a:lnTo>
                  <a:pt x="19964" y="3467"/>
                </a:lnTo>
                <a:lnTo>
                  <a:pt x="19977" y="10617"/>
                </a:lnTo>
                <a:lnTo>
                  <a:pt x="19977" y="736"/>
                </a:lnTo>
                <a:lnTo>
                  <a:pt x="19570" y="393"/>
                </a:lnTo>
                <a:lnTo>
                  <a:pt x="18415" y="0"/>
                </a:lnTo>
                <a:lnTo>
                  <a:pt x="15646" y="0"/>
                </a:lnTo>
                <a:lnTo>
                  <a:pt x="4356" y="11772"/>
                </a:lnTo>
                <a:lnTo>
                  <a:pt x="3543" y="13360"/>
                </a:lnTo>
                <a:lnTo>
                  <a:pt x="0" y="32016"/>
                </a:lnTo>
                <a:lnTo>
                  <a:pt x="127" y="33096"/>
                </a:lnTo>
                <a:lnTo>
                  <a:pt x="952" y="36728"/>
                </a:lnTo>
                <a:lnTo>
                  <a:pt x="1676" y="38277"/>
                </a:lnTo>
                <a:lnTo>
                  <a:pt x="3759" y="40855"/>
                </a:lnTo>
                <a:lnTo>
                  <a:pt x="5156" y="41490"/>
                </a:lnTo>
                <a:lnTo>
                  <a:pt x="8318" y="41490"/>
                </a:lnTo>
                <a:lnTo>
                  <a:pt x="9626" y="41097"/>
                </a:lnTo>
                <a:lnTo>
                  <a:pt x="11557" y="39928"/>
                </a:lnTo>
                <a:lnTo>
                  <a:pt x="12268" y="39509"/>
                </a:lnTo>
                <a:lnTo>
                  <a:pt x="19596" y="29730"/>
                </a:lnTo>
                <a:lnTo>
                  <a:pt x="21018" y="26873"/>
                </a:lnTo>
                <a:lnTo>
                  <a:pt x="22136" y="23914"/>
                </a:lnTo>
                <a:lnTo>
                  <a:pt x="22707" y="21742"/>
                </a:lnTo>
                <a:lnTo>
                  <a:pt x="23241" y="19672"/>
                </a:lnTo>
                <a:lnTo>
                  <a:pt x="23723" y="17830"/>
                </a:lnTo>
                <a:lnTo>
                  <a:pt x="24041" y="15455"/>
                </a:lnTo>
                <a:close/>
              </a:path>
              <a:path w="56514" h="67944">
                <a:moveTo>
                  <a:pt x="56134" y="47586"/>
                </a:moveTo>
                <a:lnTo>
                  <a:pt x="56032" y="47307"/>
                </a:lnTo>
                <a:lnTo>
                  <a:pt x="55587" y="46875"/>
                </a:lnTo>
                <a:lnTo>
                  <a:pt x="55321" y="46761"/>
                </a:lnTo>
                <a:lnTo>
                  <a:pt x="36309" y="46761"/>
                </a:lnTo>
                <a:lnTo>
                  <a:pt x="30378" y="53213"/>
                </a:lnTo>
                <a:lnTo>
                  <a:pt x="30378" y="53543"/>
                </a:lnTo>
                <a:lnTo>
                  <a:pt x="30518" y="53670"/>
                </a:lnTo>
                <a:lnTo>
                  <a:pt x="31470" y="53670"/>
                </a:lnTo>
                <a:lnTo>
                  <a:pt x="31610" y="53517"/>
                </a:lnTo>
                <a:lnTo>
                  <a:pt x="32270" y="52412"/>
                </a:lnTo>
                <a:lnTo>
                  <a:pt x="33108" y="51498"/>
                </a:lnTo>
                <a:lnTo>
                  <a:pt x="35140" y="50012"/>
                </a:lnTo>
                <a:lnTo>
                  <a:pt x="36220" y="49644"/>
                </a:lnTo>
                <a:lnTo>
                  <a:pt x="40424" y="49644"/>
                </a:lnTo>
                <a:lnTo>
                  <a:pt x="34163" y="65620"/>
                </a:lnTo>
                <a:lnTo>
                  <a:pt x="34048" y="65938"/>
                </a:lnTo>
                <a:lnTo>
                  <a:pt x="33997" y="66192"/>
                </a:lnTo>
                <a:lnTo>
                  <a:pt x="33997" y="66357"/>
                </a:lnTo>
                <a:lnTo>
                  <a:pt x="33997" y="66738"/>
                </a:lnTo>
                <a:lnTo>
                  <a:pt x="34150" y="67056"/>
                </a:lnTo>
                <a:lnTo>
                  <a:pt x="34747" y="67551"/>
                </a:lnTo>
                <a:lnTo>
                  <a:pt x="35102" y="67678"/>
                </a:lnTo>
                <a:lnTo>
                  <a:pt x="36245" y="67678"/>
                </a:lnTo>
                <a:lnTo>
                  <a:pt x="36855" y="67259"/>
                </a:lnTo>
                <a:lnTo>
                  <a:pt x="37846" y="65392"/>
                </a:lnTo>
                <a:lnTo>
                  <a:pt x="39344" y="59791"/>
                </a:lnTo>
                <a:lnTo>
                  <a:pt x="41821" y="49644"/>
                </a:lnTo>
                <a:lnTo>
                  <a:pt x="47002" y="49644"/>
                </a:lnTo>
                <a:lnTo>
                  <a:pt x="46342" y="52552"/>
                </a:lnTo>
                <a:lnTo>
                  <a:pt x="45859" y="54851"/>
                </a:lnTo>
                <a:lnTo>
                  <a:pt x="45186" y="58191"/>
                </a:lnTo>
                <a:lnTo>
                  <a:pt x="45034" y="59931"/>
                </a:lnTo>
                <a:lnTo>
                  <a:pt x="45034" y="63004"/>
                </a:lnTo>
                <a:lnTo>
                  <a:pt x="45186" y="64312"/>
                </a:lnTo>
                <a:lnTo>
                  <a:pt x="45859" y="67005"/>
                </a:lnTo>
                <a:lnTo>
                  <a:pt x="46431" y="67678"/>
                </a:lnTo>
                <a:lnTo>
                  <a:pt x="47586" y="67678"/>
                </a:lnTo>
                <a:lnTo>
                  <a:pt x="49314" y="66103"/>
                </a:lnTo>
                <a:lnTo>
                  <a:pt x="49314" y="65557"/>
                </a:lnTo>
                <a:lnTo>
                  <a:pt x="49250" y="65366"/>
                </a:lnTo>
                <a:lnTo>
                  <a:pt x="49149" y="65201"/>
                </a:lnTo>
                <a:lnTo>
                  <a:pt x="48094" y="62738"/>
                </a:lnTo>
                <a:lnTo>
                  <a:pt x="47574" y="59982"/>
                </a:lnTo>
                <a:lnTo>
                  <a:pt x="47574" y="56972"/>
                </a:lnTo>
                <a:lnTo>
                  <a:pt x="47637" y="54610"/>
                </a:lnTo>
                <a:lnTo>
                  <a:pt x="47917" y="52171"/>
                </a:lnTo>
                <a:lnTo>
                  <a:pt x="48399" y="49644"/>
                </a:lnTo>
                <a:lnTo>
                  <a:pt x="54927" y="49644"/>
                </a:lnTo>
                <a:lnTo>
                  <a:pt x="55321" y="49479"/>
                </a:lnTo>
                <a:lnTo>
                  <a:pt x="55981" y="48818"/>
                </a:lnTo>
                <a:lnTo>
                  <a:pt x="56134" y="48412"/>
                </a:lnTo>
                <a:lnTo>
                  <a:pt x="56134" y="47586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3080731" y="2190726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3080731" y="1955400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3080731" y="1720077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59" name="object 159"/>
          <p:cNvSpPr txBox="1"/>
          <p:nvPr/>
        </p:nvSpPr>
        <p:spPr>
          <a:xfrm>
            <a:off x="3080731" y="1484751"/>
            <a:ext cx="55244" cy="889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0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60" name="object 160"/>
          <p:cNvSpPr/>
          <p:nvPr/>
        </p:nvSpPr>
        <p:spPr>
          <a:xfrm>
            <a:off x="2999916" y="1889789"/>
            <a:ext cx="41910" cy="24765"/>
          </a:xfrm>
          <a:custGeom>
            <a:avLst/>
            <a:gdLst/>
            <a:ahLst/>
            <a:cxnLst/>
            <a:rect l="l" t="t" r="r" b="b"/>
            <a:pathLst>
              <a:path w="41910" h="24764">
                <a:moveTo>
                  <a:pt x="14846" y="0"/>
                </a:moveTo>
                <a:lnTo>
                  <a:pt x="10673" y="0"/>
                </a:lnTo>
                <a:lnTo>
                  <a:pt x="9356" y="110"/>
                </a:lnTo>
                <a:lnTo>
                  <a:pt x="0" y="5705"/>
                </a:lnTo>
                <a:lnTo>
                  <a:pt x="43" y="8629"/>
                </a:lnTo>
                <a:lnTo>
                  <a:pt x="11769" y="19757"/>
                </a:lnTo>
                <a:lnTo>
                  <a:pt x="13360" y="20578"/>
                </a:lnTo>
                <a:lnTo>
                  <a:pt x="27548" y="24198"/>
                </a:lnTo>
                <a:lnTo>
                  <a:pt x="31305" y="24198"/>
                </a:lnTo>
                <a:lnTo>
                  <a:pt x="40933" y="20167"/>
                </a:lnTo>
                <a:lnTo>
                  <a:pt x="31473" y="20167"/>
                </a:lnTo>
                <a:lnTo>
                  <a:pt x="29740" y="20002"/>
                </a:lnTo>
                <a:lnTo>
                  <a:pt x="26231" y="19341"/>
                </a:lnTo>
                <a:lnTo>
                  <a:pt x="24145" y="18874"/>
                </a:lnTo>
                <a:lnTo>
                  <a:pt x="21732" y="18271"/>
                </a:lnTo>
                <a:lnTo>
                  <a:pt x="21732" y="17781"/>
                </a:lnTo>
                <a:lnTo>
                  <a:pt x="19672" y="17781"/>
                </a:lnTo>
                <a:lnTo>
                  <a:pt x="15447" y="16738"/>
                </a:lnTo>
                <a:lnTo>
                  <a:pt x="11358" y="15324"/>
                </a:lnTo>
                <a:lnTo>
                  <a:pt x="3456" y="11756"/>
                </a:lnTo>
                <a:lnTo>
                  <a:pt x="1480" y="9628"/>
                </a:lnTo>
                <a:lnTo>
                  <a:pt x="1594" y="5020"/>
                </a:lnTo>
                <a:lnTo>
                  <a:pt x="3730" y="4030"/>
                </a:lnTo>
                <a:lnTo>
                  <a:pt x="28728" y="4030"/>
                </a:lnTo>
                <a:lnTo>
                  <a:pt x="26863" y="3097"/>
                </a:lnTo>
                <a:lnTo>
                  <a:pt x="23812" y="1959"/>
                </a:lnTo>
                <a:lnTo>
                  <a:pt x="17823" y="395"/>
                </a:lnTo>
                <a:lnTo>
                  <a:pt x="14846" y="0"/>
                </a:lnTo>
                <a:close/>
              </a:path>
              <a:path w="41910" h="24764">
                <a:moveTo>
                  <a:pt x="33073" y="6417"/>
                </a:moveTo>
                <a:lnTo>
                  <a:pt x="21732" y="6417"/>
                </a:lnTo>
                <a:lnTo>
                  <a:pt x="23160" y="6746"/>
                </a:lnTo>
                <a:lnTo>
                  <a:pt x="24888" y="7257"/>
                </a:lnTo>
                <a:lnTo>
                  <a:pt x="39924" y="19123"/>
                </a:lnTo>
                <a:lnTo>
                  <a:pt x="37674" y="20167"/>
                </a:lnTo>
                <a:lnTo>
                  <a:pt x="40933" y="20167"/>
                </a:lnTo>
                <a:lnTo>
                  <a:pt x="41412" y="19123"/>
                </a:lnTo>
                <a:lnTo>
                  <a:pt x="41342" y="15324"/>
                </a:lnTo>
                <a:lnTo>
                  <a:pt x="41088" y="14488"/>
                </a:lnTo>
                <a:lnTo>
                  <a:pt x="39497" y="11854"/>
                </a:lnTo>
                <a:lnTo>
                  <a:pt x="38528" y="10673"/>
                </a:lnTo>
                <a:lnTo>
                  <a:pt x="36220" y="8586"/>
                </a:lnTo>
                <a:lnTo>
                  <a:pt x="34919" y="7598"/>
                </a:lnTo>
                <a:lnTo>
                  <a:pt x="33073" y="6417"/>
                </a:lnTo>
                <a:close/>
              </a:path>
              <a:path w="41910" h="24764">
                <a:moveTo>
                  <a:pt x="28728" y="4030"/>
                </a:moveTo>
                <a:lnTo>
                  <a:pt x="9330" y="4030"/>
                </a:lnTo>
                <a:lnTo>
                  <a:pt x="10510" y="4125"/>
                </a:lnTo>
                <a:lnTo>
                  <a:pt x="13093" y="4525"/>
                </a:lnTo>
                <a:lnTo>
                  <a:pt x="14245" y="4731"/>
                </a:lnTo>
                <a:lnTo>
                  <a:pt x="19672" y="5927"/>
                </a:lnTo>
                <a:lnTo>
                  <a:pt x="19672" y="17781"/>
                </a:lnTo>
                <a:lnTo>
                  <a:pt x="21732" y="17781"/>
                </a:lnTo>
                <a:lnTo>
                  <a:pt x="21732" y="6417"/>
                </a:lnTo>
                <a:lnTo>
                  <a:pt x="33073" y="6417"/>
                </a:lnTo>
                <a:lnTo>
                  <a:pt x="31956" y="5705"/>
                </a:lnTo>
                <a:lnTo>
                  <a:pt x="30757" y="5020"/>
                </a:lnTo>
                <a:lnTo>
                  <a:pt x="28728" y="403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 txBox="1"/>
          <p:nvPr/>
        </p:nvSpPr>
        <p:spPr>
          <a:xfrm>
            <a:off x="3009456" y="1848802"/>
            <a:ext cx="72390" cy="48895"/>
          </a:xfrm>
          <a:prstGeom prst="rect">
            <a:avLst/>
          </a:prstGeom>
        </p:spPr>
        <p:txBody>
          <a:bodyPr vert="vert270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350">
              <a:latin typeface="Arial MT"/>
              <a:cs typeface="Arial MT"/>
            </a:endParaRPr>
          </a:p>
        </p:txBody>
      </p:sp>
      <p:sp>
        <p:nvSpPr>
          <p:cNvPr id="162" name="object 162"/>
          <p:cNvSpPr txBox="1"/>
          <p:nvPr/>
        </p:nvSpPr>
        <p:spPr>
          <a:xfrm>
            <a:off x="611695" y="2493504"/>
            <a:ext cx="4717415" cy="688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21105">
              <a:lnSpc>
                <a:spcPct val="100000"/>
              </a:lnSpc>
              <a:spcBef>
                <a:spcPts val="95"/>
              </a:spcBef>
            </a:pPr>
            <a:r>
              <a:rPr sz="1200" b="1" spc="-44" baseline="6944" dirty="0">
                <a:solidFill>
                  <a:srgbClr val="3333B2"/>
                </a:solidFill>
                <a:latin typeface="Arial"/>
                <a:cs typeface="Arial"/>
              </a:rPr>
              <a:t>Figure</a:t>
            </a:r>
            <a:r>
              <a:rPr sz="1200" b="1" spc="97" baseline="6944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b="1" spc="-22" baseline="6944" dirty="0">
                <a:solidFill>
                  <a:srgbClr val="3333B2"/>
                </a:solidFill>
                <a:latin typeface="Arial"/>
                <a:cs typeface="Arial"/>
              </a:rPr>
              <a:t>3:</a:t>
            </a:r>
            <a:r>
              <a:rPr sz="1200" b="1" spc="97" baseline="6944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44" baseline="6944" dirty="0">
                <a:latin typeface="Microsoft Sans Serif"/>
                <a:cs typeface="Microsoft Sans Serif"/>
              </a:rPr>
              <a:t>Iso-loss</a:t>
            </a:r>
            <a:r>
              <a:rPr sz="1200" spc="97" baseline="6944" dirty="0">
                <a:latin typeface="Microsoft Sans Serif"/>
                <a:cs typeface="Microsoft Sans Serif"/>
              </a:rPr>
              <a:t> </a:t>
            </a:r>
            <a:r>
              <a:rPr sz="1200" spc="-15" baseline="6944" dirty="0">
                <a:latin typeface="Microsoft Sans Serif"/>
                <a:cs typeface="Microsoft Sans Serif"/>
              </a:rPr>
              <a:t>contours</a:t>
            </a:r>
            <a:r>
              <a:rPr sz="1200" spc="89" baseline="6944" dirty="0">
                <a:latin typeface="Microsoft Sans Serif"/>
                <a:cs typeface="Microsoft Sans Serif"/>
              </a:rPr>
              <a:t> </a:t>
            </a:r>
            <a:r>
              <a:rPr sz="1200" spc="15" baseline="6944" dirty="0">
                <a:latin typeface="Microsoft Sans Serif"/>
                <a:cs typeface="Microsoft Sans Serif"/>
              </a:rPr>
              <a:t>(no</a:t>
            </a:r>
            <a:r>
              <a:rPr sz="1200" spc="89" baseline="6944" dirty="0">
                <a:latin typeface="Microsoft Sans Serif"/>
                <a:cs typeface="Microsoft Sans Serif"/>
              </a:rPr>
              <a:t> </a:t>
            </a:r>
            <a:r>
              <a:rPr sz="1200" spc="7" baseline="6944" dirty="0">
                <a:latin typeface="Microsoft Sans Serif"/>
                <a:cs typeface="Microsoft Sans Serif"/>
              </a:rPr>
              <a:t>inertia,</a:t>
            </a:r>
            <a:r>
              <a:rPr sz="1200" spc="104" baseline="6944" dirty="0">
                <a:latin typeface="Microsoft Sans Serif"/>
                <a:cs typeface="Microsoft Sans Serif"/>
              </a:rPr>
              <a:t> </a:t>
            </a:r>
            <a:r>
              <a:rPr sz="1200" i="1" spc="-44" baseline="6944" dirty="0">
                <a:latin typeface="Sitka Text"/>
                <a:cs typeface="Sitka Text"/>
              </a:rPr>
              <a:t>θ</a:t>
            </a:r>
            <a:r>
              <a:rPr sz="600" i="1" spc="-30" dirty="0">
                <a:latin typeface="Arial"/>
                <a:cs typeface="Arial"/>
              </a:rPr>
              <a:t>r</a:t>
            </a:r>
            <a:r>
              <a:rPr sz="600" i="1" spc="45" dirty="0">
                <a:latin typeface="Arial"/>
                <a:cs typeface="Arial"/>
              </a:rPr>
              <a:t> </a:t>
            </a:r>
            <a:r>
              <a:rPr sz="1200" spc="284" baseline="6944" dirty="0">
                <a:latin typeface="Microsoft Sans Serif"/>
                <a:cs typeface="Microsoft Sans Serif"/>
              </a:rPr>
              <a:t>=</a:t>
            </a:r>
            <a:r>
              <a:rPr sz="1200" spc="22" baseline="6944" dirty="0">
                <a:latin typeface="Microsoft Sans Serif"/>
                <a:cs typeface="Microsoft Sans Serif"/>
              </a:rPr>
              <a:t> </a:t>
            </a:r>
            <a:r>
              <a:rPr sz="1200" spc="30" baseline="6944" dirty="0">
                <a:latin typeface="Microsoft Sans Serif"/>
                <a:cs typeface="Microsoft Sans Serif"/>
              </a:rPr>
              <a:t>0)</a:t>
            </a:r>
            <a:endParaRPr sz="1200" baseline="6944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800">
              <a:latin typeface="Microsoft Sans Serif"/>
              <a:cs typeface="Microsoft Sans Serif"/>
            </a:endParaRPr>
          </a:p>
          <a:p>
            <a:pPr marL="25400" marR="17780">
              <a:lnSpc>
                <a:spcPct val="102699"/>
              </a:lnSpc>
              <a:spcBef>
                <a:spcPts val="650"/>
              </a:spcBef>
            </a:pPr>
            <a:r>
              <a:rPr sz="1100" spc="-85" dirty="0">
                <a:latin typeface="Microsoft Sans Serif"/>
                <a:cs typeface="Microsoft Sans Serif"/>
              </a:rPr>
              <a:t>Size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region: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Quadratic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(23.2%),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BN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(56.4%),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HP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(66.4%),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Hamilton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(28.7%).</a:t>
            </a:r>
            <a:r>
              <a:rPr sz="1100" spc="19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E.g.,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HP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filer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14" dirty="0">
                <a:latin typeface="Calibri"/>
                <a:cs typeface="Calibri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Hamilton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75018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0" dirty="0"/>
              <a:t>Iso-loss</a:t>
            </a:r>
            <a:r>
              <a:rPr spc="130" dirty="0"/>
              <a:t> </a:t>
            </a:r>
            <a:r>
              <a:rPr spc="-50" dirty="0"/>
              <a:t>contours</a:t>
            </a:r>
            <a:r>
              <a:rPr spc="130" dirty="0"/>
              <a:t> </a:t>
            </a:r>
            <a:r>
              <a:rPr spc="-45" dirty="0"/>
              <a:t>and</a:t>
            </a:r>
            <a:r>
              <a:rPr spc="130" dirty="0"/>
              <a:t> </a:t>
            </a:r>
            <a:r>
              <a:rPr spc="-25" dirty="0"/>
              <a:t>stability</a:t>
            </a:r>
            <a:r>
              <a:rPr spc="130" dirty="0"/>
              <a:t> </a:t>
            </a:r>
            <a:r>
              <a:rPr spc="110" dirty="0"/>
              <a:t>III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32178" y="512842"/>
            <a:ext cx="676910" cy="102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b="1" dirty="0">
                <a:latin typeface="Arial"/>
                <a:cs typeface="Arial"/>
              </a:rPr>
              <a:t>First-order</a:t>
            </a:r>
            <a:r>
              <a:rPr sz="500" b="1" spc="-20" dirty="0">
                <a:latin typeface="Arial"/>
                <a:cs typeface="Arial"/>
              </a:rPr>
              <a:t> </a:t>
            </a:r>
            <a:r>
              <a:rPr sz="500" b="1" dirty="0">
                <a:latin typeface="Arial"/>
                <a:cs typeface="Arial"/>
              </a:rPr>
              <a:t>difference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403287" y="622004"/>
            <a:ext cx="1306195" cy="793750"/>
            <a:chOff x="1403287" y="622004"/>
            <a:chExt cx="1306195" cy="793750"/>
          </a:xfrm>
        </p:grpSpPr>
        <p:sp>
          <p:nvSpPr>
            <p:cNvPr id="6" name="object 6"/>
            <p:cNvSpPr/>
            <p:nvPr/>
          </p:nvSpPr>
          <p:spPr>
            <a:xfrm>
              <a:off x="1404874" y="623591"/>
              <a:ext cx="1010285" cy="790575"/>
            </a:xfrm>
            <a:custGeom>
              <a:avLst/>
              <a:gdLst/>
              <a:ahLst/>
              <a:cxnLst/>
              <a:rect l="l" t="t" r="r" b="b"/>
              <a:pathLst>
                <a:path w="1010285" h="790575">
                  <a:moveTo>
                    <a:pt x="0" y="790247"/>
                  </a:moveTo>
                  <a:lnTo>
                    <a:pt x="14634" y="790247"/>
                  </a:lnTo>
                  <a:lnTo>
                    <a:pt x="29268" y="763905"/>
                  </a:lnTo>
                  <a:lnTo>
                    <a:pt x="43902" y="763905"/>
                  </a:lnTo>
                  <a:lnTo>
                    <a:pt x="58536" y="737564"/>
                  </a:lnTo>
                  <a:lnTo>
                    <a:pt x="73171" y="711222"/>
                  </a:lnTo>
                  <a:lnTo>
                    <a:pt x="87805" y="684881"/>
                  </a:lnTo>
                  <a:lnTo>
                    <a:pt x="102439" y="684881"/>
                  </a:lnTo>
                  <a:lnTo>
                    <a:pt x="117073" y="658539"/>
                  </a:lnTo>
                  <a:lnTo>
                    <a:pt x="131707" y="632197"/>
                  </a:lnTo>
                  <a:lnTo>
                    <a:pt x="146342" y="632197"/>
                  </a:lnTo>
                  <a:lnTo>
                    <a:pt x="160976" y="605856"/>
                  </a:lnTo>
                  <a:lnTo>
                    <a:pt x="175610" y="605856"/>
                  </a:lnTo>
                  <a:lnTo>
                    <a:pt x="190244" y="579514"/>
                  </a:lnTo>
                  <a:lnTo>
                    <a:pt x="204878" y="579514"/>
                  </a:lnTo>
                  <a:lnTo>
                    <a:pt x="219513" y="553173"/>
                  </a:lnTo>
                  <a:lnTo>
                    <a:pt x="234147" y="526831"/>
                  </a:lnTo>
                  <a:lnTo>
                    <a:pt x="248781" y="526831"/>
                  </a:lnTo>
                  <a:lnTo>
                    <a:pt x="263415" y="500489"/>
                  </a:lnTo>
                  <a:lnTo>
                    <a:pt x="278049" y="500489"/>
                  </a:lnTo>
                  <a:lnTo>
                    <a:pt x="292684" y="474148"/>
                  </a:lnTo>
                  <a:lnTo>
                    <a:pt x="307318" y="474148"/>
                  </a:lnTo>
                  <a:lnTo>
                    <a:pt x="321952" y="474148"/>
                  </a:lnTo>
                  <a:lnTo>
                    <a:pt x="336586" y="447806"/>
                  </a:lnTo>
                  <a:lnTo>
                    <a:pt x="351221" y="447806"/>
                  </a:lnTo>
                  <a:lnTo>
                    <a:pt x="365855" y="421465"/>
                  </a:lnTo>
                  <a:lnTo>
                    <a:pt x="380489" y="421465"/>
                  </a:lnTo>
                  <a:lnTo>
                    <a:pt x="395123" y="395123"/>
                  </a:lnTo>
                  <a:lnTo>
                    <a:pt x="409757" y="395123"/>
                  </a:lnTo>
                  <a:lnTo>
                    <a:pt x="424392" y="368782"/>
                  </a:lnTo>
                  <a:lnTo>
                    <a:pt x="439026" y="368782"/>
                  </a:lnTo>
                  <a:lnTo>
                    <a:pt x="453660" y="368782"/>
                  </a:lnTo>
                  <a:lnTo>
                    <a:pt x="468294" y="342440"/>
                  </a:lnTo>
                  <a:lnTo>
                    <a:pt x="482928" y="342440"/>
                  </a:lnTo>
                  <a:lnTo>
                    <a:pt x="497563" y="316098"/>
                  </a:lnTo>
                  <a:lnTo>
                    <a:pt x="512197" y="316098"/>
                  </a:lnTo>
                  <a:lnTo>
                    <a:pt x="526831" y="316098"/>
                  </a:lnTo>
                  <a:lnTo>
                    <a:pt x="541465" y="289757"/>
                  </a:lnTo>
                  <a:lnTo>
                    <a:pt x="556099" y="289757"/>
                  </a:lnTo>
                  <a:lnTo>
                    <a:pt x="570734" y="263415"/>
                  </a:lnTo>
                  <a:lnTo>
                    <a:pt x="585368" y="263415"/>
                  </a:lnTo>
                  <a:lnTo>
                    <a:pt x="600002" y="263415"/>
                  </a:lnTo>
                  <a:lnTo>
                    <a:pt x="614636" y="237074"/>
                  </a:lnTo>
                  <a:lnTo>
                    <a:pt x="629271" y="237074"/>
                  </a:lnTo>
                  <a:lnTo>
                    <a:pt x="643905" y="210732"/>
                  </a:lnTo>
                  <a:lnTo>
                    <a:pt x="658539" y="210732"/>
                  </a:lnTo>
                  <a:lnTo>
                    <a:pt x="673173" y="210732"/>
                  </a:lnTo>
                  <a:lnTo>
                    <a:pt x="687807" y="184391"/>
                  </a:lnTo>
                  <a:lnTo>
                    <a:pt x="702442" y="184391"/>
                  </a:lnTo>
                  <a:lnTo>
                    <a:pt x="717076" y="184391"/>
                  </a:lnTo>
                  <a:lnTo>
                    <a:pt x="731710" y="158049"/>
                  </a:lnTo>
                  <a:lnTo>
                    <a:pt x="746344" y="158049"/>
                  </a:lnTo>
                  <a:lnTo>
                    <a:pt x="760978" y="158049"/>
                  </a:lnTo>
                  <a:lnTo>
                    <a:pt x="775613" y="131707"/>
                  </a:lnTo>
                  <a:lnTo>
                    <a:pt x="790247" y="131707"/>
                  </a:lnTo>
                  <a:lnTo>
                    <a:pt x="804881" y="131707"/>
                  </a:lnTo>
                  <a:lnTo>
                    <a:pt x="819515" y="105366"/>
                  </a:lnTo>
                  <a:lnTo>
                    <a:pt x="834149" y="105366"/>
                  </a:lnTo>
                  <a:lnTo>
                    <a:pt x="848784" y="105366"/>
                  </a:lnTo>
                  <a:lnTo>
                    <a:pt x="863418" y="79024"/>
                  </a:lnTo>
                  <a:lnTo>
                    <a:pt x="878052" y="79024"/>
                  </a:lnTo>
                  <a:lnTo>
                    <a:pt x="892686" y="79024"/>
                  </a:lnTo>
                  <a:lnTo>
                    <a:pt x="907321" y="52683"/>
                  </a:lnTo>
                  <a:lnTo>
                    <a:pt x="921955" y="52683"/>
                  </a:lnTo>
                  <a:lnTo>
                    <a:pt x="936589" y="52683"/>
                  </a:lnTo>
                  <a:lnTo>
                    <a:pt x="951223" y="26341"/>
                  </a:lnTo>
                  <a:lnTo>
                    <a:pt x="965857" y="26341"/>
                  </a:lnTo>
                  <a:lnTo>
                    <a:pt x="980492" y="26341"/>
                  </a:lnTo>
                  <a:lnTo>
                    <a:pt x="995126" y="26341"/>
                  </a:lnTo>
                  <a:lnTo>
                    <a:pt x="1009760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04874" y="623591"/>
              <a:ext cx="1010285" cy="790575"/>
            </a:xfrm>
            <a:custGeom>
              <a:avLst/>
              <a:gdLst/>
              <a:ahLst/>
              <a:cxnLst/>
              <a:rect l="l" t="t" r="r" b="b"/>
              <a:pathLst>
                <a:path w="1010285" h="790575">
                  <a:moveTo>
                    <a:pt x="0" y="790247"/>
                  </a:moveTo>
                  <a:lnTo>
                    <a:pt x="14634" y="790247"/>
                  </a:lnTo>
                  <a:lnTo>
                    <a:pt x="29268" y="763905"/>
                  </a:lnTo>
                  <a:lnTo>
                    <a:pt x="43902" y="763905"/>
                  </a:lnTo>
                  <a:lnTo>
                    <a:pt x="58536" y="737564"/>
                  </a:lnTo>
                  <a:lnTo>
                    <a:pt x="73171" y="711222"/>
                  </a:lnTo>
                  <a:lnTo>
                    <a:pt x="87805" y="684881"/>
                  </a:lnTo>
                  <a:lnTo>
                    <a:pt x="102439" y="684881"/>
                  </a:lnTo>
                  <a:lnTo>
                    <a:pt x="117073" y="658539"/>
                  </a:lnTo>
                  <a:lnTo>
                    <a:pt x="131707" y="632197"/>
                  </a:lnTo>
                  <a:lnTo>
                    <a:pt x="146342" y="632197"/>
                  </a:lnTo>
                  <a:lnTo>
                    <a:pt x="160976" y="605856"/>
                  </a:lnTo>
                  <a:lnTo>
                    <a:pt x="175610" y="605856"/>
                  </a:lnTo>
                  <a:lnTo>
                    <a:pt x="190244" y="579514"/>
                  </a:lnTo>
                  <a:lnTo>
                    <a:pt x="204878" y="579514"/>
                  </a:lnTo>
                  <a:lnTo>
                    <a:pt x="219513" y="553173"/>
                  </a:lnTo>
                  <a:lnTo>
                    <a:pt x="234147" y="526831"/>
                  </a:lnTo>
                  <a:lnTo>
                    <a:pt x="248781" y="526831"/>
                  </a:lnTo>
                  <a:lnTo>
                    <a:pt x="263415" y="500489"/>
                  </a:lnTo>
                  <a:lnTo>
                    <a:pt x="278049" y="500489"/>
                  </a:lnTo>
                  <a:lnTo>
                    <a:pt x="292684" y="474148"/>
                  </a:lnTo>
                  <a:lnTo>
                    <a:pt x="307318" y="474148"/>
                  </a:lnTo>
                  <a:lnTo>
                    <a:pt x="321952" y="474148"/>
                  </a:lnTo>
                  <a:lnTo>
                    <a:pt x="336586" y="447806"/>
                  </a:lnTo>
                  <a:lnTo>
                    <a:pt x="351221" y="447806"/>
                  </a:lnTo>
                  <a:lnTo>
                    <a:pt x="365855" y="421465"/>
                  </a:lnTo>
                  <a:lnTo>
                    <a:pt x="380489" y="421465"/>
                  </a:lnTo>
                  <a:lnTo>
                    <a:pt x="395123" y="395123"/>
                  </a:lnTo>
                  <a:lnTo>
                    <a:pt x="409757" y="395123"/>
                  </a:lnTo>
                  <a:lnTo>
                    <a:pt x="424392" y="368782"/>
                  </a:lnTo>
                  <a:lnTo>
                    <a:pt x="439026" y="368782"/>
                  </a:lnTo>
                  <a:lnTo>
                    <a:pt x="453660" y="368782"/>
                  </a:lnTo>
                  <a:lnTo>
                    <a:pt x="468294" y="342440"/>
                  </a:lnTo>
                  <a:lnTo>
                    <a:pt x="482928" y="342440"/>
                  </a:lnTo>
                  <a:lnTo>
                    <a:pt x="497563" y="316098"/>
                  </a:lnTo>
                  <a:lnTo>
                    <a:pt x="512197" y="316098"/>
                  </a:lnTo>
                  <a:lnTo>
                    <a:pt x="526831" y="316098"/>
                  </a:lnTo>
                  <a:lnTo>
                    <a:pt x="541465" y="289757"/>
                  </a:lnTo>
                  <a:lnTo>
                    <a:pt x="556099" y="289757"/>
                  </a:lnTo>
                  <a:lnTo>
                    <a:pt x="570734" y="263415"/>
                  </a:lnTo>
                  <a:lnTo>
                    <a:pt x="585368" y="263415"/>
                  </a:lnTo>
                  <a:lnTo>
                    <a:pt x="600002" y="263415"/>
                  </a:lnTo>
                  <a:lnTo>
                    <a:pt x="614636" y="237074"/>
                  </a:lnTo>
                  <a:lnTo>
                    <a:pt x="629271" y="237074"/>
                  </a:lnTo>
                  <a:lnTo>
                    <a:pt x="643905" y="210732"/>
                  </a:lnTo>
                  <a:lnTo>
                    <a:pt x="658539" y="210732"/>
                  </a:lnTo>
                  <a:lnTo>
                    <a:pt x="673173" y="210732"/>
                  </a:lnTo>
                  <a:lnTo>
                    <a:pt x="687807" y="184391"/>
                  </a:lnTo>
                  <a:lnTo>
                    <a:pt x="702442" y="184391"/>
                  </a:lnTo>
                  <a:lnTo>
                    <a:pt x="717076" y="184391"/>
                  </a:lnTo>
                  <a:lnTo>
                    <a:pt x="731710" y="158049"/>
                  </a:lnTo>
                  <a:lnTo>
                    <a:pt x="746344" y="158049"/>
                  </a:lnTo>
                  <a:lnTo>
                    <a:pt x="760978" y="158049"/>
                  </a:lnTo>
                  <a:lnTo>
                    <a:pt x="775613" y="131707"/>
                  </a:lnTo>
                  <a:lnTo>
                    <a:pt x="790247" y="131707"/>
                  </a:lnTo>
                  <a:lnTo>
                    <a:pt x="804881" y="131707"/>
                  </a:lnTo>
                  <a:lnTo>
                    <a:pt x="819515" y="105366"/>
                  </a:lnTo>
                  <a:lnTo>
                    <a:pt x="834149" y="105366"/>
                  </a:lnTo>
                  <a:lnTo>
                    <a:pt x="848784" y="105366"/>
                  </a:lnTo>
                  <a:lnTo>
                    <a:pt x="863418" y="79024"/>
                  </a:lnTo>
                  <a:lnTo>
                    <a:pt x="878052" y="79024"/>
                  </a:lnTo>
                  <a:lnTo>
                    <a:pt x="892686" y="79024"/>
                  </a:lnTo>
                  <a:lnTo>
                    <a:pt x="907321" y="52683"/>
                  </a:lnTo>
                  <a:lnTo>
                    <a:pt x="921955" y="52683"/>
                  </a:lnTo>
                  <a:lnTo>
                    <a:pt x="936589" y="52683"/>
                  </a:lnTo>
                  <a:lnTo>
                    <a:pt x="951223" y="26341"/>
                  </a:lnTo>
                  <a:lnTo>
                    <a:pt x="965857" y="26341"/>
                  </a:lnTo>
                  <a:lnTo>
                    <a:pt x="980492" y="26341"/>
                  </a:lnTo>
                  <a:lnTo>
                    <a:pt x="995126" y="26341"/>
                  </a:lnTo>
                  <a:lnTo>
                    <a:pt x="1009760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19508" y="623591"/>
              <a:ext cx="1288415" cy="790575"/>
            </a:xfrm>
            <a:custGeom>
              <a:avLst/>
              <a:gdLst/>
              <a:ahLst/>
              <a:cxnLst/>
              <a:rect l="l" t="t" r="r" b="b"/>
              <a:pathLst>
                <a:path w="1288414" h="790575">
                  <a:moveTo>
                    <a:pt x="1287810" y="0"/>
                  </a:moveTo>
                  <a:lnTo>
                    <a:pt x="995126" y="0"/>
                  </a:lnTo>
                  <a:lnTo>
                    <a:pt x="980492" y="26341"/>
                  </a:lnTo>
                  <a:lnTo>
                    <a:pt x="936589" y="26341"/>
                  </a:lnTo>
                  <a:lnTo>
                    <a:pt x="921955" y="52683"/>
                  </a:lnTo>
                  <a:lnTo>
                    <a:pt x="892686" y="52683"/>
                  </a:lnTo>
                  <a:lnTo>
                    <a:pt x="878052" y="79024"/>
                  </a:lnTo>
                  <a:lnTo>
                    <a:pt x="848784" y="79024"/>
                  </a:lnTo>
                  <a:lnTo>
                    <a:pt x="834149" y="105366"/>
                  </a:lnTo>
                  <a:lnTo>
                    <a:pt x="804881" y="105366"/>
                  </a:lnTo>
                  <a:lnTo>
                    <a:pt x="790247" y="131707"/>
                  </a:lnTo>
                  <a:lnTo>
                    <a:pt x="760978" y="131707"/>
                  </a:lnTo>
                  <a:lnTo>
                    <a:pt x="746344" y="158049"/>
                  </a:lnTo>
                  <a:lnTo>
                    <a:pt x="717076" y="158049"/>
                  </a:lnTo>
                  <a:lnTo>
                    <a:pt x="702442" y="184391"/>
                  </a:lnTo>
                  <a:lnTo>
                    <a:pt x="673173" y="184391"/>
                  </a:lnTo>
                  <a:lnTo>
                    <a:pt x="658539" y="210732"/>
                  </a:lnTo>
                  <a:lnTo>
                    <a:pt x="629271" y="210732"/>
                  </a:lnTo>
                  <a:lnTo>
                    <a:pt x="614636" y="237074"/>
                  </a:lnTo>
                  <a:lnTo>
                    <a:pt x="600002" y="237074"/>
                  </a:lnTo>
                  <a:lnTo>
                    <a:pt x="585368" y="263415"/>
                  </a:lnTo>
                  <a:lnTo>
                    <a:pt x="556099" y="263415"/>
                  </a:lnTo>
                  <a:lnTo>
                    <a:pt x="541465" y="289757"/>
                  </a:lnTo>
                  <a:lnTo>
                    <a:pt x="526831" y="289757"/>
                  </a:lnTo>
                  <a:lnTo>
                    <a:pt x="512197" y="316098"/>
                  </a:lnTo>
                  <a:lnTo>
                    <a:pt x="482928" y="316098"/>
                  </a:lnTo>
                  <a:lnTo>
                    <a:pt x="468294" y="342440"/>
                  </a:lnTo>
                  <a:lnTo>
                    <a:pt x="453660" y="342440"/>
                  </a:lnTo>
                  <a:lnTo>
                    <a:pt x="439026" y="368782"/>
                  </a:lnTo>
                  <a:lnTo>
                    <a:pt x="409757" y="368782"/>
                  </a:lnTo>
                  <a:lnTo>
                    <a:pt x="395123" y="395123"/>
                  </a:lnTo>
                  <a:lnTo>
                    <a:pt x="380489" y="395123"/>
                  </a:lnTo>
                  <a:lnTo>
                    <a:pt x="365855" y="421465"/>
                  </a:lnTo>
                  <a:lnTo>
                    <a:pt x="351221" y="421465"/>
                  </a:lnTo>
                  <a:lnTo>
                    <a:pt x="336586" y="447806"/>
                  </a:lnTo>
                  <a:lnTo>
                    <a:pt x="321952" y="447806"/>
                  </a:lnTo>
                  <a:lnTo>
                    <a:pt x="307318" y="474148"/>
                  </a:lnTo>
                  <a:lnTo>
                    <a:pt x="278049" y="474148"/>
                  </a:lnTo>
                  <a:lnTo>
                    <a:pt x="263415" y="500489"/>
                  </a:lnTo>
                  <a:lnTo>
                    <a:pt x="248781" y="500489"/>
                  </a:lnTo>
                  <a:lnTo>
                    <a:pt x="234147" y="526831"/>
                  </a:lnTo>
                  <a:lnTo>
                    <a:pt x="219513" y="526831"/>
                  </a:lnTo>
                  <a:lnTo>
                    <a:pt x="190244" y="579514"/>
                  </a:lnTo>
                  <a:lnTo>
                    <a:pt x="175610" y="579514"/>
                  </a:lnTo>
                  <a:lnTo>
                    <a:pt x="160976" y="605856"/>
                  </a:lnTo>
                  <a:lnTo>
                    <a:pt x="146342" y="605856"/>
                  </a:lnTo>
                  <a:lnTo>
                    <a:pt x="131707" y="632197"/>
                  </a:lnTo>
                  <a:lnTo>
                    <a:pt x="117073" y="632197"/>
                  </a:lnTo>
                  <a:lnTo>
                    <a:pt x="87805" y="684881"/>
                  </a:lnTo>
                  <a:lnTo>
                    <a:pt x="73171" y="684881"/>
                  </a:lnTo>
                  <a:lnTo>
                    <a:pt x="29268" y="763905"/>
                  </a:lnTo>
                  <a:lnTo>
                    <a:pt x="14634" y="763905"/>
                  </a:lnTo>
                  <a:lnTo>
                    <a:pt x="0" y="790247"/>
                  </a:lnTo>
                  <a:lnTo>
                    <a:pt x="1287810" y="790247"/>
                  </a:lnTo>
                  <a:lnTo>
                    <a:pt x="1287810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04874" y="623591"/>
              <a:ext cx="1303020" cy="790575"/>
            </a:xfrm>
            <a:custGeom>
              <a:avLst/>
              <a:gdLst/>
              <a:ahLst/>
              <a:cxnLst/>
              <a:rect l="l" t="t" r="r" b="b"/>
              <a:pathLst>
                <a:path w="1303020" h="790575">
                  <a:moveTo>
                    <a:pt x="0" y="790247"/>
                  </a:moveTo>
                  <a:lnTo>
                    <a:pt x="14634" y="790247"/>
                  </a:lnTo>
                  <a:lnTo>
                    <a:pt x="29268" y="763905"/>
                  </a:lnTo>
                  <a:lnTo>
                    <a:pt x="43902" y="763905"/>
                  </a:lnTo>
                  <a:lnTo>
                    <a:pt x="58536" y="737564"/>
                  </a:lnTo>
                  <a:lnTo>
                    <a:pt x="73171" y="711222"/>
                  </a:lnTo>
                  <a:lnTo>
                    <a:pt x="87805" y="684881"/>
                  </a:lnTo>
                  <a:lnTo>
                    <a:pt x="102439" y="684881"/>
                  </a:lnTo>
                  <a:lnTo>
                    <a:pt x="117073" y="658539"/>
                  </a:lnTo>
                  <a:lnTo>
                    <a:pt x="131707" y="632197"/>
                  </a:lnTo>
                  <a:lnTo>
                    <a:pt x="146342" y="632197"/>
                  </a:lnTo>
                  <a:lnTo>
                    <a:pt x="160976" y="605856"/>
                  </a:lnTo>
                  <a:lnTo>
                    <a:pt x="175610" y="605856"/>
                  </a:lnTo>
                  <a:lnTo>
                    <a:pt x="190244" y="579514"/>
                  </a:lnTo>
                  <a:lnTo>
                    <a:pt x="204878" y="579514"/>
                  </a:lnTo>
                  <a:lnTo>
                    <a:pt x="219513" y="553173"/>
                  </a:lnTo>
                  <a:lnTo>
                    <a:pt x="234147" y="526831"/>
                  </a:lnTo>
                  <a:lnTo>
                    <a:pt x="248781" y="526831"/>
                  </a:lnTo>
                  <a:lnTo>
                    <a:pt x="263415" y="500489"/>
                  </a:lnTo>
                  <a:lnTo>
                    <a:pt x="278049" y="500489"/>
                  </a:lnTo>
                  <a:lnTo>
                    <a:pt x="292684" y="474148"/>
                  </a:lnTo>
                  <a:lnTo>
                    <a:pt x="307318" y="474148"/>
                  </a:lnTo>
                  <a:lnTo>
                    <a:pt x="321952" y="474148"/>
                  </a:lnTo>
                  <a:lnTo>
                    <a:pt x="336586" y="447806"/>
                  </a:lnTo>
                  <a:lnTo>
                    <a:pt x="351221" y="447806"/>
                  </a:lnTo>
                  <a:lnTo>
                    <a:pt x="365855" y="421465"/>
                  </a:lnTo>
                  <a:lnTo>
                    <a:pt x="380489" y="421465"/>
                  </a:lnTo>
                  <a:lnTo>
                    <a:pt x="395123" y="395123"/>
                  </a:lnTo>
                  <a:lnTo>
                    <a:pt x="409757" y="395123"/>
                  </a:lnTo>
                  <a:lnTo>
                    <a:pt x="424392" y="368782"/>
                  </a:lnTo>
                  <a:lnTo>
                    <a:pt x="439026" y="368782"/>
                  </a:lnTo>
                  <a:lnTo>
                    <a:pt x="453660" y="368782"/>
                  </a:lnTo>
                  <a:lnTo>
                    <a:pt x="468294" y="342440"/>
                  </a:lnTo>
                  <a:lnTo>
                    <a:pt x="482928" y="342440"/>
                  </a:lnTo>
                  <a:lnTo>
                    <a:pt x="497563" y="316098"/>
                  </a:lnTo>
                  <a:lnTo>
                    <a:pt x="512197" y="316098"/>
                  </a:lnTo>
                  <a:lnTo>
                    <a:pt x="526831" y="316098"/>
                  </a:lnTo>
                  <a:lnTo>
                    <a:pt x="541465" y="289757"/>
                  </a:lnTo>
                  <a:lnTo>
                    <a:pt x="556099" y="289757"/>
                  </a:lnTo>
                  <a:lnTo>
                    <a:pt x="570734" y="263415"/>
                  </a:lnTo>
                  <a:lnTo>
                    <a:pt x="585368" y="263415"/>
                  </a:lnTo>
                  <a:lnTo>
                    <a:pt x="600002" y="263415"/>
                  </a:lnTo>
                  <a:lnTo>
                    <a:pt x="614636" y="237074"/>
                  </a:lnTo>
                  <a:lnTo>
                    <a:pt x="629271" y="237074"/>
                  </a:lnTo>
                  <a:lnTo>
                    <a:pt x="643905" y="210732"/>
                  </a:lnTo>
                  <a:lnTo>
                    <a:pt x="658539" y="210732"/>
                  </a:lnTo>
                  <a:lnTo>
                    <a:pt x="673173" y="210732"/>
                  </a:lnTo>
                  <a:lnTo>
                    <a:pt x="687807" y="184391"/>
                  </a:lnTo>
                  <a:lnTo>
                    <a:pt x="702442" y="184391"/>
                  </a:lnTo>
                  <a:lnTo>
                    <a:pt x="717076" y="184391"/>
                  </a:lnTo>
                  <a:lnTo>
                    <a:pt x="731710" y="158049"/>
                  </a:lnTo>
                  <a:lnTo>
                    <a:pt x="746344" y="158049"/>
                  </a:lnTo>
                  <a:lnTo>
                    <a:pt x="760978" y="158049"/>
                  </a:lnTo>
                  <a:lnTo>
                    <a:pt x="775613" y="131707"/>
                  </a:lnTo>
                  <a:lnTo>
                    <a:pt x="790247" y="131707"/>
                  </a:lnTo>
                  <a:lnTo>
                    <a:pt x="804881" y="131707"/>
                  </a:lnTo>
                  <a:lnTo>
                    <a:pt x="819515" y="105366"/>
                  </a:lnTo>
                  <a:lnTo>
                    <a:pt x="834149" y="105366"/>
                  </a:lnTo>
                  <a:lnTo>
                    <a:pt x="848784" y="105366"/>
                  </a:lnTo>
                  <a:lnTo>
                    <a:pt x="863418" y="79024"/>
                  </a:lnTo>
                  <a:lnTo>
                    <a:pt x="878052" y="79024"/>
                  </a:lnTo>
                  <a:lnTo>
                    <a:pt x="892686" y="79024"/>
                  </a:lnTo>
                  <a:lnTo>
                    <a:pt x="907321" y="52683"/>
                  </a:lnTo>
                  <a:lnTo>
                    <a:pt x="921955" y="52683"/>
                  </a:lnTo>
                  <a:lnTo>
                    <a:pt x="936589" y="52683"/>
                  </a:lnTo>
                  <a:lnTo>
                    <a:pt x="951223" y="26341"/>
                  </a:lnTo>
                  <a:lnTo>
                    <a:pt x="965857" y="26341"/>
                  </a:lnTo>
                  <a:lnTo>
                    <a:pt x="980492" y="26341"/>
                  </a:lnTo>
                  <a:lnTo>
                    <a:pt x="995126" y="26341"/>
                  </a:lnTo>
                  <a:lnTo>
                    <a:pt x="1009760" y="0"/>
                  </a:lnTo>
                  <a:lnTo>
                    <a:pt x="1302444" y="0"/>
                  </a:lnTo>
                  <a:lnTo>
                    <a:pt x="1302444" y="790247"/>
                  </a:lnTo>
                  <a:lnTo>
                    <a:pt x="0" y="79024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010508" y="1061751"/>
              <a:ext cx="652145" cy="352425"/>
            </a:xfrm>
            <a:custGeom>
              <a:avLst/>
              <a:gdLst/>
              <a:ahLst/>
              <a:cxnLst/>
              <a:rect l="l" t="t" r="r" b="b"/>
              <a:pathLst>
                <a:path w="652144" h="352425">
                  <a:moveTo>
                    <a:pt x="48936" y="352087"/>
                  </a:moveTo>
                  <a:lnTo>
                    <a:pt x="21207" y="325745"/>
                  </a:lnTo>
                  <a:lnTo>
                    <a:pt x="0" y="273062"/>
                  </a:lnTo>
                  <a:lnTo>
                    <a:pt x="2054" y="246721"/>
                  </a:lnTo>
                  <a:lnTo>
                    <a:pt x="7797" y="220379"/>
                  </a:lnTo>
                  <a:lnTo>
                    <a:pt x="9002" y="217803"/>
                  </a:lnTo>
                  <a:lnTo>
                    <a:pt x="19966" y="194037"/>
                  </a:lnTo>
                  <a:lnTo>
                    <a:pt x="23637" y="189132"/>
                  </a:lnTo>
                  <a:lnTo>
                    <a:pt x="38271" y="170184"/>
                  </a:lnTo>
                  <a:lnTo>
                    <a:pt x="40261" y="167696"/>
                  </a:lnTo>
                  <a:lnTo>
                    <a:pt x="52905" y="155789"/>
                  </a:lnTo>
                  <a:lnTo>
                    <a:pt x="67539" y="141705"/>
                  </a:lnTo>
                  <a:lnTo>
                    <a:pt x="67908" y="141354"/>
                  </a:lnTo>
                  <a:lnTo>
                    <a:pt x="82174" y="130847"/>
                  </a:lnTo>
                  <a:lnTo>
                    <a:pt x="96808" y="119485"/>
                  </a:lnTo>
                  <a:lnTo>
                    <a:pt x="102667" y="115013"/>
                  </a:lnTo>
                  <a:lnTo>
                    <a:pt x="111442" y="109381"/>
                  </a:lnTo>
                  <a:lnTo>
                    <a:pt x="126076" y="99764"/>
                  </a:lnTo>
                  <a:lnTo>
                    <a:pt x="140710" y="89824"/>
                  </a:lnTo>
                  <a:lnTo>
                    <a:pt x="142461" y="88671"/>
                  </a:lnTo>
                  <a:lnTo>
                    <a:pt x="155345" y="81547"/>
                  </a:lnTo>
                  <a:lnTo>
                    <a:pt x="169979" y="73358"/>
                  </a:lnTo>
                  <a:lnTo>
                    <a:pt x="213881" y="50207"/>
                  </a:lnTo>
                  <a:lnTo>
                    <a:pt x="257784" y="31393"/>
                  </a:lnTo>
                  <a:lnTo>
                    <a:pt x="301687" y="17660"/>
                  </a:lnTo>
                  <a:lnTo>
                    <a:pt x="345589" y="7188"/>
                  </a:lnTo>
                  <a:lnTo>
                    <a:pt x="389492" y="2522"/>
                  </a:lnTo>
                  <a:lnTo>
                    <a:pt x="433395" y="81"/>
                  </a:lnTo>
                  <a:lnTo>
                    <a:pt x="448029" y="0"/>
                  </a:lnTo>
                  <a:lnTo>
                    <a:pt x="462663" y="725"/>
                  </a:lnTo>
                  <a:lnTo>
                    <a:pt x="477297" y="2007"/>
                  </a:lnTo>
                  <a:lnTo>
                    <a:pt x="491931" y="3845"/>
                  </a:lnTo>
                  <a:lnTo>
                    <a:pt x="506566" y="5490"/>
                  </a:lnTo>
                  <a:lnTo>
                    <a:pt x="550468" y="10946"/>
                  </a:lnTo>
                  <a:lnTo>
                    <a:pt x="594371" y="23379"/>
                  </a:lnTo>
                  <a:lnTo>
                    <a:pt x="638273" y="57863"/>
                  </a:lnTo>
                  <a:lnTo>
                    <a:pt x="651696" y="88671"/>
                  </a:lnTo>
                  <a:lnTo>
                    <a:pt x="651608" y="92236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75642" y="1252897"/>
              <a:ext cx="160022" cy="16240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728407" y="794250"/>
              <a:ext cx="979169" cy="619760"/>
            </a:xfrm>
            <a:custGeom>
              <a:avLst/>
              <a:gdLst/>
              <a:ahLst/>
              <a:cxnLst/>
              <a:rect l="l" t="t" r="r" b="b"/>
              <a:pathLst>
                <a:path w="979169" h="619760">
                  <a:moveTo>
                    <a:pt x="209122" y="619589"/>
                  </a:moveTo>
                  <a:lnTo>
                    <a:pt x="203298" y="608133"/>
                  </a:lnTo>
                  <a:lnTo>
                    <a:pt x="195928" y="593247"/>
                  </a:lnTo>
                  <a:lnTo>
                    <a:pt x="189419" y="566905"/>
                  </a:lnTo>
                  <a:lnTo>
                    <a:pt x="189431" y="540564"/>
                  </a:lnTo>
                  <a:lnTo>
                    <a:pt x="195407" y="514222"/>
                  </a:lnTo>
                  <a:lnTo>
                    <a:pt x="203298" y="494273"/>
                  </a:lnTo>
                  <a:lnTo>
                    <a:pt x="205745" y="487881"/>
                  </a:lnTo>
                  <a:lnTo>
                    <a:pt x="217932" y="463020"/>
                  </a:lnTo>
                  <a:lnTo>
                    <a:pt x="218652" y="461539"/>
                  </a:lnTo>
                  <a:lnTo>
                    <a:pt x="232566" y="441642"/>
                  </a:lnTo>
                  <a:lnTo>
                    <a:pt x="237033" y="435197"/>
                  </a:lnTo>
                  <a:lnTo>
                    <a:pt x="247201" y="423519"/>
                  </a:lnTo>
                  <a:lnTo>
                    <a:pt x="259839" y="408856"/>
                  </a:lnTo>
                  <a:lnTo>
                    <a:pt x="261835" y="407141"/>
                  </a:lnTo>
                  <a:lnTo>
                    <a:pt x="276469" y="394760"/>
                  </a:lnTo>
                  <a:lnTo>
                    <a:pt x="290284" y="382514"/>
                  </a:lnTo>
                  <a:lnTo>
                    <a:pt x="291103" y="381882"/>
                  </a:lnTo>
                  <a:lnTo>
                    <a:pt x="305737" y="370789"/>
                  </a:lnTo>
                  <a:lnTo>
                    <a:pt x="320372" y="359193"/>
                  </a:lnTo>
                  <a:lnTo>
                    <a:pt x="324223" y="356173"/>
                  </a:lnTo>
                  <a:lnTo>
                    <a:pt x="335006" y="348973"/>
                  </a:lnTo>
                  <a:lnTo>
                    <a:pt x="349640" y="338963"/>
                  </a:lnTo>
                  <a:lnTo>
                    <a:pt x="362091" y="329831"/>
                  </a:lnTo>
                  <a:lnTo>
                    <a:pt x="364274" y="328362"/>
                  </a:lnTo>
                  <a:lnTo>
                    <a:pt x="378908" y="318463"/>
                  </a:lnTo>
                  <a:lnTo>
                    <a:pt x="393543" y="308243"/>
                  </a:lnTo>
                  <a:lnTo>
                    <a:pt x="400415" y="303490"/>
                  </a:lnTo>
                  <a:lnTo>
                    <a:pt x="408177" y="298678"/>
                  </a:lnTo>
                  <a:lnTo>
                    <a:pt x="422811" y="289388"/>
                  </a:lnTo>
                  <a:lnTo>
                    <a:pt x="437445" y="279706"/>
                  </a:lnTo>
                  <a:lnTo>
                    <a:pt x="441344" y="277148"/>
                  </a:lnTo>
                  <a:lnTo>
                    <a:pt x="452080" y="271025"/>
                  </a:lnTo>
                  <a:lnTo>
                    <a:pt x="466714" y="262672"/>
                  </a:lnTo>
                  <a:lnTo>
                    <a:pt x="510616" y="240282"/>
                  </a:lnTo>
                  <a:lnTo>
                    <a:pt x="539885" y="227275"/>
                  </a:lnTo>
                  <a:lnTo>
                    <a:pt x="546213" y="224465"/>
                  </a:lnTo>
                  <a:lnTo>
                    <a:pt x="554519" y="221105"/>
                  </a:lnTo>
                  <a:lnTo>
                    <a:pt x="569153" y="215316"/>
                  </a:lnTo>
                  <a:lnTo>
                    <a:pt x="583787" y="209690"/>
                  </a:lnTo>
                  <a:lnTo>
                    <a:pt x="598422" y="203942"/>
                  </a:lnTo>
                  <a:lnTo>
                    <a:pt x="613056" y="198217"/>
                  </a:lnTo>
                  <a:lnTo>
                    <a:pt x="613313" y="198123"/>
                  </a:lnTo>
                  <a:lnTo>
                    <a:pt x="627690" y="193189"/>
                  </a:lnTo>
                  <a:lnTo>
                    <a:pt x="642324" y="187944"/>
                  </a:lnTo>
                  <a:lnTo>
                    <a:pt x="686227" y="171992"/>
                  </a:lnTo>
                  <a:lnTo>
                    <a:pt x="700861" y="167204"/>
                  </a:lnTo>
                  <a:lnTo>
                    <a:pt x="715495" y="162357"/>
                  </a:lnTo>
                  <a:lnTo>
                    <a:pt x="730130" y="157276"/>
                  </a:lnTo>
                  <a:lnTo>
                    <a:pt x="731435" y="156785"/>
                  </a:lnTo>
                </a:path>
                <a:path w="979169" h="619760">
                  <a:moveTo>
                    <a:pt x="796897" y="131947"/>
                  </a:moveTo>
                  <a:lnTo>
                    <a:pt x="803301" y="129618"/>
                  </a:lnTo>
                  <a:lnTo>
                    <a:pt x="817935" y="124103"/>
                  </a:lnTo>
                  <a:lnTo>
                    <a:pt x="830971" y="119099"/>
                  </a:lnTo>
                  <a:lnTo>
                    <a:pt x="832569" y="118613"/>
                  </a:lnTo>
                  <a:lnTo>
                    <a:pt x="847203" y="114544"/>
                  </a:lnTo>
                  <a:lnTo>
                    <a:pt x="861837" y="110254"/>
                  </a:lnTo>
                  <a:lnTo>
                    <a:pt x="876472" y="105699"/>
                  </a:lnTo>
                  <a:lnTo>
                    <a:pt x="891106" y="100794"/>
                  </a:lnTo>
                  <a:lnTo>
                    <a:pt x="905740" y="96152"/>
                  </a:lnTo>
                  <a:lnTo>
                    <a:pt x="949643" y="87395"/>
                  </a:lnTo>
                  <a:lnTo>
                    <a:pt x="964277" y="85048"/>
                  </a:lnTo>
                  <a:lnTo>
                    <a:pt x="978911" y="82806"/>
                  </a:lnTo>
                </a:path>
                <a:path w="979169" h="619760">
                  <a:moveTo>
                    <a:pt x="960" y="619589"/>
                  </a:moveTo>
                  <a:lnTo>
                    <a:pt x="2610" y="566905"/>
                  </a:lnTo>
                  <a:lnTo>
                    <a:pt x="13053" y="526234"/>
                  </a:lnTo>
                  <a:lnTo>
                    <a:pt x="29795" y="487881"/>
                  </a:lnTo>
                  <a:lnTo>
                    <a:pt x="42322" y="467042"/>
                  </a:lnTo>
                  <a:lnTo>
                    <a:pt x="45582" y="461539"/>
                  </a:lnTo>
                  <a:lnTo>
                    <a:pt x="56956" y="445231"/>
                  </a:lnTo>
                  <a:lnTo>
                    <a:pt x="63822" y="435197"/>
                  </a:lnTo>
                  <a:lnTo>
                    <a:pt x="71590" y="426142"/>
                  </a:lnTo>
                  <a:lnTo>
                    <a:pt x="85539" y="408856"/>
                  </a:lnTo>
                  <a:lnTo>
                    <a:pt x="86224" y="408136"/>
                  </a:lnTo>
                  <a:lnTo>
                    <a:pt x="100858" y="392647"/>
                  </a:lnTo>
                  <a:lnTo>
                    <a:pt x="109838" y="382514"/>
                  </a:lnTo>
                  <a:lnTo>
                    <a:pt x="115493" y="377199"/>
                  </a:lnTo>
                  <a:lnTo>
                    <a:pt x="130127" y="363086"/>
                  </a:lnTo>
                  <a:lnTo>
                    <a:pt x="137058" y="356173"/>
                  </a:lnTo>
                  <a:lnTo>
                    <a:pt x="144761" y="349482"/>
                  </a:lnTo>
                  <a:lnTo>
                    <a:pt x="159395" y="336311"/>
                  </a:lnTo>
                  <a:lnTo>
                    <a:pt x="166361" y="329831"/>
                  </a:lnTo>
                  <a:lnTo>
                    <a:pt x="174030" y="323480"/>
                  </a:lnTo>
                  <a:lnTo>
                    <a:pt x="188664" y="310859"/>
                  </a:lnTo>
                  <a:lnTo>
                    <a:pt x="197005" y="303490"/>
                  </a:lnTo>
                  <a:lnTo>
                    <a:pt x="203298" y="298713"/>
                  </a:lnTo>
                  <a:lnTo>
                    <a:pt x="217932" y="287240"/>
                  </a:lnTo>
                  <a:lnTo>
                    <a:pt x="229950" y="277148"/>
                  </a:lnTo>
                  <a:lnTo>
                    <a:pt x="232566" y="275210"/>
                  </a:lnTo>
                  <a:lnTo>
                    <a:pt x="247201" y="264410"/>
                  </a:lnTo>
                  <a:lnTo>
                    <a:pt x="261835" y="252685"/>
                  </a:lnTo>
                  <a:lnTo>
                    <a:pt x="264170" y="250806"/>
                  </a:lnTo>
                  <a:lnTo>
                    <a:pt x="276469" y="242184"/>
                  </a:lnTo>
                  <a:lnTo>
                    <a:pt x="291103" y="231080"/>
                  </a:lnTo>
                  <a:lnTo>
                    <a:pt x="299451" y="224465"/>
                  </a:lnTo>
                  <a:lnTo>
                    <a:pt x="305737" y="220221"/>
                  </a:lnTo>
                  <a:lnTo>
                    <a:pt x="320372" y="210182"/>
                  </a:lnTo>
                  <a:lnTo>
                    <a:pt x="335006" y="199575"/>
                  </a:lnTo>
                  <a:lnTo>
                    <a:pt x="337014" y="198123"/>
                  </a:lnTo>
                  <a:lnTo>
                    <a:pt x="349640" y="190098"/>
                  </a:lnTo>
                  <a:lnTo>
                    <a:pt x="364274" y="180199"/>
                  </a:lnTo>
                  <a:lnTo>
                    <a:pt x="376268" y="171782"/>
                  </a:lnTo>
                  <a:lnTo>
                    <a:pt x="378908" y="170160"/>
                  </a:lnTo>
                  <a:lnTo>
                    <a:pt x="393543" y="161099"/>
                  </a:lnTo>
                  <a:lnTo>
                    <a:pt x="408177" y="151382"/>
                  </a:lnTo>
                  <a:lnTo>
                    <a:pt x="416870" y="145440"/>
                  </a:lnTo>
                  <a:lnTo>
                    <a:pt x="422811" y="141969"/>
                  </a:lnTo>
                  <a:lnTo>
                    <a:pt x="437445" y="133194"/>
                  </a:lnTo>
                  <a:lnTo>
                    <a:pt x="452080" y="123770"/>
                  </a:lnTo>
                  <a:lnTo>
                    <a:pt x="459051" y="119099"/>
                  </a:lnTo>
                  <a:lnTo>
                    <a:pt x="466714" y="114644"/>
                  </a:lnTo>
                  <a:lnTo>
                    <a:pt x="481348" y="105939"/>
                  </a:lnTo>
                  <a:lnTo>
                    <a:pt x="495982" y="96720"/>
                  </a:lnTo>
                  <a:lnTo>
                    <a:pt x="502158" y="92757"/>
                  </a:lnTo>
                  <a:lnTo>
                    <a:pt x="510616" y="88021"/>
                  </a:lnTo>
                  <a:lnTo>
                    <a:pt x="525251" y="79574"/>
                  </a:lnTo>
                  <a:lnTo>
                    <a:pt x="539885" y="70560"/>
                  </a:lnTo>
                  <a:lnTo>
                    <a:pt x="546470" y="66415"/>
                  </a:lnTo>
                  <a:lnTo>
                    <a:pt x="554519" y="61967"/>
                  </a:lnTo>
                  <a:lnTo>
                    <a:pt x="569153" y="53684"/>
                  </a:lnTo>
                  <a:lnTo>
                    <a:pt x="583787" y="44927"/>
                  </a:lnTo>
                  <a:lnTo>
                    <a:pt x="591678" y="40074"/>
                  </a:lnTo>
                  <a:lnTo>
                    <a:pt x="598422" y="36532"/>
                  </a:lnTo>
                  <a:lnTo>
                    <a:pt x="613056" y="28741"/>
                  </a:lnTo>
                  <a:lnTo>
                    <a:pt x="627690" y="20528"/>
                  </a:lnTo>
                  <a:lnTo>
                    <a:pt x="639491" y="13732"/>
                  </a:lnTo>
                  <a:lnTo>
                    <a:pt x="642324" y="12362"/>
                  </a:lnTo>
                  <a:lnTo>
                    <a:pt x="656958" y="5315"/>
                  </a:lnTo>
                  <a:lnTo>
                    <a:pt x="667390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89322" y="655675"/>
              <a:ext cx="219460" cy="9522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565967" y="779042"/>
              <a:ext cx="635635" cy="635000"/>
            </a:xfrm>
            <a:custGeom>
              <a:avLst/>
              <a:gdLst/>
              <a:ahLst/>
              <a:cxnLst/>
              <a:rect l="l" t="t" r="r" b="b"/>
              <a:pathLst>
                <a:path w="635635" h="635000">
                  <a:moveTo>
                    <a:pt x="0" y="634796"/>
                  </a:moveTo>
                  <a:lnTo>
                    <a:pt x="9700" y="582113"/>
                  </a:lnTo>
                  <a:lnTo>
                    <a:pt x="29151" y="530882"/>
                  </a:lnTo>
                  <a:lnTo>
                    <a:pt x="43786" y="503492"/>
                  </a:lnTo>
                  <a:lnTo>
                    <a:pt x="43996" y="503089"/>
                  </a:lnTo>
                  <a:lnTo>
                    <a:pt x="58420" y="480640"/>
                  </a:lnTo>
                  <a:lnTo>
                    <a:pt x="60814" y="476747"/>
                  </a:lnTo>
                  <a:lnTo>
                    <a:pt x="73054" y="460544"/>
                  </a:lnTo>
                  <a:lnTo>
                    <a:pt x="80165" y="450405"/>
                  </a:lnTo>
                  <a:lnTo>
                    <a:pt x="87688" y="441853"/>
                  </a:lnTo>
                  <a:lnTo>
                    <a:pt x="101462" y="424064"/>
                  </a:lnTo>
                  <a:lnTo>
                    <a:pt x="102322" y="423180"/>
                  </a:lnTo>
                  <a:lnTo>
                    <a:pt x="116957" y="407820"/>
                  </a:lnTo>
                  <a:lnTo>
                    <a:pt x="125585" y="397722"/>
                  </a:lnTo>
                  <a:lnTo>
                    <a:pt x="131591" y="392103"/>
                  </a:lnTo>
                  <a:lnTo>
                    <a:pt x="146225" y="376819"/>
                  </a:lnTo>
                  <a:lnTo>
                    <a:pt x="151160" y="371381"/>
                  </a:lnTo>
                  <a:lnTo>
                    <a:pt x="160859" y="362992"/>
                  </a:lnTo>
                  <a:lnTo>
                    <a:pt x="175494" y="348253"/>
                  </a:lnTo>
                  <a:lnTo>
                    <a:pt x="178596" y="345039"/>
                  </a:lnTo>
                  <a:lnTo>
                    <a:pt x="190128" y="335574"/>
                  </a:lnTo>
                  <a:lnTo>
                    <a:pt x="204762" y="321197"/>
                  </a:lnTo>
                  <a:lnTo>
                    <a:pt x="207238" y="318697"/>
                  </a:lnTo>
                  <a:lnTo>
                    <a:pt x="219396" y="308828"/>
                  </a:lnTo>
                  <a:lnTo>
                    <a:pt x="234030" y="294920"/>
                  </a:lnTo>
                  <a:lnTo>
                    <a:pt x="236670" y="292356"/>
                  </a:lnTo>
                  <a:lnTo>
                    <a:pt x="248665" y="282996"/>
                  </a:lnTo>
                  <a:lnTo>
                    <a:pt x="263299" y="269585"/>
                  </a:lnTo>
                  <a:lnTo>
                    <a:pt x="267127" y="266014"/>
                  </a:lnTo>
                  <a:lnTo>
                    <a:pt x="277933" y="257983"/>
                  </a:lnTo>
                  <a:lnTo>
                    <a:pt x="292567" y="245240"/>
                  </a:lnTo>
                  <a:lnTo>
                    <a:pt x="298637" y="239673"/>
                  </a:lnTo>
                  <a:lnTo>
                    <a:pt x="307201" y="233444"/>
                  </a:lnTo>
                  <a:lnTo>
                    <a:pt x="321836" y="221556"/>
                  </a:lnTo>
                  <a:lnTo>
                    <a:pt x="331038" y="213331"/>
                  </a:lnTo>
                  <a:lnTo>
                    <a:pt x="336470" y="209614"/>
                  </a:lnTo>
                  <a:lnTo>
                    <a:pt x="351104" y="198603"/>
                  </a:lnTo>
                  <a:lnTo>
                    <a:pt x="364573" y="186990"/>
                  </a:lnTo>
                  <a:lnTo>
                    <a:pt x="365738" y="186246"/>
                  </a:lnTo>
                  <a:lnTo>
                    <a:pt x="380372" y="176371"/>
                  </a:lnTo>
                  <a:lnTo>
                    <a:pt x="395007" y="164453"/>
                  </a:lnTo>
                  <a:lnTo>
                    <a:pt x="399596" y="160648"/>
                  </a:lnTo>
                  <a:lnTo>
                    <a:pt x="409641" y="154279"/>
                  </a:lnTo>
                  <a:lnTo>
                    <a:pt x="424275" y="143350"/>
                  </a:lnTo>
                  <a:lnTo>
                    <a:pt x="435093" y="134306"/>
                  </a:lnTo>
                  <a:lnTo>
                    <a:pt x="438909" y="132029"/>
                  </a:lnTo>
                  <a:lnTo>
                    <a:pt x="453544" y="122365"/>
                  </a:lnTo>
                  <a:lnTo>
                    <a:pt x="468178" y="110605"/>
                  </a:lnTo>
                  <a:lnTo>
                    <a:pt x="471427" y="107965"/>
                  </a:lnTo>
                  <a:lnTo>
                    <a:pt x="482812" y="101344"/>
                  </a:lnTo>
                  <a:lnTo>
                    <a:pt x="497446" y="91106"/>
                  </a:lnTo>
                  <a:lnTo>
                    <a:pt x="509358" y="81623"/>
                  </a:lnTo>
                  <a:lnTo>
                    <a:pt x="512080" y="80142"/>
                  </a:lnTo>
                  <a:lnTo>
                    <a:pt x="526715" y="71409"/>
                  </a:lnTo>
                  <a:lnTo>
                    <a:pt x="541349" y="60819"/>
                  </a:lnTo>
                  <a:lnTo>
                    <a:pt x="548637" y="55282"/>
                  </a:lnTo>
                  <a:lnTo>
                    <a:pt x="555983" y="51424"/>
                  </a:lnTo>
                  <a:lnTo>
                    <a:pt x="570617" y="42421"/>
                  </a:lnTo>
                  <a:lnTo>
                    <a:pt x="585251" y="31645"/>
                  </a:lnTo>
                  <a:lnTo>
                    <a:pt x="588904" y="28940"/>
                  </a:lnTo>
                  <a:lnTo>
                    <a:pt x="599886" y="23367"/>
                  </a:lnTo>
                  <a:lnTo>
                    <a:pt x="614520" y="14218"/>
                  </a:lnTo>
                  <a:lnTo>
                    <a:pt x="629154" y="3336"/>
                  </a:lnTo>
                  <a:lnTo>
                    <a:pt x="630167" y="2599"/>
                  </a:lnTo>
                  <a:lnTo>
                    <a:pt x="635388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74644" y="622128"/>
              <a:ext cx="200043" cy="11303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404874" y="755299"/>
              <a:ext cx="780415" cy="659130"/>
            </a:xfrm>
            <a:custGeom>
              <a:avLst/>
              <a:gdLst/>
              <a:ahLst/>
              <a:cxnLst/>
              <a:rect l="l" t="t" r="r" b="b"/>
              <a:pathLst>
                <a:path w="780414" h="659130">
                  <a:moveTo>
                    <a:pt x="0" y="658539"/>
                  </a:moveTo>
                  <a:lnTo>
                    <a:pt x="14634" y="658539"/>
                  </a:lnTo>
                  <a:lnTo>
                    <a:pt x="29268" y="632197"/>
                  </a:lnTo>
                  <a:lnTo>
                    <a:pt x="43902" y="632197"/>
                  </a:lnTo>
                  <a:lnTo>
                    <a:pt x="58536" y="605856"/>
                  </a:lnTo>
                  <a:lnTo>
                    <a:pt x="73171" y="579514"/>
                  </a:lnTo>
                  <a:lnTo>
                    <a:pt x="87805" y="553173"/>
                  </a:lnTo>
                  <a:lnTo>
                    <a:pt x="102439" y="553173"/>
                  </a:lnTo>
                  <a:lnTo>
                    <a:pt x="117073" y="526831"/>
                  </a:lnTo>
                  <a:lnTo>
                    <a:pt x="131707" y="500489"/>
                  </a:lnTo>
                  <a:lnTo>
                    <a:pt x="146342" y="500489"/>
                  </a:lnTo>
                  <a:lnTo>
                    <a:pt x="160976" y="474148"/>
                  </a:lnTo>
                  <a:lnTo>
                    <a:pt x="175610" y="474148"/>
                  </a:lnTo>
                  <a:lnTo>
                    <a:pt x="190244" y="447806"/>
                  </a:lnTo>
                  <a:lnTo>
                    <a:pt x="204878" y="447806"/>
                  </a:lnTo>
                  <a:lnTo>
                    <a:pt x="219513" y="421465"/>
                  </a:lnTo>
                  <a:lnTo>
                    <a:pt x="234147" y="395123"/>
                  </a:lnTo>
                  <a:lnTo>
                    <a:pt x="248781" y="395123"/>
                  </a:lnTo>
                  <a:lnTo>
                    <a:pt x="263415" y="368782"/>
                  </a:lnTo>
                  <a:lnTo>
                    <a:pt x="278049" y="368782"/>
                  </a:lnTo>
                  <a:lnTo>
                    <a:pt x="292684" y="342440"/>
                  </a:lnTo>
                  <a:lnTo>
                    <a:pt x="307318" y="342440"/>
                  </a:lnTo>
                  <a:lnTo>
                    <a:pt x="321952" y="342440"/>
                  </a:lnTo>
                  <a:lnTo>
                    <a:pt x="336586" y="316098"/>
                  </a:lnTo>
                  <a:lnTo>
                    <a:pt x="351221" y="316098"/>
                  </a:lnTo>
                  <a:lnTo>
                    <a:pt x="365855" y="289757"/>
                  </a:lnTo>
                  <a:lnTo>
                    <a:pt x="380489" y="289757"/>
                  </a:lnTo>
                  <a:lnTo>
                    <a:pt x="395123" y="263415"/>
                  </a:lnTo>
                  <a:lnTo>
                    <a:pt x="409757" y="263415"/>
                  </a:lnTo>
                  <a:lnTo>
                    <a:pt x="424392" y="237074"/>
                  </a:lnTo>
                  <a:lnTo>
                    <a:pt x="439026" y="237074"/>
                  </a:lnTo>
                  <a:lnTo>
                    <a:pt x="453660" y="237074"/>
                  </a:lnTo>
                  <a:lnTo>
                    <a:pt x="468294" y="210732"/>
                  </a:lnTo>
                  <a:lnTo>
                    <a:pt x="482928" y="210732"/>
                  </a:lnTo>
                  <a:lnTo>
                    <a:pt x="497563" y="184391"/>
                  </a:lnTo>
                  <a:lnTo>
                    <a:pt x="512197" y="184391"/>
                  </a:lnTo>
                  <a:lnTo>
                    <a:pt x="526831" y="184391"/>
                  </a:lnTo>
                  <a:lnTo>
                    <a:pt x="541465" y="158049"/>
                  </a:lnTo>
                  <a:lnTo>
                    <a:pt x="556099" y="158049"/>
                  </a:lnTo>
                  <a:lnTo>
                    <a:pt x="570734" y="131707"/>
                  </a:lnTo>
                  <a:lnTo>
                    <a:pt x="585368" y="131707"/>
                  </a:lnTo>
                  <a:lnTo>
                    <a:pt x="600002" y="131707"/>
                  </a:lnTo>
                  <a:lnTo>
                    <a:pt x="614636" y="105366"/>
                  </a:lnTo>
                  <a:lnTo>
                    <a:pt x="629271" y="105366"/>
                  </a:lnTo>
                  <a:lnTo>
                    <a:pt x="643905" y="79024"/>
                  </a:lnTo>
                  <a:lnTo>
                    <a:pt x="658539" y="79024"/>
                  </a:lnTo>
                  <a:lnTo>
                    <a:pt x="673173" y="79024"/>
                  </a:lnTo>
                  <a:lnTo>
                    <a:pt x="687807" y="52683"/>
                  </a:lnTo>
                  <a:lnTo>
                    <a:pt x="702442" y="52683"/>
                  </a:lnTo>
                  <a:lnTo>
                    <a:pt x="717076" y="52683"/>
                  </a:lnTo>
                  <a:lnTo>
                    <a:pt x="731710" y="26341"/>
                  </a:lnTo>
                  <a:lnTo>
                    <a:pt x="746344" y="26341"/>
                  </a:lnTo>
                  <a:lnTo>
                    <a:pt x="760978" y="26341"/>
                  </a:lnTo>
                  <a:lnTo>
                    <a:pt x="775613" y="0"/>
                  </a:lnTo>
                  <a:lnTo>
                    <a:pt x="780108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13274" y="622128"/>
              <a:ext cx="202824" cy="125661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 rot="17160000">
            <a:off x="2598804" y="1190519"/>
            <a:ext cx="95158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0.299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 rot="20400000">
            <a:off x="2458678" y="918657"/>
            <a:ext cx="60973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 rot="20100000">
            <a:off x="2391121" y="752224"/>
            <a:ext cx="95158" cy="3302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ts val="260"/>
              </a:lnSpc>
              <a:spcBef>
                <a:spcPts val="15"/>
              </a:spcBef>
            </a:pPr>
            <a:r>
              <a:rPr sz="250" spc="10" dirty="0">
                <a:latin typeface="Arial MT"/>
                <a:cs typeface="Arial MT"/>
              </a:rPr>
              <a:t>0.305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 rot="19740000">
            <a:off x="2196705" y="736107"/>
            <a:ext cx="77251" cy="3302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ts val="260"/>
              </a:lnSpc>
              <a:spcBef>
                <a:spcPts val="15"/>
              </a:spcBef>
            </a:pPr>
            <a:r>
              <a:rPr sz="250" spc="10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 rot="20640000">
            <a:off x="2177650" y="732750"/>
            <a:ext cx="40956" cy="3302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ts val="260"/>
              </a:lnSpc>
              <a:spcBef>
                <a:spcPts val="15"/>
              </a:spcBef>
            </a:pPr>
            <a:r>
              <a:rPr sz="250" spc="10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247805" y="1249936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084" y="0"/>
                </a:moveTo>
                <a:lnTo>
                  <a:pt x="2622" y="0"/>
                </a:lnTo>
                <a:lnTo>
                  <a:pt x="0" y="2622"/>
                </a:lnTo>
                <a:lnTo>
                  <a:pt x="0" y="9084"/>
                </a:lnTo>
                <a:lnTo>
                  <a:pt x="2622" y="11707"/>
                </a:lnTo>
                <a:lnTo>
                  <a:pt x="9084" y="11707"/>
                </a:lnTo>
                <a:lnTo>
                  <a:pt x="11707" y="9084"/>
                </a:lnTo>
                <a:lnTo>
                  <a:pt x="11707" y="5853"/>
                </a:lnTo>
                <a:lnTo>
                  <a:pt x="11707" y="2622"/>
                </a:lnTo>
                <a:lnTo>
                  <a:pt x="9084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242422" y="1219674"/>
            <a:ext cx="133350" cy="67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50" spc="10" dirty="0">
                <a:latin typeface="Arial MT"/>
                <a:cs typeface="Arial MT"/>
              </a:rPr>
              <a:t>0.2982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242435" y="622128"/>
            <a:ext cx="1466850" cy="793750"/>
            <a:chOff x="1242435" y="622128"/>
            <a:chExt cx="1466850" cy="793750"/>
          </a:xfrm>
        </p:grpSpPr>
        <p:sp>
          <p:nvSpPr>
            <p:cNvPr id="26" name="object 26"/>
            <p:cNvSpPr/>
            <p:nvPr/>
          </p:nvSpPr>
          <p:spPr>
            <a:xfrm>
              <a:off x="1443140" y="1357503"/>
              <a:ext cx="40640" cy="35560"/>
            </a:xfrm>
            <a:custGeom>
              <a:avLst/>
              <a:gdLst/>
              <a:ahLst/>
              <a:cxnLst/>
              <a:rect l="l" t="t" r="r" b="b"/>
              <a:pathLst>
                <a:path w="40640" h="35559">
                  <a:moveTo>
                    <a:pt x="20270" y="0"/>
                  </a:moveTo>
                  <a:lnTo>
                    <a:pt x="0" y="35116"/>
                  </a:lnTo>
                  <a:lnTo>
                    <a:pt x="40541" y="35116"/>
                  </a:lnTo>
                  <a:lnTo>
                    <a:pt x="2027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443140" y="1357503"/>
              <a:ext cx="40640" cy="35560"/>
            </a:xfrm>
            <a:custGeom>
              <a:avLst/>
              <a:gdLst/>
              <a:ahLst/>
              <a:cxnLst/>
              <a:rect l="l" t="t" r="r" b="b"/>
              <a:pathLst>
                <a:path w="40640" h="35559">
                  <a:moveTo>
                    <a:pt x="20270" y="0"/>
                  </a:moveTo>
                  <a:lnTo>
                    <a:pt x="0" y="35116"/>
                  </a:lnTo>
                  <a:lnTo>
                    <a:pt x="40541" y="35116"/>
                  </a:lnTo>
                  <a:lnTo>
                    <a:pt x="20270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243898" y="623591"/>
              <a:ext cx="1463675" cy="790575"/>
            </a:xfrm>
            <a:custGeom>
              <a:avLst/>
              <a:gdLst/>
              <a:ahLst/>
              <a:cxnLst/>
              <a:rect l="l" t="t" r="r" b="b"/>
              <a:pathLst>
                <a:path w="1463675" h="790575">
                  <a:moveTo>
                    <a:pt x="0" y="790247"/>
                  </a:moveTo>
                  <a:lnTo>
                    <a:pt x="1463420" y="790247"/>
                  </a:lnTo>
                </a:path>
                <a:path w="1463675" h="790575">
                  <a:moveTo>
                    <a:pt x="0" y="0"/>
                  </a:moveTo>
                  <a:lnTo>
                    <a:pt x="1463420" y="0"/>
                  </a:lnTo>
                </a:path>
                <a:path w="1463675" h="790575">
                  <a:moveTo>
                    <a:pt x="0" y="790247"/>
                  </a:moveTo>
                  <a:lnTo>
                    <a:pt x="0" y="775613"/>
                  </a:lnTo>
                </a:path>
                <a:path w="1463675" h="790575">
                  <a:moveTo>
                    <a:pt x="146342" y="790247"/>
                  </a:moveTo>
                  <a:lnTo>
                    <a:pt x="146342" y="775613"/>
                  </a:lnTo>
                </a:path>
                <a:path w="1463675" h="790575">
                  <a:moveTo>
                    <a:pt x="292684" y="790247"/>
                  </a:moveTo>
                  <a:lnTo>
                    <a:pt x="292684" y="775613"/>
                  </a:lnTo>
                </a:path>
                <a:path w="1463675" h="790575">
                  <a:moveTo>
                    <a:pt x="439026" y="790247"/>
                  </a:moveTo>
                  <a:lnTo>
                    <a:pt x="439026" y="775613"/>
                  </a:lnTo>
                </a:path>
                <a:path w="1463675" h="790575">
                  <a:moveTo>
                    <a:pt x="585368" y="790247"/>
                  </a:moveTo>
                  <a:lnTo>
                    <a:pt x="585368" y="775613"/>
                  </a:lnTo>
                </a:path>
                <a:path w="1463675" h="790575">
                  <a:moveTo>
                    <a:pt x="731710" y="790247"/>
                  </a:moveTo>
                  <a:lnTo>
                    <a:pt x="731710" y="775613"/>
                  </a:lnTo>
                </a:path>
                <a:path w="1463675" h="790575">
                  <a:moveTo>
                    <a:pt x="878052" y="790247"/>
                  </a:moveTo>
                  <a:lnTo>
                    <a:pt x="878052" y="775613"/>
                  </a:lnTo>
                </a:path>
                <a:path w="1463675" h="790575">
                  <a:moveTo>
                    <a:pt x="1024394" y="790247"/>
                  </a:moveTo>
                  <a:lnTo>
                    <a:pt x="1024394" y="775613"/>
                  </a:lnTo>
                </a:path>
                <a:path w="1463675" h="790575">
                  <a:moveTo>
                    <a:pt x="1170736" y="790247"/>
                  </a:moveTo>
                  <a:lnTo>
                    <a:pt x="1170736" y="775613"/>
                  </a:lnTo>
                </a:path>
                <a:path w="1463675" h="790575">
                  <a:moveTo>
                    <a:pt x="1317078" y="790247"/>
                  </a:moveTo>
                  <a:lnTo>
                    <a:pt x="1317078" y="775613"/>
                  </a:lnTo>
                </a:path>
                <a:path w="1463675" h="790575">
                  <a:moveTo>
                    <a:pt x="1463420" y="790247"/>
                  </a:moveTo>
                  <a:lnTo>
                    <a:pt x="1463420" y="775613"/>
                  </a:lnTo>
                </a:path>
                <a:path w="1463675" h="790575">
                  <a:moveTo>
                    <a:pt x="0" y="0"/>
                  </a:moveTo>
                  <a:lnTo>
                    <a:pt x="0" y="14634"/>
                  </a:lnTo>
                </a:path>
                <a:path w="1463675" h="790575">
                  <a:moveTo>
                    <a:pt x="146342" y="0"/>
                  </a:moveTo>
                  <a:lnTo>
                    <a:pt x="146342" y="14634"/>
                  </a:lnTo>
                </a:path>
                <a:path w="1463675" h="790575">
                  <a:moveTo>
                    <a:pt x="292684" y="0"/>
                  </a:moveTo>
                  <a:lnTo>
                    <a:pt x="292684" y="14634"/>
                  </a:lnTo>
                </a:path>
                <a:path w="1463675" h="790575">
                  <a:moveTo>
                    <a:pt x="439026" y="0"/>
                  </a:moveTo>
                  <a:lnTo>
                    <a:pt x="439026" y="14634"/>
                  </a:lnTo>
                </a:path>
                <a:path w="1463675" h="790575">
                  <a:moveTo>
                    <a:pt x="585368" y="0"/>
                  </a:moveTo>
                  <a:lnTo>
                    <a:pt x="585368" y="14634"/>
                  </a:lnTo>
                </a:path>
                <a:path w="1463675" h="790575">
                  <a:moveTo>
                    <a:pt x="731710" y="0"/>
                  </a:moveTo>
                  <a:lnTo>
                    <a:pt x="731710" y="14634"/>
                  </a:lnTo>
                </a:path>
                <a:path w="1463675" h="790575">
                  <a:moveTo>
                    <a:pt x="878052" y="0"/>
                  </a:moveTo>
                  <a:lnTo>
                    <a:pt x="878052" y="14634"/>
                  </a:lnTo>
                </a:path>
                <a:path w="1463675" h="790575">
                  <a:moveTo>
                    <a:pt x="1024394" y="0"/>
                  </a:moveTo>
                  <a:lnTo>
                    <a:pt x="1024394" y="14634"/>
                  </a:lnTo>
                </a:path>
                <a:path w="1463675" h="790575">
                  <a:moveTo>
                    <a:pt x="1170736" y="0"/>
                  </a:moveTo>
                  <a:lnTo>
                    <a:pt x="1170736" y="14634"/>
                  </a:lnTo>
                </a:path>
                <a:path w="1463675" h="790575">
                  <a:moveTo>
                    <a:pt x="1317078" y="0"/>
                  </a:moveTo>
                  <a:lnTo>
                    <a:pt x="1317078" y="14634"/>
                  </a:lnTo>
                </a:path>
                <a:path w="1463675" h="790575">
                  <a:moveTo>
                    <a:pt x="1463420" y="0"/>
                  </a:moveTo>
                  <a:lnTo>
                    <a:pt x="1463420" y="14634"/>
                  </a:lnTo>
                </a:path>
                <a:path w="1463675" h="790575">
                  <a:moveTo>
                    <a:pt x="0" y="790247"/>
                  </a:moveTo>
                  <a:lnTo>
                    <a:pt x="0" y="0"/>
                  </a:lnTo>
                </a:path>
                <a:path w="1463675" h="790575">
                  <a:moveTo>
                    <a:pt x="1463420" y="790247"/>
                  </a:moveTo>
                  <a:lnTo>
                    <a:pt x="1463420" y="0"/>
                  </a:lnTo>
                </a:path>
                <a:path w="1463675" h="790575">
                  <a:moveTo>
                    <a:pt x="0" y="790247"/>
                  </a:moveTo>
                  <a:lnTo>
                    <a:pt x="14634" y="790247"/>
                  </a:lnTo>
                </a:path>
                <a:path w="1463675" h="790575">
                  <a:moveTo>
                    <a:pt x="0" y="526831"/>
                  </a:moveTo>
                  <a:lnTo>
                    <a:pt x="14634" y="526831"/>
                  </a:lnTo>
                </a:path>
                <a:path w="1463675" h="790575">
                  <a:moveTo>
                    <a:pt x="0" y="263415"/>
                  </a:moveTo>
                  <a:lnTo>
                    <a:pt x="14634" y="263415"/>
                  </a:lnTo>
                </a:path>
                <a:path w="1463675" h="790575">
                  <a:moveTo>
                    <a:pt x="0" y="0"/>
                  </a:moveTo>
                  <a:lnTo>
                    <a:pt x="14634" y="0"/>
                  </a:lnTo>
                </a:path>
                <a:path w="1463675" h="790575">
                  <a:moveTo>
                    <a:pt x="1463420" y="790247"/>
                  </a:moveTo>
                  <a:lnTo>
                    <a:pt x="1448786" y="790247"/>
                  </a:lnTo>
                </a:path>
                <a:path w="1463675" h="790575">
                  <a:moveTo>
                    <a:pt x="1463420" y="526831"/>
                  </a:moveTo>
                  <a:lnTo>
                    <a:pt x="1448786" y="526831"/>
                  </a:lnTo>
                </a:path>
                <a:path w="1463675" h="790575">
                  <a:moveTo>
                    <a:pt x="1463420" y="263415"/>
                  </a:moveTo>
                  <a:lnTo>
                    <a:pt x="1448786" y="263415"/>
                  </a:lnTo>
                </a:path>
                <a:path w="1463675" h="790575">
                  <a:moveTo>
                    <a:pt x="1463420" y="0"/>
                  </a:moveTo>
                  <a:lnTo>
                    <a:pt x="1448786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213637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359979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506321" y="1424553"/>
            <a:ext cx="936625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2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530716" y="1424553"/>
            <a:ext cx="219710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9      10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943138" y="1538236"/>
            <a:ext cx="62865" cy="75565"/>
          </a:xfrm>
          <a:custGeom>
            <a:avLst/>
            <a:gdLst/>
            <a:ahLst/>
            <a:cxnLst/>
            <a:rect l="l" t="t" r="r" b="b"/>
            <a:pathLst>
              <a:path w="62864" h="75565">
                <a:moveTo>
                  <a:pt x="26708" y="17157"/>
                </a:moveTo>
                <a:lnTo>
                  <a:pt x="22212" y="825"/>
                </a:lnTo>
                <a:lnTo>
                  <a:pt x="22212" y="11684"/>
                </a:lnTo>
                <a:lnTo>
                  <a:pt x="21717" y="14846"/>
                </a:lnTo>
                <a:lnTo>
                  <a:pt x="21539" y="15824"/>
                </a:lnTo>
                <a:lnTo>
                  <a:pt x="20205" y="21856"/>
                </a:lnTo>
                <a:lnTo>
                  <a:pt x="19659" y="21856"/>
                </a:lnTo>
                <a:lnTo>
                  <a:pt x="19659" y="24142"/>
                </a:lnTo>
                <a:lnTo>
                  <a:pt x="9258" y="44361"/>
                </a:lnTo>
                <a:lnTo>
                  <a:pt x="5537" y="44361"/>
                </a:lnTo>
                <a:lnTo>
                  <a:pt x="4381" y="41859"/>
                </a:lnTo>
                <a:lnTo>
                  <a:pt x="4457" y="34175"/>
                </a:lnTo>
                <a:lnTo>
                  <a:pt x="4572" y="33020"/>
                </a:lnTo>
                <a:lnTo>
                  <a:pt x="5308" y="29146"/>
                </a:lnTo>
                <a:lnTo>
                  <a:pt x="5880" y="26568"/>
                </a:lnTo>
                <a:lnTo>
                  <a:pt x="6489" y="24142"/>
                </a:lnTo>
                <a:lnTo>
                  <a:pt x="19659" y="24142"/>
                </a:lnTo>
                <a:lnTo>
                  <a:pt x="19659" y="21856"/>
                </a:lnTo>
                <a:lnTo>
                  <a:pt x="7035" y="21856"/>
                </a:lnTo>
                <a:lnTo>
                  <a:pt x="8191" y="17157"/>
                </a:lnTo>
                <a:lnTo>
                  <a:pt x="9766" y="12623"/>
                </a:lnTo>
                <a:lnTo>
                  <a:pt x="13728" y="3835"/>
                </a:lnTo>
                <a:lnTo>
                  <a:pt x="16103" y="1638"/>
                </a:lnTo>
                <a:lnTo>
                  <a:pt x="21158" y="1638"/>
                </a:lnTo>
                <a:lnTo>
                  <a:pt x="22174" y="3835"/>
                </a:lnTo>
                <a:lnTo>
                  <a:pt x="22212" y="11684"/>
                </a:lnTo>
                <a:lnTo>
                  <a:pt x="22212" y="825"/>
                </a:lnTo>
                <a:lnTo>
                  <a:pt x="21729" y="431"/>
                </a:lnTo>
                <a:lnTo>
                  <a:pt x="20447" y="0"/>
                </a:lnTo>
                <a:lnTo>
                  <a:pt x="17373" y="0"/>
                </a:lnTo>
                <a:lnTo>
                  <a:pt x="4838" y="13081"/>
                </a:lnTo>
                <a:lnTo>
                  <a:pt x="3924" y="14846"/>
                </a:lnTo>
                <a:lnTo>
                  <a:pt x="0" y="35560"/>
                </a:lnTo>
                <a:lnTo>
                  <a:pt x="139" y="36766"/>
                </a:lnTo>
                <a:lnTo>
                  <a:pt x="1054" y="40792"/>
                </a:lnTo>
                <a:lnTo>
                  <a:pt x="1854" y="42519"/>
                </a:lnTo>
                <a:lnTo>
                  <a:pt x="4178" y="45377"/>
                </a:lnTo>
                <a:lnTo>
                  <a:pt x="5727" y="46101"/>
                </a:lnTo>
                <a:lnTo>
                  <a:pt x="9232" y="46101"/>
                </a:lnTo>
                <a:lnTo>
                  <a:pt x="21767" y="33020"/>
                </a:lnTo>
                <a:lnTo>
                  <a:pt x="23355" y="29845"/>
                </a:lnTo>
                <a:lnTo>
                  <a:pt x="24587" y="26568"/>
                </a:lnTo>
                <a:lnTo>
                  <a:pt x="25222" y="24142"/>
                </a:lnTo>
                <a:lnTo>
                  <a:pt x="25819" y="21856"/>
                </a:lnTo>
                <a:lnTo>
                  <a:pt x="26352" y="19799"/>
                </a:lnTo>
                <a:lnTo>
                  <a:pt x="26708" y="17157"/>
                </a:lnTo>
                <a:close/>
              </a:path>
              <a:path w="62864" h="75565">
                <a:moveTo>
                  <a:pt x="62369" y="52870"/>
                </a:moveTo>
                <a:lnTo>
                  <a:pt x="62242" y="52565"/>
                </a:lnTo>
                <a:lnTo>
                  <a:pt x="61760" y="52070"/>
                </a:lnTo>
                <a:lnTo>
                  <a:pt x="61455" y="51955"/>
                </a:lnTo>
                <a:lnTo>
                  <a:pt x="40335" y="51955"/>
                </a:lnTo>
                <a:lnTo>
                  <a:pt x="33743" y="59118"/>
                </a:lnTo>
                <a:lnTo>
                  <a:pt x="33743" y="59474"/>
                </a:lnTo>
                <a:lnTo>
                  <a:pt x="33896" y="59626"/>
                </a:lnTo>
                <a:lnTo>
                  <a:pt x="34963" y="59626"/>
                </a:lnTo>
                <a:lnTo>
                  <a:pt x="35115" y="59448"/>
                </a:lnTo>
                <a:lnTo>
                  <a:pt x="35852" y="58229"/>
                </a:lnTo>
                <a:lnTo>
                  <a:pt x="36779" y="57213"/>
                </a:lnTo>
                <a:lnTo>
                  <a:pt x="39039" y="55562"/>
                </a:lnTo>
                <a:lnTo>
                  <a:pt x="40246" y="55156"/>
                </a:lnTo>
                <a:lnTo>
                  <a:pt x="44907" y="55156"/>
                </a:lnTo>
                <a:lnTo>
                  <a:pt x="37960" y="72898"/>
                </a:lnTo>
                <a:lnTo>
                  <a:pt x="37833" y="73266"/>
                </a:lnTo>
                <a:lnTo>
                  <a:pt x="37769" y="73533"/>
                </a:lnTo>
                <a:lnTo>
                  <a:pt x="37769" y="73723"/>
                </a:lnTo>
                <a:lnTo>
                  <a:pt x="37769" y="74142"/>
                </a:lnTo>
                <a:lnTo>
                  <a:pt x="37934" y="74498"/>
                </a:lnTo>
                <a:lnTo>
                  <a:pt x="38608" y="75044"/>
                </a:lnTo>
                <a:lnTo>
                  <a:pt x="38989" y="75184"/>
                </a:lnTo>
                <a:lnTo>
                  <a:pt x="40271" y="75184"/>
                </a:lnTo>
                <a:lnTo>
                  <a:pt x="40944" y="74726"/>
                </a:lnTo>
                <a:lnTo>
                  <a:pt x="42037" y="72644"/>
                </a:lnTo>
                <a:lnTo>
                  <a:pt x="43713" y="66433"/>
                </a:lnTo>
                <a:lnTo>
                  <a:pt x="46456" y="55156"/>
                </a:lnTo>
                <a:lnTo>
                  <a:pt x="52222" y="55156"/>
                </a:lnTo>
                <a:lnTo>
                  <a:pt x="51485" y="58381"/>
                </a:lnTo>
                <a:lnTo>
                  <a:pt x="50939" y="60934"/>
                </a:lnTo>
                <a:lnTo>
                  <a:pt x="50203" y="64643"/>
                </a:lnTo>
                <a:lnTo>
                  <a:pt x="50025" y="66586"/>
                </a:lnTo>
                <a:lnTo>
                  <a:pt x="50025" y="70002"/>
                </a:lnTo>
                <a:lnTo>
                  <a:pt x="50203" y="71450"/>
                </a:lnTo>
                <a:lnTo>
                  <a:pt x="50939" y="74434"/>
                </a:lnTo>
                <a:lnTo>
                  <a:pt x="51587" y="75184"/>
                </a:lnTo>
                <a:lnTo>
                  <a:pt x="52870" y="75184"/>
                </a:lnTo>
                <a:lnTo>
                  <a:pt x="54787" y="73444"/>
                </a:lnTo>
                <a:lnTo>
                  <a:pt x="54787" y="72834"/>
                </a:lnTo>
                <a:lnTo>
                  <a:pt x="54724" y="72618"/>
                </a:lnTo>
                <a:lnTo>
                  <a:pt x="54597" y="72440"/>
                </a:lnTo>
                <a:lnTo>
                  <a:pt x="53441" y="69697"/>
                </a:lnTo>
                <a:lnTo>
                  <a:pt x="52857" y="66649"/>
                </a:lnTo>
                <a:lnTo>
                  <a:pt x="52857" y="63284"/>
                </a:lnTo>
                <a:lnTo>
                  <a:pt x="52920" y="60667"/>
                </a:lnTo>
                <a:lnTo>
                  <a:pt x="53225" y="57962"/>
                </a:lnTo>
                <a:lnTo>
                  <a:pt x="53771" y="55156"/>
                </a:lnTo>
                <a:lnTo>
                  <a:pt x="61036" y="55156"/>
                </a:lnTo>
                <a:lnTo>
                  <a:pt x="61468" y="54965"/>
                </a:lnTo>
                <a:lnTo>
                  <a:pt x="62191" y="54229"/>
                </a:lnTo>
                <a:lnTo>
                  <a:pt x="62369" y="53771"/>
                </a:lnTo>
                <a:lnTo>
                  <a:pt x="62369" y="5287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172661" y="136309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172661" y="1099674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172661" y="836258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172661" y="572842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081458" y="1021460"/>
            <a:ext cx="46355" cy="27305"/>
          </a:xfrm>
          <a:custGeom>
            <a:avLst/>
            <a:gdLst/>
            <a:ahLst/>
            <a:cxnLst/>
            <a:rect l="l" t="t" r="r" b="b"/>
            <a:pathLst>
              <a:path w="46355" h="27305">
                <a:moveTo>
                  <a:pt x="16495" y="0"/>
                </a:moveTo>
                <a:lnTo>
                  <a:pt x="11860" y="0"/>
                </a:lnTo>
                <a:lnTo>
                  <a:pt x="10397" y="122"/>
                </a:lnTo>
                <a:lnTo>
                  <a:pt x="0" y="6339"/>
                </a:lnTo>
                <a:lnTo>
                  <a:pt x="48" y="9588"/>
                </a:lnTo>
                <a:lnTo>
                  <a:pt x="13077" y="21951"/>
                </a:lnTo>
                <a:lnTo>
                  <a:pt x="14844" y="22864"/>
                </a:lnTo>
                <a:lnTo>
                  <a:pt x="30610" y="26885"/>
                </a:lnTo>
                <a:lnTo>
                  <a:pt x="34783" y="26885"/>
                </a:lnTo>
                <a:lnTo>
                  <a:pt x="45478" y="22407"/>
                </a:lnTo>
                <a:lnTo>
                  <a:pt x="34968" y="22407"/>
                </a:lnTo>
                <a:lnTo>
                  <a:pt x="33045" y="22226"/>
                </a:lnTo>
                <a:lnTo>
                  <a:pt x="29142" y="21488"/>
                </a:lnTo>
                <a:lnTo>
                  <a:pt x="26826" y="20973"/>
                </a:lnTo>
                <a:lnTo>
                  <a:pt x="24146" y="20300"/>
                </a:lnTo>
                <a:lnTo>
                  <a:pt x="24146" y="19756"/>
                </a:lnTo>
                <a:lnTo>
                  <a:pt x="21857" y="19756"/>
                </a:lnTo>
                <a:lnTo>
                  <a:pt x="17163" y="18597"/>
                </a:lnTo>
                <a:lnTo>
                  <a:pt x="12619" y="17028"/>
                </a:lnTo>
                <a:lnTo>
                  <a:pt x="3839" y="13059"/>
                </a:lnTo>
                <a:lnTo>
                  <a:pt x="1644" y="10694"/>
                </a:lnTo>
                <a:lnTo>
                  <a:pt x="1770" y="5578"/>
                </a:lnTo>
                <a:lnTo>
                  <a:pt x="4143" y="4478"/>
                </a:lnTo>
                <a:lnTo>
                  <a:pt x="31919" y="4478"/>
                </a:lnTo>
                <a:lnTo>
                  <a:pt x="29846" y="3441"/>
                </a:lnTo>
                <a:lnTo>
                  <a:pt x="26458" y="2177"/>
                </a:lnTo>
                <a:lnTo>
                  <a:pt x="19801" y="439"/>
                </a:lnTo>
                <a:lnTo>
                  <a:pt x="16495" y="0"/>
                </a:lnTo>
                <a:close/>
              </a:path>
              <a:path w="46355" h="27305">
                <a:moveTo>
                  <a:pt x="36751" y="7129"/>
                </a:moveTo>
                <a:lnTo>
                  <a:pt x="24146" y="7129"/>
                </a:lnTo>
                <a:lnTo>
                  <a:pt x="25731" y="7498"/>
                </a:lnTo>
                <a:lnTo>
                  <a:pt x="27651" y="8060"/>
                </a:lnTo>
                <a:lnTo>
                  <a:pt x="44359" y="21248"/>
                </a:lnTo>
                <a:lnTo>
                  <a:pt x="41860" y="22407"/>
                </a:lnTo>
                <a:lnTo>
                  <a:pt x="45478" y="22407"/>
                </a:lnTo>
                <a:lnTo>
                  <a:pt x="46011" y="21248"/>
                </a:lnTo>
                <a:lnTo>
                  <a:pt x="45936" y="17028"/>
                </a:lnTo>
                <a:lnTo>
                  <a:pt x="45654" y="16097"/>
                </a:lnTo>
                <a:lnTo>
                  <a:pt x="43886" y="13170"/>
                </a:lnTo>
                <a:lnTo>
                  <a:pt x="42805" y="11859"/>
                </a:lnTo>
                <a:lnTo>
                  <a:pt x="40246" y="9541"/>
                </a:lnTo>
                <a:lnTo>
                  <a:pt x="38798" y="8441"/>
                </a:lnTo>
                <a:lnTo>
                  <a:pt x="36751" y="7129"/>
                </a:lnTo>
                <a:close/>
              </a:path>
              <a:path w="46355" h="27305">
                <a:moveTo>
                  <a:pt x="31919" y="4478"/>
                </a:moveTo>
                <a:lnTo>
                  <a:pt x="10365" y="4478"/>
                </a:lnTo>
                <a:lnTo>
                  <a:pt x="11675" y="4583"/>
                </a:lnTo>
                <a:lnTo>
                  <a:pt x="14546" y="5028"/>
                </a:lnTo>
                <a:lnTo>
                  <a:pt x="15825" y="5256"/>
                </a:lnTo>
                <a:lnTo>
                  <a:pt x="21857" y="6585"/>
                </a:lnTo>
                <a:lnTo>
                  <a:pt x="21857" y="19756"/>
                </a:lnTo>
                <a:lnTo>
                  <a:pt x="24146" y="19756"/>
                </a:lnTo>
                <a:lnTo>
                  <a:pt x="24146" y="7129"/>
                </a:lnTo>
                <a:lnTo>
                  <a:pt x="36751" y="7129"/>
                </a:lnTo>
                <a:lnTo>
                  <a:pt x="35512" y="6339"/>
                </a:lnTo>
                <a:lnTo>
                  <a:pt x="34175" y="5578"/>
                </a:lnTo>
                <a:lnTo>
                  <a:pt x="31919" y="4478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1093468" y="977332"/>
            <a:ext cx="77470" cy="51435"/>
          </a:xfrm>
          <a:prstGeom prst="rect">
            <a:avLst/>
          </a:prstGeom>
        </p:spPr>
        <p:txBody>
          <a:bodyPr vert="vert270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552184" y="512842"/>
            <a:ext cx="716280" cy="102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b="1" dirty="0">
                <a:latin typeface="Arial"/>
                <a:cs typeface="Arial"/>
              </a:rPr>
              <a:t>Blanchard-Quah</a:t>
            </a:r>
            <a:r>
              <a:rPr sz="500" b="1" spc="-20" dirty="0">
                <a:latin typeface="Arial"/>
                <a:cs typeface="Arial"/>
              </a:rPr>
              <a:t> </a:t>
            </a:r>
            <a:r>
              <a:rPr sz="500" b="1" dirty="0">
                <a:latin typeface="Arial"/>
                <a:cs typeface="Arial"/>
              </a:rPr>
              <a:t>sVAR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3328300" y="637809"/>
            <a:ext cx="1318260" cy="777875"/>
            <a:chOff x="3328300" y="637809"/>
            <a:chExt cx="1318260" cy="777875"/>
          </a:xfrm>
        </p:grpSpPr>
        <p:sp>
          <p:nvSpPr>
            <p:cNvPr id="42" name="object 42"/>
            <p:cNvSpPr/>
            <p:nvPr/>
          </p:nvSpPr>
          <p:spPr>
            <a:xfrm>
              <a:off x="3337234" y="860665"/>
              <a:ext cx="1308100" cy="553720"/>
            </a:xfrm>
            <a:custGeom>
              <a:avLst/>
              <a:gdLst/>
              <a:ahLst/>
              <a:cxnLst/>
              <a:rect l="l" t="t" r="r" b="b"/>
              <a:pathLst>
                <a:path w="1308100" h="553719">
                  <a:moveTo>
                    <a:pt x="0" y="553173"/>
                  </a:moveTo>
                  <a:lnTo>
                    <a:pt x="14692" y="526831"/>
                  </a:lnTo>
                  <a:lnTo>
                    <a:pt x="14692" y="500489"/>
                  </a:lnTo>
                  <a:lnTo>
                    <a:pt x="29385" y="500489"/>
                  </a:lnTo>
                  <a:lnTo>
                    <a:pt x="44078" y="474148"/>
                  </a:lnTo>
                  <a:lnTo>
                    <a:pt x="58770" y="474148"/>
                  </a:lnTo>
                  <a:lnTo>
                    <a:pt x="73463" y="447806"/>
                  </a:lnTo>
                  <a:lnTo>
                    <a:pt x="88156" y="447806"/>
                  </a:lnTo>
                  <a:lnTo>
                    <a:pt x="102849" y="421465"/>
                  </a:lnTo>
                  <a:lnTo>
                    <a:pt x="117541" y="421465"/>
                  </a:lnTo>
                  <a:lnTo>
                    <a:pt x="132234" y="421465"/>
                  </a:lnTo>
                  <a:lnTo>
                    <a:pt x="146927" y="395123"/>
                  </a:lnTo>
                  <a:lnTo>
                    <a:pt x="161620" y="395123"/>
                  </a:lnTo>
                  <a:lnTo>
                    <a:pt x="176312" y="395123"/>
                  </a:lnTo>
                  <a:lnTo>
                    <a:pt x="191005" y="368782"/>
                  </a:lnTo>
                  <a:lnTo>
                    <a:pt x="205698" y="368782"/>
                  </a:lnTo>
                  <a:lnTo>
                    <a:pt x="220391" y="368782"/>
                  </a:lnTo>
                  <a:lnTo>
                    <a:pt x="235083" y="368782"/>
                  </a:lnTo>
                  <a:lnTo>
                    <a:pt x="249776" y="342440"/>
                  </a:lnTo>
                  <a:lnTo>
                    <a:pt x="264469" y="342440"/>
                  </a:lnTo>
                  <a:lnTo>
                    <a:pt x="279162" y="342440"/>
                  </a:lnTo>
                  <a:lnTo>
                    <a:pt x="293854" y="342440"/>
                  </a:lnTo>
                  <a:lnTo>
                    <a:pt x="308547" y="316098"/>
                  </a:lnTo>
                  <a:lnTo>
                    <a:pt x="323240" y="316098"/>
                  </a:lnTo>
                  <a:lnTo>
                    <a:pt x="337933" y="316098"/>
                  </a:lnTo>
                  <a:lnTo>
                    <a:pt x="352625" y="316098"/>
                  </a:lnTo>
                  <a:lnTo>
                    <a:pt x="367318" y="289757"/>
                  </a:lnTo>
                  <a:lnTo>
                    <a:pt x="382011" y="289757"/>
                  </a:lnTo>
                  <a:lnTo>
                    <a:pt x="396704" y="289757"/>
                  </a:lnTo>
                  <a:lnTo>
                    <a:pt x="411396" y="289757"/>
                  </a:lnTo>
                  <a:lnTo>
                    <a:pt x="426089" y="289757"/>
                  </a:lnTo>
                  <a:lnTo>
                    <a:pt x="440782" y="263415"/>
                  </a:lnTo>
                  <a:lnTo>
                    <a:pt x="455475" y="263415"/>
                  </a:lnTo>
                  <a:lnTo>
                    <a:pt x="470167" y="263415"/>
                  </a:lnTo>
                  <a:lnTo>
                    <a:pt x="484860" y="263415"/>
                  </a:lnTo>
                  <a:lnTo>
                    <a:pt x="499553" y="263415"/>
                  </a:lnTo>
                  <a:lnTo>
                    <a:pt x="514246" y="237074"/>
                  </a:lnTo>
                  <a:lnTo>
                    <a:pt x="528938" y="237074"/>
                  </a:lnTo>
                  <a:lnTo>
                    <a:pt x="543631" y="237074"/>
                  </a:lnTo>
                  <a:lnTo>
                    <a:pt x="558324" y="237074"/>
                  </a:lnTo>
                  <a:lnTo>
                    <a:pt x="573017" y="237074"/>
                  </a:lnTo>
                  <a:lnTo>
                    <a:pt x="587709" y="210732"/>
                  </a:lnTo>
                  <a:lnTo>
                    <a:pt x="602402" y="210732"/>
                  </a:lnTo>
                  <a:lnTo>
                    <a:pt x="617095" y="210732"/>
                  </a:lnTo>
                  <a:lnTo>
                    <a:pt x="631788" y="210732"/>
                  </a:lnTo>
                  <a:lnTo>
                    <a:pt x="646480" y="210732"/>
                  </a:lnTo>
                  <a:lnTo>
                    <a:pt x="661173" y="184391"/>
                  </a:lnTo>
                  <a:lnTo>
                    <a:pt x="675866" y="184391"/>
                  </a:lnTo>
                  <a:lnTo>
                    <a:pt x="690559" y="184391"/>
                  </a:lnTo>
                  <a:lnTo>
                    <a:pt x="705251" y="184391"/>
                  </a:lnTo>
                  <a:lnTo>
                    <a:pt x="719944" y="184391"/>
                  </a:lnTo>
                  <a:lnTo>
                    <a:pt x="734637" y="158049"/>
                  </a:lnTo>
                  <a:lnTo>
                    <a:pt x="749330" y="158049"/>
                  </a:lnTo>
                  <a:lnTo>
                    <a:pt x="764022" y="158049"/>
                  </a:lnTo>
                  <a:lnTo>
                    <a:pt x="778715" y="158049"/>
                  </a:lnTo>
                  <a:lnTo>
                    <a:pt x="793408" y="158049"/>
                  </a:lnTo>
                  <a:lnTo>
                    <a:pt x="808101" y="158049"/>
                  </a:lnTo>
                  <a:lnTo>
                    <a:pt x="822793" y="131707"/>
                  </a:lnTo>
                  <a:lnTo>
                    <a:pt x="837486" y="131707"/>
                  </a:lnTo>
                  <a:lnTo>
                    <a:pt x="852179" y="131707"/>
                  </a:lnTo>
                  <a:lnTo>
                    <a:pt x="866872" y="131707"/>
                  </a:lnTo>
                  <a:lnTo>
                    <a:pt x="881564" y="131707"/>
                  </a:lnTo>
                  <a:lnTo>
                    <a:pt x="896257" y="131707"/>
                  </a:lnTo>
                  <a:lnTo>
                    <a:pt x="910950" y="105366"/>
                  </a:lnTo>
                  <a:lnTo>
                    <a:pt x="925643" y="105366"/>
                  </a:lnTo>
                  <a:lnTo>
                    <a:pt x="940335" y="105366"/>
                  </a:lnTo>
                  <a:lnTo>
                    <a:pt x="955028" y="105366"/>
                  </a:lnTo>
                  <a:lnTo>
                    <a:pt x="969721" y="105366"/>
                  </a:lnTo>
                  <a:lnTo>
                    <a:pt x="984414" y="105366"/>
                  </a:lnTo>
                  <a:lnTo>
                    <a:pt x="999106" y="79024"/>
                  </a:lnTo>
                  <a:lnTo>
                    <a:pt x="1013799" y="79024"/>
                  </a:lnTo>
                  <a:lnTo>
                    <a:pt x="1028492" y="79024"/>
                  </a:lnTo>
                  <a:lnTo>
                    <a:pt x="1043185" y="79024"/>
                  </a:lnTo>
                  <a:lnTo>
                    <a:pt x="1057877" y="79024"/>
                  </a:lnTo>
                  <a:lnTo>
                    <a:pt x="1072570" y="52683"/>
                  </a:lnTo>
                  <a:lnTo>
                    <a:pt x="1087263" y="52683"/>
                  </a:lnTo>
                  <a:lnTo>
                    <a:pt x="1160726" y="52683"/>
                  </a:lnTo>
                  <a:lnTo>
                    <a:pt x="1175419" y="26341"/>
                  </a:lnTo>
                  <a:lnTo>
                    <a:pt x="1190112" y="26341"/>
                  </a:lnTo>
                  <a:lnTo>
                    <a:pt x="1204805" y="26341"/>
                  </a:lnTo>
                  <a:lnTo>
                    <a:pt x="1219497" y="26341"/>
                  </a:lnTo>
                  <a:lnTo>
                    <a:pt x="1234190" y="26341"/>
                  </a:lnTo>
                  <a:lnTo>
                    <a:pt x="1248883" y="26341"/>
                  </a:lnTo>
                  <a:lnTo>
                    <a:pt x="1263576" y="0"/>
                  </a:lnTo>
                  <a:lnTo>
                    <a:pt x="1278268" y="0"/>
                  </a:lnTo>
                  <a:lnTo>
                    <a:pt x="1292961" y="0"/>
                  </a:lnTo>
                  <a:lnTo>
                    <a:pt x="1307654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337234" y="860660"/>
              <a:ext cx="1308100" cy="553720"/>
            </a:xfrm>
            <a:custGeom>
              <a:avLst/>
              <a:gdLst/>
              <a:ahLst/>
              <a:cxnLst/>
              <a:rect l="l" t="t" r="r" b="b"/>
              <a:pathLst>
                <a:path w="1308100" h="553719">
                  <a:moveTo>
                    <a:pt x="0" y="553178"/>
                  </a:moveTo>
                  <a:lnTo>
                    <a:pt x="14692" y="526837"/>
                  </a:lnTo>
                  <a:lnTo>
                    <a:pt x="14692" y="500489"/>
                  </a:lnTo>
                  <a:lnTo>
                    <a:pt x="29385" y="500489"/>
                  </a:lnTo>
                  <a:lnTo>
                    <a:pt x="44078" y="474154"/>
                  </a:lnTo>
                  <a:lnTo>
                    <a:pt x="58770" y="474148"/>
                  </a:lnTo>
                  <a:lnTo>
                    <a:pt x="73463" y="447812"/>
                  </a:lnTo>
                  <a:lnTo>
                    <a:pt x="88156" y="447806"/>
                  </a:lnTo>
                  <a:lnTo>
                    <a:pt x="102849" y="421471"/>
                  </a:lnTo>
                  <a:lnTo>
                    <a:pt x="117541" y="421465"/>
                  </a:lnTo>
                  <a:lnTo>
                    <a:pt x="132234" y="421465"/>
                  </a:lnTo>
                  <a:lnTo>
                    <a:pt x="146927" y="395129"/>
                  </a:lnTo>
                  <a:lnTo>
                    <a:pt x="161620" y="395123"/>
                  </a:lnTo>
                  <a:lnTo>
                    <a:pt x="176312" y="395123"/>
                  </a:lnTo>
                  <a:lnTo>
                    <a:pt x="191005" y="368787"/>
                  </a:lnTo>
                  <a:lnTo>
                    <a:pt x="205698" y="368782"/>
                  </a:lnTo>
                  <a:lnTo>
                    <a:pt x="220391" y="368782"/>
                  </a:lnTo>
                  <a:lnTo>
                    <a:pt x="235083" y="368782"/>
                  </a:lnTo>
                  <a:lnTo>
                    <a:pt x="249776" y="342446"/>
                  </a:lnTo>
                  <a:lnTo>
                    <a:pt x="264469" y="342440"/>
                  </a:lnTo>
                  <a:lnTo>
                    <a:pt x="279162" y="342440"/>
                  </a:lnTo>
                  <a:lnTo>
                    <a:pt x="293854" y="342440"/>
                  </a:lnTo>
                  <a:lnTo>
                    <a:pt x="308547" y="316104"/>
                  </a:lnTo>
                  <a:lnTo>
                    <a:pt x="323240" y="316098"/>
                  </a:lnTo>
                  <a:lnTo>
                    <a:pt x="337933" y="316098"/>
                  </a:lnTo>
                  <a:lnTo>
                    <a:pt x="352625" y="316098"/>
                  </a:lnTo>
                  <a:lnTo>
                    <a:pt x="367318" y="289763"/>
                  </a:lnTo>
                  <a:lnTo>
                    <a:pt x="382011" y="289757"/>
                  </a:lnTo>
                  <a:lnTo>
                    <a:pt x="396704" y="289757"/>
                  </a:lnTo>
                  <a:lnTo>
                    <a:pt x="411396" y="289757"/>
                  </a:lnTo>
                  <a:lnTo>
                    <a:pt x="426089" y="289757"/>
                  </a:lnTo>
                  <a:lnTo>
                    <a:pt x="440782" y="263421"/>
                  </a:lnTo>
                  <a:lnTo>
                    <a:pt x="455475" y="263415"/>
                  </a:lnTo>
                  <a:lnTo>
                    <a:pt x="470167" y="263415"/>
                  </a:lnTo>
                  <a:lnTo>
                    <a:pt x="484860" y="263415"/>
                  </a:lnTo>
                  <a:lnTo>
                    <a:pt x="499553" y="263415"/>
                  </a:lnTo>
                  <a:lnTo>
                    <a:pt x="514246" y="237080"/>
                  </a:lnTo>
                  <a:lnTo>
                    <a:pt x="528938" y="237074"/>
                  </a:lnTo>
                  <a:lnTo>
                    <a:pt x="543631" y="237074"/>
                  </a:lnTo>
                  <a:lnTo>
                    <a:pt x="558324" y="237074"/>
                  </a:lnTo>
                  <a:lnTo>
                    <a:pt x="573017" y="237074"/>
                  </a:lnTo>
                  <a:lnTo>
                    <a:pt x="587709" y="210738"/>
                  </a:lnTo>
                  <a:lnTo>
                    <a:pt x="602402" y="210732"/>
                  </a:lnTo>
                  <a:lnTo>
                    <a:pt x="617095" y="210732"/>
                  </a:lnTo>
                  <a:lnTo>
                    <a:pt x="631788" y="210732"/>
                  </a:lnTo>
                  <a:lnTo>
                    <a:pt x="646480" y="210732"/>
                  </a:lnTo>
                  <a:lnTo>
                    <a:pt x="661173" y="184396"/>
                  </a:lnTo>
                  <a:lnTo>
                    <a:pt x="675866" y="184391"/>
                  </a:lnTo>
                  <a:lnTo>
                    <a:pt x="690559" y="184391"/>
                  </a:lnTo>
                  <a:lnTo>
                    <a:pt x="705251" y="184391"/>
                  </a:lnTo>
                  <a:lnTo>
                    <a:pt x="719944" y="184391"/>
                  </a:lnTo>
                  <a:lnTo>
                    <a:pt x="734637" y="158055"/>
                  </a:lnTo>
                  <a:lnTo>
                    <a:pt x="749330" y="158049"/>
                  </a:lnTo>
                  <a:lnTo>
                    <a:pt x="764022" y="158049"/>
                  </a:lnTo>
                  <a:lnTo>
                    <a:pt x="778715" y="158049"/>
                  </a:lnTo>
                  <a:lnTo>
                    <a:pt x="793408" y="158049"/>
                  </a:lnTo>
                  <a:lnTo>
                    <a:pt x="808101" y="158049"/>
                  </a:lnTo>
                  <a:lnTo>
                    <a:pt x="822793" y="131713"/>
                  </a:lnTo>
                  <a:lnTo>
                    <a:pt x="837486" y="131707"/>
                  </a:lnTo>
                  <a:lnTo>
                    <a:pt x="852179" y="131707"/>
                  </a:lnTo>
                  <a:lnTo>
                    <a:pt x="866872" y="131707"/>
                  </a:lnTo>
                  <a:lnTo>
                    <a:pt x="881564" y="131707"/>
                  </a:lnTo>
                  <a:lnTo>
                    <a:pt x="896257" y="131707"/>
                  </a:lnTo>
                  <a:lnTo>
                    <a:pt x="910950" y="105372"/>
                  </a:lnTo>
                  <a:lnTo>
                    <a:pt x="925643" y="105366"/>
                  </a:lnTo>
                  <a:lnTo>
                    <a:pt x="940335" y="105366"/>
                  </a:lnTo>
                  <a:lnTo>
                    <a:pt x="955028" y="105366"/>
                  </a:lnTo>
                  <a:lnTo>
                    <a:pt x="969721" y="105366"/>
                  </a:lnTo>
                  <a:lnTo>
                    <a:pt x="984414" y="105366"/>
                  </a:lnTo>
                  <a:lnTo>
                    <a:pt x="999106" y="79030"/>
                  </a:lnTo>
                  <a:lnTo>
                    <a:pt x="1013799" y="79024"/>
                  </a:lnTo>
                  <a:lnTo>
                    <a:pt x="1028492" y="79024"/>
                  </a:lnTo>
                  <a:lnTo>
                    <a:pt x="1043185" y="79024"/>
                  </a:lnTo>
                  <a:lnTo>
                    <a:pt x="1057877" y="79024"/>
                  </a:lnTo>
                  <a:lnTo>
                    <a:pt x="1072570" y="52689"/>
                  </a:lnTo>
                  <a:lnTo>
                    <a:pt x="1087263" y="52683"/>
                  </a:lnTo>
                  <a:lnTo>
                    <a:pt x="1101956" y="52683"/>
                  </a:lnTo>
                  <a:lnTo>
                    <a:pt x="1116648" y="52683"/>
                  </a:lnTo>
                  <a:lnTo>
                    <a:pt x="1131341" y="52683"/>
                  </a:lnTo>
                  <a:lnTo>
                    <a:pt x="1146034" y="52683"/>
                  </a:lnTo>
                  <a:lnTo>
                    <a:pt x="1160726" y="52683"/>
                  </a:lnTo>
                  <a:lnTo>
                    <a:pt x="1175419" y="26347"/>
                  </a:lnTo>
                  <a:lnTo>
                    <a:pt x="1190112" y="26341"/>
                  </a:lnTo>
                  <a:lnTo>
                    <a:pt x="1204805" y="26341"/>
                  </a:lnTo>
                  <a:lnTo>
                    <a:pt x="1219497" y="26341"/>
                  </a:lnTo>
                  <a:lnTo>
                    <a:pt x="1234190" y="26341"/>
                  </a:lnTo>
                  <a:lnTo>
                    <a:pt x="1248883" y="26341"/>
                  </a:lnTo>
                  <a:lnTo>
                    <a:pt x="1263576" y="5"/>
                  </a:lnTo>
                  <a:lnTo>
                    <a:pt x="1278268" y="0"/>
                  </a:lnTo>
                  <a:lnTo>
                    <a:pt x="1292961" y="0"/>
                  </a:lnTo>
                  <a:lnTo>
                    <a:pt x="1307654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337234" y="639396"/>
              <a:ext cx="1308100" cy="774700"/>
            </a:xfrm>
            <a:custGeom>
              <a:avLst/>
              <a:gdLst/>
              <a:ahLst/>
              <a:cxnLst/>
              <a:rect l="l" t="t" r="r" b="b"/>
              <a:pathLst>
                <a:path w="1308100" h="774700">
                  <a:moveTo>
                    <a:pt x="1307654" y="0"/>
                  </a:moveTo>
                  <a:lnTo>
                    <a:pt x="1263576" y="0"/>
                  </a:lnTo>
                  <a:lnTo>
                    <a:pt x="1248883" y="36878"/>
                  </a:lnTo>
                  <a:lnTo>
                    <a:pt x="1175419" y="36878"/>
                  </a:lnTo>
                  <a:lnTo>
                    <a:pt x="1160727" y="73756"/>
                  </a:lnTo>
                  <a:lnTo>
                    <a:pt x="1072570" y="73756"/>
                  </a:lnTo>
                  <a:lnTo>
                    <a:pt x="1057877" y="110634"/>
                  </a:lnTo>
                  <a:lnTo>
                    <a:pt x="999106" y="110634"/>
                  </a:lnTo>
                  <a:lnTo>
                    <a:pt x="984414" y="147512"/>
                  </a:lnTo>
                  <a:lnTo>
                    <a:pt x="910950" y="147512"/>
                  </a:lnTo>
                  <a:lnTo>
                    <a:pt x="896257" y="184391"/>
                  </a:lnTo>
                  <a:lnTo>
                    <a:pt x="822793" y="184391"/>
                  </a:lnTo>
                  <a:lnTo>
                    <a:pt x="808101" y="221269"/>
                  </a:lnTo>
                  <a:lnTo>
                    <a:pt x="734637" y="221269"/>
                  </a:lnTo>
                  <a:lnTo>
                    <a:pt x="719944" y="258147"/>
                  </a:lnTo>
                  <a:lnTo>
                    <a:pt x="661173" y="258147"/>
                  </a:lnTo>
                  <a:lnTo>
                    <a:pt x="646480" y="295025"/>
                  </a:lnTo>
                  <a:lnTo>
                    <a:pt x="587709" y="295025"/>
                  </a:lnTo>
                  <a:lnTo>
                    <a:pt x="573017" y="331903"/>
                  </a:lnTo>
                  <a:lnTo>
                    <a:pt x="514246" y="331903"/>
                  </a:lnTo>
                  <a:lnTo>
                    <a:pt x="499553" y="368782"/>
                  </a:lnTo>
                  <a:lnTo>
                    <a:pt x="440782" y="368782"/>
                  </a:lnTo>
                  <a:lnTo>
                    <a:pt x="426089" y="405660"/>
                  </a:lnTo>
                  <a:lnTo>
                    <a:pt x="367318" y="405660"/>
                  </a:lnTo>
                  <a:lnTo>
                    <a:pt x="352625" y="442538"/>
                  </a:lnTo>
                  <a:lnTo>
                    <a:pt x="308547" y="442538"/>
                  </a:lnTo>
                  <a:lnTo>
                    <a:pt x="293854" y="479416"/>
                  </a:lnTo>
                  <a:lnTo>
                    <a:pt x="249776" y="479416"/>
                  </a:lnTo>
                  <a:lnTo>
                    <a:pt x="235083" y="516294"/>
                  </a:lnTo>
                  <a:lnTo>
                    <a:pt x="191005" y="516294"/>
                  </a:lnTo>
                  <a:lnTo>
                    <a:pt x="176312" y="553173"/>
                  </a:lnTo>
                  <a:lnTo>
                    <a:pt x="146927" y="553173"/>
                  </a:lnTo>
                  <a:lnTo>
                    <a:pt x="132234" y="590051"/>
                  </a:lnTo>
                  <a:lnTo>
                    <a:pt x="102849" y="590051"/>
                  </a:lnTo>
                  <a:lnTo>
                    <a:pt x="88156" y="626929"/>
                  </a:lnTo>
                  <a:lnTo>
                    <a:pt x="73463" y="626929"/>
                  </a:lnTo>
                  <a:lnTo>
                    <a:pt x="58770" y="663807"/>
                  </a:lnTo>
                  <a:lnTo>
                    <a:pt x="44078" y="663807"/>
                  </a:lnTo>
                  <a:lnTo>
                    <a:pt x="29385" y="700685"/>
                  </a:lnTo>
                  <a:lnTo>
                    <a:pt x="14692" y="700685"/>
                  </a:lnTo>
                  <a:lnTo>
                    <a:pt x="14692" y="737564"/>
                  </a:lnTo>
                  <a:lnTo>
                    <a:pt x="0" y="774442"/>
                  </a:lnTo>
                  <a:lnTo>
                    <a:pt x="1307654" y="774442"/>
                  </a:lnTo>
                  <a:lnTo>
                    <a:pt x="1307654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329887" y="639396"/>
              <a:ext cx="1315085" cy="774700"/>
            </a:xfrm>
            <a:custGeom>
              <a:avLst/>
              <a:gdLst/>
              <a:ahLst/>
              <a:cxnLst/>
              <a:rect l="l" t="t" r="r" b="b"/>
              <a:pathLst>
                <a:path w="1315085" h="774700">
                  <a:moveTo>
                    <a:pt x="0" y="774442"/>
                  </a:moveTo>
                  <a:lnTo>
                    <a:pt x="7346" y="774442"/>
                  </a:lnTo>
                  <a:lnTo>
                    <a:pt x="22039" y="737564"/>
                  </a:lnTo>
                  <a:lnTo>
                    <a:pt x="22039" y="700685"/>
                  </a:lnTo>
                  <a:lnTo>
                    <a:pt x="36731" y="700685"/>
                  </a:lnTo>
                  <a:lnTo>
                    <a:pt x="51424" y="663807"/>
                  </a:lnTo>
                  <a:lnTo>
                    <a:pt x="66117" y="663807"/>
                  </a:lnTo>
                  <a:lnTo>
                    <a:pt x="80810" y="626929"/>
                  </a:lnTo>
                  <a:lnTo>
                    <a:pt x="95502" y="626929"/>
                  </a:lnTo>
                  <a:lnTo>
                    <a:pt x="110195" y="590051"/>
                  </a:lnTo>
                  <a:lnTo>
                    <a:pt x="124888" y="590051"/>
                  </a:lnTo>
                  <a:lnTo>
                    <a:pt x="139581" y="590051"/>
                  </a:lnTo>
                  <a:lnTo>
                    <a:pt x="154273" y="553173"/>
                  </a:lnTo>
                  <a:lnTo>
                    <a:pt x="168966" y="553173"/>
                  </a:lnTo>
                  <a:lnTo>
                    <a:pt x="183659" y="553173"/>
                  </a:lnTo>
                  <a:lnTo>
                    <a:pt x="198352" y="516294"/>
                  </a:lnTo>
                  <a:lnTo>
                    <a:pt x="213044" y="516294"/>
                  </a:lnTo>
                  <a:lnTo>
                    <a:pt x="227737" y="516294"/>
                  </a:lnTo>
                  <a:lnTo>
                    <a:pt x="242430" y="516294"/>
                  </a:lnTo>
                  <a:lnTo>
                    <a:pt x="257123" y="479416"/>
                  </a:lnTo>
                  <a:lnTo>
                    <a:pt x="271815" y="479416"/>
                  </a:lnTo>
                  <a:lnTo>
                    <a:pt x="286508" y="479416"/>
                  </a:lnTo>
                  <a:lnTo>
                    <a:pt x="301201" y="479416"/>
                  </a:lnTo>
                  <a:lnTo>
                    <a:pt x="315894" y="442538"/>
                  </a:lnTo>
                  <a:lnTo>
                    <a:pt x="330586" y="442538"/>
                  </a:lnTo>
                  <a:lnTo>
                    <a:pt x="345279" y="442538"/>
                  </a:lnTo>
                  <a:lnTo>
                    <a:pt x="359972" y="442538"/>
                  </a:lnTo>
                  <a:lnTo>
                    <a:pt x="374665" y="405660"/>
                  </a:lnTo>
                  <a:lnTo>
                    <a:pt x="389357" y="405660"/>
                  </a:lnTo>
                  <a:lnTo>
                    <a:pt x="404050" y="405660"/>
                  </a:lnTo>
                  <a:lnTo>
                    <a:pt x="418743" y="405660"/>
                  </a:lnTo>
                  <a:lnTo>
                    <a:pt x="433436" y="405660"/>
                  </a:lnTo>
                  <a:lnTo>
                    <a:pt x="448128" y="368782"/>
                  </a:lnTo>
                  <a:lnTo>
                    <a:pt x="462821" y="368782"/>
                  </a:lnTo>
                  <a:lnTo>
                    <a:pt x="477514" y="368782"/>
                  </a:lnTo>
                  <a:lnTo>
                    <a:pt x="492207" y="368782"/>
                  </a:lnTo>
                  <a:lnTo>
                    <a:pt x="506899" y="368782"/>
                  </a:lnTo>
                  <a:lnTo>
                    <a:pt x="521592" y="331903"/>
                  </a:lnTo>
                  <a:lnTo>
                    <a:pt x="536285" y="331903"/>
                  </a:lnTo>
                  <a:lnTo>
                    <a:pt x="550978" y="331903"/>
                  </a:lnTo>
                  <a:lnTo>
                    <a:pt x="565670" y="331903"/>
                  </a:lnTo>
                  <a:lnTo>
                    <a:pt x="580363" y="331903"/>
                  </a:lnTo>
                  <a:lnTo>
                    <a:pt x="595056" y="295025"/>
                  </a:lnTo>
                  <a:lnTo>
                    <a:pt x="609748" y="295025"/>
                  </a:lnTo>
                  <a:lnTo>
                    <a:pt x="624441" y="295025"/>
                  </a:lnTo>
                  <a:lnTo>
                    <a:pt x="639134" y="295025"/>
                  </a:lnTo>
                  <a:lnTo>
                    <a:pt x="653827" y="295025"/>
                  </a:lnTo>
                  <a:lnTo>
                    <a:pt x="668519" y="258147"/>
                  </a:lnTo>
                  <a:lnTo>
                    <a:pt x="683212" y="258147"/>
                  </a:lnTo>
                  <a:lnTo>
                    <a:pt x="697905" y="258147"/>
                  </a:lnTo>
                  <a:lnTo>
                    <a:pt x="712598" y="258147"/>
                  </a:lnTo>
                  <a:lnTo>
                    <a:pt x="727290" y="258147"/>
                  </a:lnTo>
                  <a:lnTo>
                    <a:pt x="741983" y="221269"/>
                  </a:lnTo>
                  <a:lnTo>
                    <a:pt x="756676" y="221269"/>
                  </a:lnTo>
                  <a:lnTo>
                    <a:pt x="771369" y="221269"/>
                  </a:lnTo>
                  <a:lnTo>
                    <a:pt x="786061" y="221269"/>
                  </a:lnTo>
                  <a:lnTo>
                    <a:pt x="800754" y="221269"/>
                  </a:lnTo>
                  <a:lnTo>
                    <a:pt x="815447" y="221269"/>
                  </a:lnTo>
                  <a:lnTo>
                    <a:pt x="830140" y="184391"/>
                  </a:lnTo>
                  <a:lnTo>
                    <a:pt x="844832" y="184391"/>
                  </a:lnTo>
                  <a:lnTo>
                    <a:pt x="859525" y="184391"/>
                  </a:lnTo>
                  <a:lnTo>
                    <a:pt x="874218" y="184391"/>
                  </a:lnTo>
                  <a:lnTo>
                    <a:pt x="888911" y="184391"/>
                  </a:lnTo>
                  <a:lnTo>
                    <a:pt x="903603" y="184391"/>
                  </a:lnTo>
                  <a:lnTo>
                    <a:pt x="918296" y="147512"/>
                  </a:lnTo>
                  <a:lnTo>
                    <a:pt x="932989" y="147512"/>
                  </a:lnTo>
                  <a:lnTo>
                    <a:pt x="947682" y="147512"/>
                  </a:lnTo>
                  <a:lnTo>
                    <a:pt x="962374" y="147512"/>
                  </a:lnTo>
                  <a:lnTo>
                    <a:pt x="977067" y="147512"/>
                  </a:lnTo>
                  <a:lnTo>
                    <a:pt x="991760" y="147512"/>
                  </a:lnTo>
                  <a:lnTo>
                    <a:pt x="1006453" y="110634"/>
                  </a:lnTo>
                  <a:lnTo>
                    <a:pt x="1021145" y="110634"/>
                  </a:lnTo>
                  <a:lnTo>
                    <a:pt x="1035838" y="110634"/>
                  </a:lnTo>
                  <a:lnTo>
                    <a:pt x="1050531" y="110634"/>
                  </a:lnTo>
                  <a:lnTo>
                    <a:pt x="1065224" y="110634"/>
                  </a:lnTo>
                  <a:lnTo>
                    <a:pt x="1079916" y="73756"/>
                  </a:lnTo>
                  <a:lnTo>
                    <a:pt x="1094609" y="73756"/>
                  </a:lnTo>
                  <a:lnTo>
                    <a:pt x="1168073" y="73756"/>
                  </a:lnTo>
                  <a:lnTo>
                    <a:pt x="1182766" y="36878"/>
                  </a:lnTo>
                  <a:lnTo>
                    <a:pt x="1197458" y="36878"/>
                  </a:lnTo>
                  <a:lnTo>
                    <a:pt x="1212151" y="36878"/>
                  </a:lnTo>
                  <a:lnTo>
                    <a:pt x="1226844" y="36878"/>
                  </a:lnTo>
                  <a:lnTo>
                    <a:pt x="1241537" y="36878"/>
                  </a:lnTo>
                  <a:lnTo>
                    <a:pt x="1256229" y="36878"/>
                  </a:lnTo>
                  <a:lnTo>
                    <a:pt x="1270922" y="0"/>
                  </a:lnTo>
                  <a:lnTo>
                    <a:pt x="1285615" y="0"/>
                  </a:lnTo>
                  <a:lnTo>
                    <a:pt x="1300308" y="0"/>
                  </a:lnTo>
                  <a:lnTo>
                    <a:pt x="1315000" y="0"/>
                  </a:lnTo>
                  <a:lnTo>
                    <a:pt x="1315000" y="774442"/>
                  </a:lnTo>
                  <a:lnTo>
                    <a:pt x="0" y="77444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407636" y="990085"/>
              <a:ext cx="1237615" cy="424180"/>
            </a:xfrm>
            <a:custGeom>
              <a:avLst/>
              <a:gdLst/>
              <a:ahLst/>
              <a:cxnLst/>
              <a:rect l="l" t="t" r="r" b="b"/>
              <a:pathLst>
                <a:path w="1237614" h="424180">
                  <a:moveTo>
                    <a:pt x="463968" y="423754"/>
                  </a:moveTo>
                  <a:lnTo>
                    <a:pt x="502614" y="404524"/>
                  </a:lnTo>
                  <a:lnTo>
                    <a:pt x="546693" y="389744"/>
                  </a:lnTo>
                  <a:lnTo>
                    <a:pt x="561385" y="385552"/>
                  </a:lnTo>
                  <a:lnTo>
                    <a:pt x="605464" y="373939"/>
                  </a:lnTo>
                  <a:lnTo>
                    <a:pt x="649542" y="366774"/>
                  </a:lnTo>
                  <a:lnTo>
                    <a:pt x="693620" y="361833"/>
                  </a:lnTo>
                  <a:lnTo>
                    <a:pt x="737698" y="358116"/>
                  </a:lnTo>
                  <a:lnTo>
                    <a:pt x="781777" y="355740"/>
                  </a:lnTo>
                  <a:lnTo>
                    <a:pt x="796469" y="355277"/>
                  </a:lnTo>
                  <a:lnTo>
                    <a:pt x="811162" y="354785"/>
                  </a:lnTo>
                  <a:lnTo>
                    <a:pt x="825855" y="354218"/>
                  </a:lnTo>
                  <a:lnTo>
                    <a:pt x="840548" y="353609"/>
                  </a:lnTo>
                  <a:lnTo>
                    <a:pt x="855240" y="353258"/>
                  </a:lnTo>
                  <a:lnTo>
                    <a:pt x="869933" y="353123"/>
                  </a:lnTo>
                  <a:lnTo>
                    <a:pt x="884626" y="352895"/>
                  </a:lnTo>
                  <a:lnTo>
                    <a:pt x="899319" y="352631"/>
                  </a:lnTo>
                  <a:lnTo>
                    <a:pt x="914011" y="352579"/>
                  </a:lnTo>
                  <a:lnTo>
                    <a:pt x="928704" y="352713"/>
                  </a:lnTo>
                  <a:lnTo>
                    <a:pt x="943397" y="353018"/>
                  </a:lnTo>
                  <a:lnTo>
                    <a:pt x="958090" y="353316"/>
                  </a:lnTo>
                  <a:lnTo>
                    <a:pt x="972782" y="353539"/>
                  </a:lnTo>
                  <a:lnTo>
                    <a:pt x="987475" y="353732"/>
                  </a:lnTo>
                  <a:lnTo>
                    <a:pt x="1002168" y="353773"/>
                  </a:lnTo>
                  <a:lnTo>
                    <a:pt x="1016861" y="353925"/>
                  </a:lnTo>
                  <a:lnTo>
                    <a:pt x="1024634" y="354083"/>
                  </a:lnTo>
                </a:path>
                <a:path w="1237614" h="424180">
                  <a:moveTo>
                    <a:pt x="1094849" y="356149"/>
                  </a:moveTo>
                  <a:lnTo>
                    <a:pt x="1134402" y="358877"/>
                  </a:lnTo>
                  <a:lnTo>
                    <a:pt x="1178481" y="363771"/>
                  </a:lnTo>
                  <a:lnTo>
                    <a:pt x="1222559" y="369859"/>
                  </a:lnTo>
                  <a:lnTo>
                    <a:pt x="1230889" y="371070"/>
                  </a:lnTo>
                  <a:lnTo>
                    <a:pt x="1237252" y="372317"/>
                  </a:lnTo>
                </a:path>
                <a:path w="1237614" h="424180">
                  <a:moveTo>
                    <a:pt x="172824" y="423754"/>
                  </a:moveTo>
                  <a:lnTo>
                    <a:pt x="179374" y="413691"/>
                  </a:lnTo>
                  <a:lnTo>
                    <a:pt x="190502" y="397412"/>
                  </a:lnTo>
                  <a:lnTo>
                    <a:pt x="194067" y="394339"/>
                  </a:lnTo>
                  <a:lnTo>
                    <a:pt x="208759" y="382110"/>
                  </a:lnTo>
                  <a:lnTo>
                    <a:pt x="221825" y="371070"/>
                  </a:lnTo>
                  <a:lnTo>
                    <a:pt x="223452" y="370087"/>
                  </a:lnTo>
                  <a:lnTo>
                    <a:pt x="238145" y="361505"/>
                  </a:lnTo>
                  <a:lnTo>
                    <a:pt x="252838" y="352860"/>
                  </a:lnTo>
                  <a:lnTo>
                    <a:pt x="266565" y="344729"/>
                  </a:lnTo>
                  <a:lnTo>
                    <a:pt x="267530" y="344331"/>
                  </a:lnTo>
                  <a:lnTo>
                    <a:pt x="282223" y="338454"/>
                  </a:lnTo>
                  <a:lnTo>
                    <a:pt x="296916" y="332325"/>
                  </a:lnTo>
                  <a:lnTo>
                    <a:pt x="311609" y="325968"/>
                  </a:lnTo>
                  <a:lnTo>
                    <a:pt x="326301" y="319529"/>
                  </a:lnTo>
                  <a:lnTo>
                    <a:pt x="328965" y="318387"/>
                  </a:lnTo>
                  <a:lnTo>
                    <a:pt x="370380" y="304239"/>
                  </a:lnTo>
                  <a:lnTo>
                    <a:pt x="399765" y="293468"/>
                  </a:lnTo>
                  <a:lnTo>
                    <a:pt x="403693" y="292046"/>
                  </a:lnTo>
                  <a:lnTo>
                    <a:pt x="443843" y="280327"/>
                  </a:lnTo>
                  <a:lnTo>
                    <a:pt x="487922" y="267015"/>
                  </a:lnTo>
                  <a:lnTo>
                    <a:pt x="492312" y="265704"/>
                  </a:lnTo>
                  <a:lnTo>
                    <a:pt x="532000" y="256098"/>
                  </a:lnTo>
                  <a:lnTo>
                    <a:pt x="576078" y="244941"/>
                  </a:lnTo>
                  <a:lnTo>
                    <a:pt x="590771" y="241119"/>
                  </a:lnTo>
                  <a:lnTo>
                    <a:pt x="597573" y="239362"/>
                  </a:lnTo>
                  <a:lnTo>
                    <a:pt x="634849" y="231384"/>
                  </a:lnTo>
                  <a:lnTo>
                    <a:pt x="678927" y="221620"/>
                  </a:lnTo>
                  <a:lnTo>
                    <a:pt x="708313" y="214976"/>
                  </a:lnTo>
                  <a:lnTo>
                    <a:pt x="717017" y="213021"/>
                  </a:lnTo>
                  <a:lnTo>
                    <a:pt x="723006" y="211915"/>
                  </a:lnTo>
                  <a:lnTo>
                    <a:pt x="737698" y="209204"/>
                  </a:lnTo>
                  <a:lnTo>
                    <a:pt x="752391" y="206453"/>
                  </a:lnTo>
                  <a:lnTo>
                    <a:pt x="796469" y="198076"/>
                  </a:lnTo>
                  <a:lnTo>
                    <a:pt x="840548" y="189366"/>
                  </a:lnTo>
                  <a:lnTo>
                    <a:pt x="853947" y="186679"/>
                  </a:lnTo>
                  <a:lnTo>
                    <a:pt x="855240" y="186457"/>
                  </a:lnTo>
                  <a:lnTo>
                    <a:pt x="899319" y="178876"/>
                  </a:lnTo>
                  <a:lnTo>
                    <a:pt x="943397" y="170950"/>
                  </a:lnTo>
                  <a:lnTo>
                    <a:pt x="947547" y="170178"/>
                  </a:lnTo>
                </a:path>
                <a:path w="1237614" h="424180">
                  <a:moveTo>
                    <a:pt x="1034018" y="154964"/>
                  </a:moveTo>
                  <a:lnTo>
                    <a:pt x="1046246" y="153079"/>
                  </a:lnTo>
                  <a:lnTo>
                    <a:pt x="1060939" y="150820"/>
                  </a:lnTo>
                  <a:lnTo>
                    <a:pt x="1075631" y="148543"/>
                  </a:lnTo>
                  <a:lnTo>
                    <a:pt x="1090324" y="146266"/>
                  </a:lnTo>
                  <a:lnTo>
                    <a:pt x="1105017" y="144000"/>
                  </a:lnTo>
                  <a:lnTo>
                    <a:pt x="1119710" y="141735"/>
                  </a:lnTo>
                  <a:lnTo>
                    <a:pt x="1134402" y="139464"/>
                  </a:lnTo>
                  <a:lnTo>
                    <a:pt x="1149095" y="137151"/>
                  </a:lnTo>
                  <a:lnTo>
                    <a:pt x="1163788" y="134827"/>
                  </a:lnTo>
                  <a:lnTo>
                    <a:pt x="1169091" y="133996"/>
                  </a:lnTo>
                  <a:lnTo>
                    <a:pt x="1178481" y="132697"/>
                  </a:lnTo>
                  <a:lnTo>
                    <a:pt x="1193173" y="130648"/>
                  </a:lnTo>
                  <a:lnTo>
                    <a:pt x="1207866" y="128611"/>
                  </a:lnTo>
                  <a:lnTo>
                    <a:pt x="1222559" y="126603"/>
                  </a:lnTo>
                  <a:lnTo>
                    <a:pt x="1237252" y="124572"/>
                  </a:lnTo>
                </a:path>
                <a:path w="1237614" h="424180">
                  <a:moveTo>
                    <a:pt x="91428" y="423754"/>
                  </a:moveTo>
                  <a:lnTo>
                    <a:pt x="105132" y="397412"/>
                  </a:lnTo>
                  <a:lnTo>
                    <a:pt x="105910" y="396499"/>
                  </a:lnTo>
                  <a:lnTo>
                    <a:pt x="120603" y="380003"/>
                  </a:lnTo>
                  <a:lnTo>
                    <a:pt x="128558" y="371070"/>
                  </a:lnTo>
                  <a:lnTo>
                    <a:pt x="135296" y="365697"/>
                  </a:lnTo>
                  <a:lnTo>
                    <a:pt x="149988" y="353989"/>
                  </a:lnTo>
                  <a:lnTo>
                    <a:pt x="161280" y="344729"/>
                  </a:lnTo>
                  <a:lnTo>
                    <a:pt x="164681" y="342756"/>
                  </a:lnTo>
                  <a:lnTo>
                    <a:pt x="179374" y="334415"/>
                  </a:lnTo>
                  <a:lnTo>
                    <a:pt x="194067" y="325909"/>
                  </a:lnTo>
                  <a:lnTo>
                    <a:pt x="206816" y="318387"/>
                  </a:lnTo>
                  <a:lnTo>
                    <a:pt x="208759" y="317550"/>
                  </a:lnTo>
                  <a:lnTo>
                    <a:pt x="223452" y="311345"/>
                  </a:lnTo>
                  <a:lnTo>
                    <a:pt x="238145" y="304824"/>
                  </a:lnTo>
                  <a:lnTo>
                    <a:pt x="252838" y="297964"/>
                  </a:lnTo>
                  <a:lnTo>
                    <a:pt x="265084" y="292046"/>
                  </a:lnTo>
                  <a:lnTo>
                    <a:pt x="267530" y="291138"/>
                  </a:lnTo>
                  <a:lnTo>
                    <a:pt x="282223" y="285770"/>
                  </a:lnTo>
                  <a:lnTo>
                    <a:pt x="296916" y="280163"/>
                  </a:lnTo>
                  <a:lnTo>
                    <a:pt x="311609" y="274303"/>
                  </a:lnTo>
                  <a:lnTo>
                    <a:pt x="326301" y="268198"/>
                  </a:lnTo>
                  <a:lnTo>
                    <a:pt x="332325" y="265704"/>
                  </a:lnTo>
                  <a:lnTo>
                    <a:pt x="370380" y="253007"/>
                  </a:lnTo>
                  <a:lnTo>
                    <a:pt x="407428" y="239362"/>
                  </a:lnTo>
                  <a:lnTo>
                    <a:pt x="414458" y="237325"/>
                  </a:lnTo>
                  <a:lnTo>
                    <a:pt x="458536" y="223967"/>
                  </a:lnTo>
                  <a:lnTo>
                    <a:pt x="487922" y="214162"/>
                  </a:lnTo>
                  <a:lnTo>
                    <a:pt x="491317" y="213021"/>
                  </a:lnTo>
                  <a:lnTo>
                    <a:pt x="532000" y="201823"/>
                  </a:lnTo>
                  <a:lnTo>
                    <a:pt x="576078" y="188634"/>
                  </a:lnTo>
                  <a:lnTo>
                    <a:pt x="582517" y="186679"/>
                  </a:lnTo>
                  <a:lnTo>
                    <a:pt x="620156" y="177191"/>
                  </a:lnTo>
                  <a:lnTo>
                    <a:pt x="664235" y="165231"/>
                  </a:lnTo>
                  <a:lnTo>
                    <a:pt x="678927" y="161017"/>
                  </a:lnTo>
                  <a:lnTo>
                    <a:pt x="681321" y="160338"/>
                  </a:lnTo>
                  <a:lnTo>
                    <a:pt x="723006" y="150129"/>
                  </a:lnTo>
                  <a:lnTo>
                    <a:pt x="767084" y="138591"/>
                  </a:lnTo>
                  <a:lnTo>
                    <a:pt x="781777" y="134582"/>
                  </a:lnTo>
                  <a:lnTo>
                    <a:pt x="783995" y="133996"/>
                  </a:lnTo>
                  <a:lnTo>
                    <a:pt x="825855" y="124472"/>
                  </a:lnTo>
                  <a:lnTo>
                    <a:pt x="869933" y="113924"/>
                  </a:lnTo>
                  <a:lnTo>
                    <a:pt x="894782" y="107655"/>
                  </a:lnTo>
                  <a:lnTo>
                    <a:pt x="899319" y="106654"/>
                  </a:lnTo>
                  <a:lnTo>
                    <a:pt x="914011" y="103422"/>
                  </a:lnTo>
                  <a:lnTo>
                    <a:pt x="928704" y="100115"/>
                  </a:lnTo>
                  <a:lnTo>
                    <a:pt x="931414" y="99495"/>
                  </a:lnTo>
                </a:path>
                <a:path w="1237614" h="424180">
                  <a:moveTo>
                    <a:pt x="1016831" y="79112"/>
                  </a:moveTo>
                  <a:lnTo>
                    <a:pt x="1060939" y="69459"/>
                  </a:lnTo>
                  <a:lnTo>
                    <a:pt x="1105017" y="59250"/>
                  </a:lnTo>
                  <a:lnTo>
                    <a:pt x="1119710" y="55779"/>
                  </a:lnTo>
                  <a:lnTo>
                    <a:pt x="1123210" y="54971"/>
                  </a:lnTo>
                  <a:lnTo>
                    <a:pt x="1163788" y="46671"/>
                  </a:lnTo>
                  <a:lnTo>
                    <a:pt x="1207866" y="37346"/>
                  </a:lnTo>
                  <a:lnTo>
                    <a:pt x="1222559" y="34167"/>
                  </a:lnTo>
                  <a:lnTo>
                    <a:pt x="1237252" y="30942"/>
                  </a:lnTo>
                </a:path>
                <a:path w="1237614" h="424180">
                  <a:moveTo>
                    <a:pt x="0" y="423754"/>
                  </a:moveTo>
                  <a:lnTo>
                    <a:pt x="17754" y="380483"/>
                  </a:lnTo>
                  <a:lnTo>
                    <a:pt x="32446" y="360920"/>
                  </a:lnTo>
                  <a:lnTo>
                    <a:pt x="46454" y="344729"/>
                  </a:lnTo>
                  <a:lnTo>
                    <a:pt x="47139" y="344184"/>
                  </a:lnTo>
                  <a:lnTo>
                    <a:pt x="61832" y="333004"/>
                  </a:lnTo>
                  <a:lnTo>
                    <a:pt x="76525" y="320641"/>
                  </a:lnTo>
                  <a:lnTo>
                    <a:pt x="79258" y="318387"/>
                  </a:lnTo>
                  <a:lnTo>
                    <a:pt x="91217" y="311603"/>
                  </a:lnTo>
                  <a:lnTo>
                    <a:pt x="105910" y="302413"/>
                  </a:lnTo>
                  <a:lnTo>
                    <a:pt x="120603" y="292280"/>
                  </a:lnTo>
                  <a:lnTo>
                    <a:pt x="120954" y="292046"/>
                  </a:lnTo>
                  <a:lnTo>
                    <a:pt x="135296" y="285472"/>
                  </a:lnTo>
                  <a:lnTo>
                    <a:pt x="149988" y="277891"/>
                  </a:lnTo>
                  <a:lnTo>
                    <a:pt x="164681" y="269591"/>
                  </a:lnTo>
                  <a:lnTo>
                    <a:pt x="171460" y="265704"/>
                  </a:lnTo>
                  <a:lnTo>
                    <a:pt x="179374" y="262619"/>
                  </a:lnTo>
                  <a:lnTo>
                    <a:pt x="194067" y="256455"/>
                  </a:lnTo>
                  <a:lnTo>
                    <a:pt x="208759" y="249501"/>
                  </a:lnTo>
                  <a:lnTo>
                    <a:pt x="223452" y="241868"/>
                  </a:lnTo>
                  <a:lnTo>
                    <a:pt x="228270" y="239362"/>
                  </a:lnTo>
                  <a:lnTo>
                    <a:pt x="238145" y="235792"/>
                  </a:lnTo>
                  <a:lnTo>
                    <a:pt x="252838" y="230055"/>
                  </a:lnTo>
                  <a:lnTo>
                    <a:pt x="267530" y="223798"/>
                  </a:lnTo>
                  <a:lnTo>
                    <a:pt x="282223" y="217042"/>
                  </a:lnTo>
                  <a:lnTo>
                    <a:pt x="290805" y="213021"/>
                  </a:lnTo>
                  <a:lnTo>
                    <a:pt x="296916" y="211054"/>
                  </a:lnTo>
                  <a:lnTo>
                    <a:pt x="311609" y="206032"/>
                  </a:lnTo>
                  <a:lnTo>
                    <a:pt x="326301" y="200424"/>
                  </a:lnTo>
                  <a:lnTo>
                    <a:pt x="340994" y="194318"/>
                  </a:lnTo>
                  <a:lnTo>
                    <a:pt x="355687" y="187727"/>
                  </a:lnTo>
                  <a:lnTo>
                    <a:pt x="358058" y="186679"/>
                  </a:lnTo>
                  <a:lnTo>
                    <a:pt x="399765" y="172162"/>
                  </a:lnTo>
                  <a:lnTo>
                    <a:pt x="427752" y="160338"/>
                  </a:lnTo>
                  <a:lnTo>
                    <a:pt x="429151" y="159916"/>
                  </a:lnTo>
                  <a:lnTo>
                    <a:pt x="473229" y="144972"/>
                  </a:lnTo>
                  <a:lnTo>
                    <a:pt x="500103" y="133996"/>
                  </a:lnTo>
                  <a:lnTo>
                    <a:pt x="502614" y="133270"/>
                  </a:lnTo>
                  <a:lnTo>
                    <a:pt x="546693" y="118771"/>
                  </a:lnTo>
                  <a:lnTo>
                    <a:pt x="575065" y="107655"/>
                  </a:lnTo>
                  <a:lnTo>
                    <a:pt x="576078" y="107379"/>
                  </a:lnTo>
                  <a:lnTo>
                    <a:pt x="620156" y="93758"/>
                  </a:lnTo>
                  <a:lnTo>
                    <a:pt x="649542" y="82730"/>
                  </a:lnTo>
                  <a:lnTo>
                    <a:pt x="653218" y="81313"/>
                  </a:lnTo>
                  <a:lnTo>
                    <a:pt x="693620" y="69366"/>
                  </a:lnTo>
                  <a:lnTo>
                    <a:pt x="733560" y="54971"/>
                  </a:lnTo>
                  <a:lnTo>
                    <a:pt x="737698" y="53877"/>
                  </a:lnTo>
                  <a:lnTo>
                    <a:pt x="781777" y="40905"/>
                  </a:lnTo>
                  <a:lnTo>
                    <a:pt x="817063" y="28630"/>
                  </a:lnTo>
                  <a:lnTo>
                    <a:pt x="825855" y="26359"/>
                  </a:lnTo>
                  <a:lnTo>
                    <a:pt x="869933" y="13440"/>
                  </a:lnTo>
                  <a:lnTo>
                    <a:pt x="899319" y="3441"/>
                  </a:lnTo>
                  <a:lnTo>
                    <a:pt x="902638" y="2288"/>
                  </a:lnTo>
                  <a:lnTo>
                    <a:pt x="911722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01908" y="895612"/>
              <a:ext cx="244443" cy="70443"/>
            </a:xfrm>
            <a:prstGeom prst="rect">
              <a:avLst/>
            </a:prstGeom>
          </p:spPr>
        </p:pic>
      </p:grpSp>
      <p:sp>
        <p:nvSpPr>
          <p:cNvPr id="48" name="object 48"/>
          <p:cNvSpPr txBox="1"/>
          <p:nvPr/>
        </p:nvSpPr>
        <p:spPr>
          <a:xfrm rot="60000">
            <a:off x="4435250" y="1323970"/>
            <a:ext cx="60973" cy="3302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ts val="260"/>
              </a:lnSpc>
              <a:spcBef>
                <a:spcPts val="15"/>
              </a:spcBef>
            </a:pPr>
            <a:r>
              <a:rPr sz="250" spc="10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 rot="21060000">
            <a:off x="4357850" y="1131866"/>
            <a:ext cx="77815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0.31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 rot="20820000">
            <a:off x="4341115" y="1059027"/>
            <a:ext cx="77251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 rot="20640000">
            <a:off x="4320451" y="957377"/>
            <a:ext cx="77815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0.35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3328300" y="637809"/>
            <a:ext cx="1318260" cy="777875"/>
            <a:chOff x="3328300" y="637809"/>
            <a:chExt cx="1318260" cy="777875"/>
          </a:xfrm>
        </p:grpSpPr>
        <p:sp>
          <p:nvSpPr>
            <p:cNvPr id="53" name="object 53"/>
            <p:cNvSpPr/>
            <p:nvPr/>
          </p:nvSpPr>
          <p:spPr>
            <a:xfrm>
              <a:off x="3329887" y="639396"/>
              <a:ext cx="1315085" cy="774700"/>
            </a:xfrm>
            <a:custGeom>
              <a:avLst/>
              <a:gdLst/>
              <a:ahLst/>
              <a:cxnLst/>
              <a:rect l="l" t="t" r="r" b="b"/>
              <a:pathLst>
                <a:path w="1315085" h="774700">
                  <a:moveTo>
                    <a:pt x="51424" y="774442"/>
                  </a:moveTo>
                  <a:lnTo>
                    <a:pt x="77748" y="721759"/>
                  </a:lnTo>
                  <a:lnTo>
                    <a:pt x="80810" y="710719"/>
                  </a:lnTo>
                  <a:lnTo>
                    <a:pt x="86060" y="695417"/>
                  </a:lnTo>
                  <a:lnTo>
                    <a:pt x="95502" y="678488"/>
                  </a:lnTo>
                  <a:lnTo>
                    <a:pt x="101221" y="669076"/>
                  </a:lnTo>
                  <a:lnTo>
                    <a:pt x="110195" y="658925"/>
                  </a:lnTo>
                  <a:lnTo>
                    <a:pt x="124203" y="642734"/>
                  </a:lnTo>
                  <a:lnTo>
                    <a:pt x="124888" y="642190"/>
                  </a:lnTo>
                  <a:lnTo>
                    <a:pt x="139581" y="631009"/>
                  </a:lnTo>
                  <a:lnTo>
                    <a:pt x="154273" y="618646"/>
                  </a:lnTo>
                  <a:lnTo>
                    <a:pt x="157007" y="616392"/>
                  </a:lnTo>
                  <a:lnTo>
                    <a:pt x="168966" y="609608"/>
                  </a:lnTo>
                  <a:lnTo>
                    <a:pt x="183659" y="600418"/>
                  </a:lnTo>
                  <a:lnTo>
                    <a:pt x="198352" y="590285"/>
                  </a:lnTo>
                  <a:lnTo>
                    <a:pt x="198703" y="590051"/>
                  </a:lnTo>
                  <a:lnTo>
                    <a:pt x="213044" y="583477"/>
                  </a:lnTo>
                  <a:lnTo>
                    <a:pt x="227737" y="575897"/>
                  </a:lnTo>
                  <a:lnTo>
                    <a:pt x="242430" y="567596"/>
                  </a:lnTo>
                  <a:lnTo>
                    <a:pt x="249208" y="563709"/>
                  </a:lnTo>
                  <a:lnTo>
                    <a:pt x="257123" y="560624"/>
                  </a:lnTo>
                  <a:lnTo>
                    <a:pt x="271815" y="554460"/>
                  </a:lnTo>
                  <a:lnTo>
                    <a:pt x="286508" y="547506"/>
                  </a:lnTo>
                  <a:lnTo>
                    <a:pt x="301201" y="539873"/>
                  </a:lnTo>
                  <a:lnTo>
                    <a:pt x="306018" y="537368"/>
                  </a:lnTo>
                  <a:lnTo>
                    <a:pt x="315894" y="533797"/>
                  </a:lnTo>
                  <a:lnTo>
                    <a:pt x="330586" y="528060"/>
                  </a:lnTo>
                  <a:lnTo>
                    <a:pt x="345279" y="521803"/>
                  </a:lnTo>
                  <a:lnTo>
                    <a:pt x="359972" y="515048"/>
                  </a:lnTo>
                  <a:lnTo>
                    <a:pt x="368553" y="511026"/>
                  </a:lnTo>
                  <a:lnTo>
                    <a:pt x="374665" y="509059"/>
                  </a:lnTo>
                  <a:lnTo>
                    <a:pt x="389357" y="504037"/>
                  </a:lnTo>
                  <a:lnTo>
                    <a:pt x="404050" y="498429"/>
                  </a:lnTo>
                  <a:lnTo>
                    <a:pt x="418743" y="492324"/>
                  </a:lnTo>
                  <a:lnTo>
                    <a:pt x="433436" y="485732"/>
                  </a:lnTo>
                  <a:lnTo>
                    <a:pt x="435806" y="484685"/>
                  </a:lnTo>
                  <a:lnTo>
                    <a:pt x="477514" y="470167"/>
                  </a:lnTo>
                  <a:lnTo>
                    <a:pt x="505500" y="458343"/>
                  </a:lnTo>
                  <a:lnTo>
                    <a:pt x="506899" y="457921"/>
                  </a:lnTo>
                  <a:lnTo>
                    <a:pt x="550978" y="442977"/>
                  </a:lnTo>
                  <a:lnTo>
                    <a:pt x="577852" y="432001"/>
                  </a:lnTo>
                  <a:lnTo>
                    <a:pt x="580363" y="431276"/>
                  </a:lnTo>
                  <a:lnTo>
                    <a:pt x="624441" y="416776"/>
                  </a:lnTo>
                  <a:lnTo>
                    <a:pt x="652814" y="405660"/>
                  </a:lnTo>
                  <a:lnTo>
                    <a:pt x="653827" y="405385"/>
                  </a:lnTo>
                  <a:lnTo>
                    <a:pt x="697905" y="391763"/>
                  </a:lnTo>
                  <a:lnTo>
                    <a:pt x="727290" y="380735"/>
                  </a:lnTo>
                  <a:lnTo>
                    <a:pt x="730967" y="379318"/>
                  </a:lnTo>
                  <a:lnTo>
                    <a:pt x="771369" y="367371"/>
                  </a:lnTo>
                  <a:lnTo>
                    <a:pt x="811308" y="352977"/>
                  </a:lnTo>
                  <a:lnTo>
                    <a:pt x="815447" y="351882"/>
                  </a:lnTo>
                  <a:lnTo>
                    <a:pt x="859525" y="338910"/>
                  </a:lnTo>
                  <a:lnTo>
                    <a:pt x="894811" y="326635"/>
                  </a:lnTo>
                  <a:lnTo>
                    <a:pt x="903603" y="324364"/>
                  </a:lnTo>
                  <a:lnTo>
                    <a:pt x="947682" y="311445"/>
                  </a:lnTo>
                  <a:lnTo>
                    <a:pt x="977067" y="301447"/>
                  </a:lnTo>
                  <a:lnTo>
                    <a:pt x="980386" y="300293"/>
                  </a:lnTo>
                  <a:lnTo>
                    <a:pt x="1021145" y="289136"/>
                  </a:lnTo>
                  <a:lnTo>
                    <a:pt x="1065224" y="274719"/>
                  </a:lnTo>
                  <a:lnTo>
                    <a:pt x="1067489" y="273952"/>
                  </a:lnTo>
                  <a:lnTo>
                    <a:pt x="1109302" y="263058"/>
                  </a:lnTo>
                  <a:lnTo>
                    <a:pt x="1153380" y="249056"/>
                  </a:lnTo>
                  <a:lnTo>
                    <a:pt x="1157659" y="247610"/>
                  </a:lnTo>
                  <a:lnTo>
                    <a:pt x="1168073" y="245175"/>
                  </a:lnTo>
                  <a:lnTo>
                    <a:pt x="1212151" y="233480"/>
                  </a:lnTo>
                  <a:lnTo>
                    <a:pt x="1251353" y="221269"/>
                  </a:lnTo>
                  <a:lnTo>
                    <a:pt x="1256229" y="220168"/>
                  </a:lnTo>
                  <a:lnTo>
                    <a:pt x="1270922" y="216738"/>
                  </a:lnTo>
                  <a:lnTo>
                    <a:pt x="1285615" y="213038"/>
                  </a:lnTo>
                  <a:lnTo>
                    <a:pt x="1300308" y="209117"/>
                  </a:lnTo>
                  <a:lnTo>
                    <a:pt x="1315000" y="204996"/>
                  </a:lnTo>
                </a:path>
                <a:path w="1315085" h="774700">
                  <a:moveTo>
                    <a:pt x="0" y="774442"/>
                  </a:moveTo>
                  <a:lnTo>
                    <a:pt x="7346" y="774442"/>
                  </a:lnTo>
                  <a:lnTo>
                    <a:pt x="22039" y="737564"/>
                  </a:lnTo>
                  <a:lnTo>
                    <a:pt x="22039" y="700685"/>
                  </a:lnTo>
                  <a:lnTo>
                    <a:pt x="36731" y="700685"/>
                  </a:lnTo>
                  <a:lnTo>
                    <a:pt x="51424" y="663807"/>
                  </a:lnTo>
                  <a:lnTo>
                    <a:pt x="66117" y="663807"/>
                  </a:lnTo>
                  <a:lnTo>
                    <a:pt x="80810" y="626929"/>
                  </a:lnTo>
                  <a:lnTo>
                    <a:pt x="95502" y="626929"/>
                  </a:lnTo>
                  <a:lnTo>
                    <a:pt x="110195" y="590051"/>
                  </a:lnTo>
                  <a:lnTo>
                    <a:pt x="124888" y="590051"/>
                  </a:lnTo>
                  <a:lnTo>
                    <a:pt x="139581" y="590051"/>
                  </a:lnTo>
                  <a:lnTo>
                    <a:pt x="154273" y="553173"/>
                  </a:lnTo>
                  <a:lnTo>
                    <a:pt x="168966" y="553173"/>
                  </a:lnTo>
                  <a:lnTo>
                    <a:pt x="183659" y="553173"/>
                  </a:lnTo>
                  <a:lnTo>
                    <a:pt x="198352" y="516294"/>
                  </a:lnTo>
                  <a:lnTo>
                    <a:pt x="213044" y="516294"/>
                  </a:lnTo>
                  <a:lnTo>
                    <a:pt x="227737" y="516294"/>
                  </a:lnTo>
                  <a:lnTo>
                    <a:pt x="242430" y="516294"/>
                  </a:lnTo>
                  <a:lnTo>
                    <a:pt x="257123" y="479416"/>
                  </a:lnTo>
                  <a:lnTo>
                    <a:pt x="271815" y="479416"/>
                  </a:lnTo>
                  <a:lnTo>
                    <a:pt x="286508" y="479416"/>
                  </a:lnTo>
                  <a:lnTo>
                    <a:pt x="301201" y="479416"/>
                  </a:lnTo>
                  <a:lnTo>
                    <a:pt x="315894" y="442538"/>
                  </a:lnTo>
                  <a:lnTo>
                    <a:pt x="330586" y="442538"/>
                  </a:lnTo>
                  <a:lnTo>
                    <a:pt x="345279" y="442538"/>
                  </a:lnTo>
                  <a:lnTo>
                    <a:pt x="359972" y="442538"/>
                  </a:lnTo>
                  <a:lnTo>
                    <a:pt x="374665" y="405660"/>
                  </a:lnTo>
                  <a:lnTo>
                    <a:pt x="389357" y="405660"/>
                  </a:lnTo>
                  <a:lnTo>
                    <a:pt x="404050" y="405660"/>
                  </a:lnTo>
                  <a:lnTo>
                    <a:pt x="418743" y="405660"/>
                  </a:lnTo>
                  <a:lnTo>
                    <a:pt x="433436" y="405660"/>
                  </a:lnTo>
                  <a:lnTo>
                    <a:pt x="448128" y="368782"/>
                  </a:lnTo>
                  <a:lnTo>
                    <a:pt x="462821" y="368782"/>
                  </a:lnTo>
                  <a:lnTo>
                    <a:pt x="477514" y="368782"/>
                  </a:lnTo>
                  <a:lnTo>
                    <a:pt x="492207" y="368782"/>
                  </a:lnTo>
                  <a:lnTo>
                    <a:pt x="506899" y="368782"/>
                  </a:lnTo>
                  <a:lnTo>
                    <a:pt x="521592" y="331903"/>
                  </a:lnTo>
                  <a:lnTo>
                    <a:pt x="536285" y="331903"/>
                  </a:lnTo>
                  <a:lnTo>
                    <a:pt x="550978" y="331903"/>
                  </a:lnTo>
                  <a:lnTo>
                    <a:pt x="565670" y="331903"/>
                  </a:lnTo>
                  <a:lnTo>
                    <a:pt x="580363" y="331903"/>
                  </a:lnTo>
                  <a:lnTo>
                    <a:pt x="595056" y="295025"/>
                  </a:lnTo>
                  <a:lnTo>
                    <a:pt x="609748" y="295025"/>
                  </a:lnTo>
                  <a:lnTo>
                    <a:pt x="624441" y="295025"/>
                  </a:lnTo>
                  <a:lnTo>
                    <a:pt x="639134" y="295025"/>
                  </a:lnTo>
                  <a:lnTo>
                    <a:pt x="653827" y="295025"/>
                  </a:lnTo>
                  <a:lnTo>
                    <a:pt x="668519" y="258147"/>
                  </a:lnTo>
                  <a:lnTo>
                    <a:pt x="683212" y="258147"/>
                  </a:lnTo>
                  <a:lnTo>
                    <a:pt x="697905" y="258147"/>
                  </a:lnTo>
                  <a:lnTo>
                    <a:pt x="712598" y="258147"/>
                  </a:lnTo>
                  <a:lnTo>
                    <a:pt x="727290" y="258147"/>
                  </a:lnTo>
                  <a:lnTo>
                    <a:pt x="741983" y="221269"/>
                  </a:lnTo>
                  <a:lnTo>
                    <a:pt x="756676" y="221269"/>
                  </a:lnTo>
                  <a:lnTo>
                    <a:pt x="771369" y="221269"/>
                  </a:lnTo>
                  <a:lnTo>
                    <a:pt x="786061" y="221269"/>
                  </a:lnTo>
                  <a:lnTo>
                    <a:pt x="800754" y="221269"/>
                  </a:lnTo>
                  <a:lnTo>
                    <a:pt x="815447" y="221269"/>
                  </a:lnTo>
                  <a:lnTo>
                    <a:pt x="830140" y="184391"/>
                  </a:lnTo>
                  <a:lnTo>
                    <a:pt x="844832" y="184391"/>
                  </a:lnTo>
                  <a:lnTo>
                    <a:pt x="859525" y="184391"/>
                  </a:lnTo>
                  <a:lnTo>
                    <a:pt x="874218" y="184391"/>
                  </a:lnTo>
                  <a:lnTo>
                    <a:pt x="888911" y="184391"/>
                  </a:lnTo>
                  <a:lnTo>
                    <a:pt x="903603" y="184391"/>
                  </a:lnTo>
                  <a:lnTo>
                    <a:pt x="918296" y="147512"/>
                  </a:lnTo>
                  <a:lnTo>
                    <a:pt x="932989" y="147512"/>
                  </a:lnTo>
                  <a:lnTo>
                    <a:pt x="947682" y="147512"/>
                  </a:lnTo>
                  <a:lnTo>
                    <a:pt x="962374" y="147512"/>
                  </a:lnTo>
                  <a:lnTo>
                    <a:pt x="977067" y="147512"/>
                  </a:lnTo>
                  <a:lnTo>
                    <a:pt x="991760" y="147512"/>
                  </a:lnTo>
                  <a:lnTo>
                    <a:pt x="1006453" y="110634"/>
                  </a:lnTo>
                  <a:lnTo>
                    <a:pt x="1021145" y="110634"/>
                  </a:lnTo>
                  <a:lnTo>
                    <a:pt x="1035838" y="110634"/>
                  </a:lnTo>
                  <a:lnTo>
                    <a:pt x="1050531" y="110634"/>
                  </a:lnTo>
                  <a:lnTo>
                    <a:pt x="1065224" y="110634"/>
                  </a:lnTo>
                  <a:lnTo>
                    <a:pt x="1079916" y="73756"/>
                  </a:lnTo>
                  <a:lnTo>
                    <a:pt x="1094609" y="73756"/>
                  </a:lnTo>
                  <a:lnTo>
                    <a:pt x="1168073" y="73756"/>
                  </a:lnTo>
                  <a:lnTo>
                    <a:pt x="1182766" y="36878"/>
                  </a:lnTo>
                  <a:lnTo>
                    <a:pt x="1197458" y="36878"/>
                  </a:lnTo>
                  <a:lnTo>
                    <a:pt x="1212151" y="36878"/>
                  </a:lnTo>
                  <a:lnTo>
                    <a:pt x="1226844" y="36878"/>
                  </a:lnTo>
                  <a:lnTo>
                    <a:pt x="1241537" y="36878"/>
                  </a:lnTo>
                  <a:lnTo>
                    <a:pt x="1256229" y="36878"/>
                  </a:lnTo>
                  <a:lnTo>
                    <a:pt x="1270922" y="0"/>
                  </a:lnTo>
                  <a:lnTo>
                    <a:pt x="1285615" y="0"/>
                  </a:lnTo>
                  <a:lnTo>
                    <a:pt x="1300308" y="0"/>
                  </a:lnTo>
                  <a:lnTo>
                    <a:pt x="1315000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433119" y="869188"/>
              <a:ext cx="63500" cy="59055"/>
            </a:xfrm>
            <a:custGeom>
              <a:avLst/>
              <a:gdLst/>
              <a:ahLst/>
              <a:cxnLst/>
              <a:rect l="l" t="t" r="r" b="b"/>
              <a:pathLst>
                <a:path w="63500" h="59055">
                  <a:moveTo>
                    <a:pt x="50903" y="0"/>
                  </a:moveTo>
                  <a:lnTo>
                    <a:pt x="0" y="13639"/>
                  </a:lnTo>
                  <a:lnTo>
                    <a:pt x="12128" y="58882"/>
                  </a:lnTo>
                  <a:lnTo>
                    <a:pt x="63026" y="45243"/>
                  </a:lnTo>
                  <a:lnTo>
                    <a:pt x="50903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 rot="20760000">
            <a:off x="4431101" y="878547"/>
            <a:ext cx="60973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0.4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985707" y="864063"/>
            <a:ext cx="45085" cy="67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50" spc="10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4139481" y="1381643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5">
                <a:moveTo>
                  <a:pt x="9084" y="0"/>
                </a:moveTo>
                <a:lnTo>
                  <a:pt x="2622" y="0"/>
                </a:lnTo>
                <a:lnTo>
                  <a:pt x="0" y="2622"/>
                </a:lnTo>
                <a:lnTo>
                  <a:pt x="0" y="9084"/>
                </a:lnTo>
                <a:lnTo>
                  <a:pt x="2622" y="11707"/>
                </a:lnTo>
                <a:lnTo>
                  <a:pt x="9084" y="11707"/>
                </a:lnTo>
                <a:lnTo>
                  <a:pt x="11707" y="9084"/>
                </a:lnTo>
                <a:lnTo>
                  <a:pt x="11707" y="5853"/>
                </a:lnTo>
                <a:lnTo>
                  <a:pt x="11707" y="2622"/>
                </a:lnTo>
                <a:lnTo>
                  <a:pt x="9084" y="0"/>
                </a:lnTo>
                <a:close/>
              </a:path>
            </a:pathLst>
          </a:custGeom>
          <a:solidFill>
            <a:srgbClr val="EDB0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4134104" y="1351382"/>
            <a:ext cx="133350" cy="67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50" spc="10" dirty="0">
                <a:latin typeface="Arial MT"/>
                <a:cs typeface="Arial MT"/>
              </a:rPr>
              <a:t>0.2986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3174150" y="622128"/>
            <a:ext cx="1472565" cy="793750"/>
            <a:chOff x="3174150" y="622128"/>
            <a:chExt cx="1472565" cy="793750"/>
          </a:xfrm>
        </p:grpSpPr>
        <p:sp>
          <p:nvSpPr>
            <p:cNvPr id="60" name="object 60"/>
            <p:cNvSpPr/>
            <p:nvPr/>
          </p:nvSpPr>
          <p:spPr>
            <a:xfrm>
              <a:off x="3375734" y="1357503"/>
              <a:ext cx="40640" cy="35560"/>
            </a:xfrm>
            <a:custGeom>
              <a:avLst/>
              <a:gdLst/>
              <a:ahLst/>
              <a:cxnLst/>
              <a:rect l="l" t="t" r="r" b="b"/>
              <a:pathLst>
                <a:path w="40639" h="35559">
                  <a:moveTo>
                    <a:pt x="20271" y="0"/>
                  </a:moveTo>
                  <a:lnTo>
                    <a:pt x="0" y="35116"/>
                  </a:lnTo>
                  <a:lnTo>
                    <a:pt x="40542" y="35116"/>
                  </a:lnTo>
                  <a:lnTo>
                    <a:pt x="2027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375734" y="1357503"/>
              <a:ext cx="40640" cy="35560"/>
            </a:xfrm>
            <a:custGeom>
              <a:avLst/>
              <a:gdLst/>
              <a:ahLst/>
              <a:cxnLst/>
              <a:rect l="l" t="t" r="r" b="b"/>
              <a:pathLst>
                <a:path w="40639" h="35559">
                  <a:moveTo>
                    <a:pt x="20271" y="0"/>
                  </a:moveTo>
                  <a:lnTo>
                    <a:pt x="0" y="35116"/>
                  </a:lnTo>
                  <a:lnTo>
                    <a:pt x="40542" y="35116"/>
                  </a:lnTo>
                  <a:lnTo>
                    <a:pt x="20271" y="0"/>
                  </a:lnTo>
                  <a:close/>
                </a:path>
              </a:pathLst>
            </a:custGeom>
            <a:ln w="3175">
              <a:solidFill>
                <a:srgbClr val="7D2E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175614" y="623591"/>
              <a:ext cx="1469390" cy="790575"/>
            </a:xfrm>
            <a:custGeom>
              <a:avLst/>
              <a:gdLst/>
              <a:ahLst/>
              <a:cxnLst/>
              <a:rect l="l" t="t" r="r" b="b"/>
              <a:pathLst>
                <a:path w="1469389" h="790575">
                  <a:moveTo>
                    <a:pt x="0" y="790247"/>
                  </a:moveTo>
                  <a:lnTo>
                    <a:pt x="1469274" y="790247"/>
                  </a:lnTo>
                </a:path>
                <a:path w="1469389" h="790575">
                  <a:moveTo>
                    <a:pt x="0" y="0"/>
                  </a:moveTo>
                  <a:lnTo>
                    <a:pt x="1469274" y="0"/>
                  </a:lnTo>
                </a:path>
                <a:path w="1469389" h="790575">
                  <a:moveTo>
                    <a:pt x="0" y="790247"/>
                  </a:moveTo>
                  <a:lnTo>
                    <a:pt x="0" y="775554"/>
                  </a:lnTo>
                </a:path>
                <a:path w="1469389" h="790575">
                  <a:moveTo>
                    <a:pt x="146927" y="790247"/>
                  </a:moveTo>
                  <a:lnTo>
                    <a:pt x="146927" y="775554"/>
                  </a:lnTo>
                </a:path>
                <a:path w="1469389" h="790575">
                  <a:moveTo>
                    <a:pt x="293854" y="790247"/>
                  </a:moveTo>
                  <a:lnTo>
                    <a:pt x="293854" y="775554"/>
                  </a:lnTo>
                </a:path>
                <a:path w="1469389" h="790575">
                  <a:moveTo>
                    <a:pt x="440782" y="790247"/>
                  </a:moveTo>
                  <a:lnTo>
                    <a:pt x="440782" y="775554"/>
                  </a:lnTo>
                </a:path>
                <a:path w="1469389" h="790575">
                  <a:moveTo>
                    <a:pt x="587709" y="790247"/>
                  </a:moveTo>
                  <a:lnTo>
                    <a:pt x="587709" y="775554"/>
                  </a:lnTo>
                </a:path>
                <a:path w="1469389" h="790575">
                  <a:moveTo>
                    <a:pt x="734637" y="790247"/>
                  </a:moveTo>
                  <a:lnTo>
                    <a:pt x="734637" y="775554"/>
                  </a:lnTo>
                </a:path>
                <a:path w="1469389" h="790575">
                  <a:moveTo>
                    <a:pt x="881564" y="790247"/>
                  </a:moveTo>
                  <a:lnTo>
                    <a:pt x="881564" y="775554"/>
                  </a:lnTo>
                </a:path>
                <a:path w="1469389" h="790575">
                  <a:moveTo>
                    <a:pt x="1028492" y="790247"/>
                  </a:moveTo>
                  <a:lnTo>
                    <a:pt x="1028492" y="775554"/>
                  </a:lnTo>
                </a:path>
                <a:path w="1469389" h="790575">
                  <a:moveTo>
                    <a:pt x="1175419" y="790247"/>
                  </a:moveTo>
                  <a:lnTo>
                    <a:pt x="1175419" y="775554"/>
                  </a:lnTo>
                </a:path>
                <a:path w="1469389" h="790575">
                  <a:moveTo>
                    <a:pt x="1322347" y="790247"/>
                  </a:moveTo>
                  <a:lnTo>
                    <a:pt x="1322347" y="775554"/>
                  </a:lnTo>
                </a:path>
                <a:path w="1469389" h="790575">
                  <a:moveTo>
                    <a:pt x="1469274" y="790247"/>
                  </a:moveTo>
                  <a:lnTo>
                    <a:pt x="1469274" y="775554"/>
                  </a:lnTo>
                </a:path>
                <a:path w="1469389" h="790575">
                  <a:moveTo>
                    <a:pt x="0" y="0"/>
                  </a:moveTo>
                  <a:lnTo>
                    <a:pt x="0" y="14692"/>
                  </a:lnTo>
                </a:path>
                <a:path w="1469389" h="790575">
                  <a:moveTo>
                    <a:pt x="146927" y="0"/>
                  </a:moveTo>
                  <a:lnTo>
                    <a:pt x="146927" y="14692"/>
                  </a:lnTo>
                </a:path>
                <a:path w="1469389" h="790575">
                  <a:moveTo>
                    <a:pt x="293854" y="0"/>
                  </a:moveTo>
                  <a:lnTo>
                    <a:pt x="293854" y="14692"/>
                  </a:lnTo>
                </a:path>
                <a:path w="1469389" h="790575">
                  <a:moveTo>
                    <a:pt x="440782" y="0"/>
                  </a:moveTo>
                  <a:lnTo>
                    <a:pt x="440782" y="14692"/>
                  </a:lnTo>
                </a:path>
                <a:path w="1469389" h="790575">
                  <a:moveTo>
                    <a:pt x="587709" y="0"/>
                  </a:moveTo>
                  <a:lnTo>
                    <a:pt x="587709" y="14692"/>
                  </a:lnTo>
                </a:path>
                <a:path w="1469389" h="790575">
                  <a:moveTo>
                    <a:pt x="734637" y="0"/>
                  </a:moveTo>
                  <a:lnTo>
                    <a:pt x="734637" y="14692"/>
                  </a:lnTo>
                </a:path>
                <a:path w="1469389" h="790575">
                  <a:moveTo>
                    <a:pt x="881564" y="0"/>
                  </a:moveTo>
                  <a:lnTo>
                    <a:pt x="881564" y="14692"/>
                  </a:lnTo>
                </a:path>
                <a:path w="1469389" h="790575">
                  <a:moveTo>
                    <a:pt x="1028492" y="0"/>
                  </a:moveTo>
                  <a:lnTo>
                    <a:pt x="1028492" y="14692"/>
                  </a:lnTo>
                </a:path>
                <a:path w="1469389" h="790575">
                  <a:moveTo>
                    <a:pt x="1175419" y="0"/>
                  </a:moveTo>
                  <a:lnTo>
                    <a:pt x="1175419" y="14692"/>
                  </a:lnTo>
                </a:path>
                <a:path w="1469389" h="790575">
                  <a:moveTo>
                    <a:pt x="1322347" y="0"/>
                  </a:moveTo>
                  <a:lnTo>
                    <a:pt x="1322347" y="14692"/>
                  </a:lnTo>
                </a:path>
                <a:path w="1469389" h="790575">
                  <a:moveTo>
                    <a:pt x="1469274" y="0"/>
                  </a:moveTo>
                  <a:lnTo>
                    <a:pt x="1469274" y="14692"/>
                  </a:lnTo>
                </a:path>
                <a:path w="1469389" h="790575">
                  <a:moveTo>
                    <a:pt x="0" y="790247"/>
                  </a:moveTo>
                  <a:lnTo>
                    <a:pt x="0" y="0"/>
                  </a:lnTo>
                </a:path>
                <a:path w="1469389" h="790575">
                  <a:moveTo>
                    <a:pt x="1469274" y="790247"/>
                  </a:moveTo>
                  <a:lnTo>
                    <a:pt x="1469274" y="0"/>
                  </a:lnTo>
                </a:path>
                <a:path w="1469389" h="790575">
                  <a:moveTo>
                    <a:pt x="0" y="790247"/>
                  </a:moveTo>
                  <a:lnTo>
                    <a:pt x="14692" y="790247"/>
                  </a:lnTo>
                </a:path>
                <a:path w="1469389" h="790575">
                  <a:moveTo>
                    <a:pt x="0" y="526831"/>
                  </a:moveTo>
                  <a:lnTo>
                    <a:pt x="14692" y="526831"/>
                  </a:lnTo>
                </a:path>
                <a:path w="1469389" h="790575">
                  <a:moveTo>
                    <a:pt x="0" y="263415"/>
                  </a:moveTo>
                  <a:lnTo>
                    <a:pt x="14692" y="263415"/>
                  </a:lnTo>
                </a:path>
                <a:path w="1469389" h="790575">
                  <a:moveTo>
                    <a:pt x="0" y="0"/>
                  </a:moveTo>
                  <a:lnTo>
                    <a:pt x="14692" y="0"/>
                  </a:lnTo>
                </a:path>
                <a:path w="1469389" h="790575">
                  <a:moveTo>
                    <a:pt x="1469274" y="790247"/>
                  </a:moveTo>
                  <a:lnTo>
                    <a:pt x="1454581" y="790247"/>
                  </a:lnTo>
                </a:path>
                <a:path w="1469389" h="790575">
                  <a:moveTo>
                    <a:pt x="1469274" y="526831"/>
                  </a:moveTo>
                  <a:lnTo>
                    <a:pt x="1454581" y="526831"/>
                  </a:lnTo>
                </a:path>
                <a:path w="1469389" h="790575">
                  <a:moveTo>
                    <a:pt x="1469274" y="263415"/>
                  </a:moveTo>
                  <a:lnTo>
                    <a:pt x="1454581" y="263415"/>
                  </a:lnTo>
                </a:path>
                <a:path w="1469389" h="790575">
                  <a:moveTo>
                    <a:pt x="1469274" y="0"/>
                  </a:moveTo>
                  <a:lnTo>
                    <a:pt x="1454581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3145353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292280" y="1424553"/>
            <a:ext cx="205104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      </a:t>
            </a:r>
            <a:r>
              <a:rPr sz="45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586135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733062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879990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026917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173845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320772" y="1424553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467700" y="1424553"/>
            <a:ext cx="220345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50" spc="1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104377" y="136309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104377" y="1099674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104377" y="836258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104377" y="572842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3013174" y="1021460"/>
            <a:ext cx="46355" cy="27305"/>
          </a:xfrm>
          <a:custGeom>
            <a:avLst/>
            <a:gdLst/>
            <a:ahLst/>
            <a:cxnLst/>
            <a:rect l="l" t="t" r="r" b="b"/>
            <a:pathLst>
              <a:path w="46355" h="27305">
                <a:moveTo>
                  <a:pt x="16495" y="0"/>
                </a:moveTo>
                <a:lnTo>
                  <a:pt x="11859" y="0"/>
                </a:lnTo>
                <a:lnTo>
                  <a:pt x="10396" y="122"/>
                </a:lnTo>
                <a:lnTo>
                  <a:pt x="0" y="6339"/>
                </a:lnTo>
                <a:lnTo>
                  <a:pt x="48" y="9588"/>
                </a:lnTo>
                <a:lnTo>
                  <a:pt x="13077" y="21951"/>
                </a:lnTo>
                <a:lnTo>
                  <a:pt x="14844" y="22864"/>
                </a:lnTo>
                <a:lnTo>
                  <a:pt x="30608" y="26885"/>
                </a:lnTo>
                <a:lnTo>
                  <a:pt x="34782" y="26885"/>
                </a:lnTo>
                <a:lnTo>
                  <a:pt x="45480" y="22407"/>
                </a:lnTo>
                <a:lnTo>
                  <a:pt x="34969" y="22407"/>
                </a:lnTo>
                <a:lnTo>
                  <a:pt x="33044" y="22226"/>
                </a:lnTo>
                <a:lnTo>
                  <a:pt x="29145" y="21488"/>
                </a:lnTo>
                <a:lnTo>
                  <a:pt x="26827" y="20973"/>
                </a:lnTo>
                <a:lnTo>
                  <a:pt x="24146" y="20300"/>
                </a:lnTo>
                <a:lnTo>
                  <a:pt x="24146" y="19756"/>
                </a:lnTo>
                <a:lnTo>
                  <a:pt x="21857" y="19756"/>
                </a:lnTo>
                <a:lnTo>
                  <a:pt x="17163" y="18597"/>
                </a:lnTo>
                <a:lnTo>
                  <a:pt x="12620" y="17028"/>
                </a:lnTo>
                <a:lnTo>
                  <a:pt x="3840" y="13059"/>
                </a:lnTo>
                <a:lnTo>
                  <a:pt x="1644" y="10694"/>
                </a:lnTo>
                <a:lnTo>
                  <a:pt x="1771" y="5578"/>
                </a:lnTo>
                <a:lnTo>
                  <a:pt x="4144" y="4478"/>
                </a:lnTo>
                <a:lnTo>
                  <a:pt x="31920" y="4478"/>
                </a:lnTo>
                <a:lnTo>
                  <a:pt x="29847" y="3441"/>
                </a:lnTo>
                <a:lnTo>
                  <a:pt x="26457" y="2177"/>
                </a:lnTo>
                <a:lnTo>
                  <a:pt x="19803" y="439"/>
                </a:lnTo>
                <a:lnTo>
                  <a:pt x="16495" y="0"/>
                </a:lnTo>
                <a:close/>
              </a:path>
              <a:path w="46355" h="27305">
                <a:moveTo>
                  <a:pt x="36749" y="7129"/>
                </a:moveTo>
                <a:lnTo>
                  <a:pt x="24146" y="7129"/>
                </a:lnTo>
                <a:lnTo>
                  <a:pt x="25732" y="7498"/>
                </a:lnTo>
                <a:lnTo>
                  <a:pt x="27652" y="8060"/>
                </a:lnTo>
                <a:lnTo>
                  <a:pt x="44359" y="21248"/>
                </a:lnTo>
                <a:lnTo>
                  <a:pt x="41859" y="22407"/>
                </a:lnTo>
                <a:lnTo>
                  <a:pt x="45480" y="22407"/>
                </a:lnTo>
                <a:lnTo>
                  <a:pt x="46011" y="21248"/>
                </a:lnTo>
                <a:lnTo>
                  <a:pt x="45935" y="17028"/>
                </a:lnTo>
                <a:lnTo>
                  <a:pt x="45652" y="16097"/>
                </a:lnTo>
                <a:lnTo>
                  <a:pt x="43885" y="13170"/>
                </a:lnTo>
                <a:lnTo>
                  <a:pt x="42807" y="11859"/>
                </a:lnTo>
                <a:lnTo>
                  <a:pt x="40244" y="9541"/>
                </a:lnTo>
                <a:lnTo>
                  <a:pt x="38798" y="8441"/>
                </a:lnTo>
                <a:lnTo>
                  <a:pt x="36749" y="7129"/>
                </a:lnTo>
                <a:close/>
              </a:path>
              <a:path w="46355" h="27305">
                <a:moveTo>
                  <a:pt x="31920" y="4478"/>
                </a:moveTo>
                <a:lnTo>
                  <a:pt x="10366" y="4478"/>
                </a:lnTo>
                <a:lnTo>
                  <a:pt x="11678" y="4583"/>
                </a:lnTo>
                <a:lnTo>
                  <a:pt x="14547" y="5028"/>
                </a:lnTo>
                <a:lnTo>
                  <a:pt x="15828" y="5256"/>
                </a:lnTo>
                <a:lnTo>
                  <a:pt x="21857" y="6585"/>
                </a:lnTo>
                <a:lnTo>
                  <a:pt x="21857" y="19756"/>
                </a:lnTo>
                <a:lnTo>
                  <a:pt x="24146" y="19756"/>
                </a:lnTo>
                <a:lnTo>
                  <a:pt x="24146" y="7129"/>
                </a:lnTo>
                <a:lnTo>
                  <a:pt x="36749" y="7129"/>
                </a:lnTo>
                <a:lnTo>
                  <a:pt x="35509" y="6339"/>
                </a:lnTo>
                <a:lnTo>
                  <a:pt x="34173" y="5578"/>
                </a:lnTo>
                <a:lnTo>
                  <a:pt x="31920" y="4478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 txBox="1"/>
          <p:nvPr/>
        </p:nvSpPr>
        <p:spPr>
          <a:xfrm>
            <a:off x="3025184" y="977332"/>
            <a:ext cx="77470" cy="51435"/>
          </a:xfrm>
          <a:prstGeom prst="rect">
            <a:avLst/>
          </a:prstGeom>
        </p:spPr>
        <p:txBody>
          <a:bodyPr vert="vert270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497543" y="1625042"/>
            <a:ext cx="952500" cy="102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b="1" dirty="0">
                <a:latin typeface="Arial"/>
                <a:cs typeface="Arial"/>
              </a:rPr>
              <a:t>Beveridge-Nelson</a:t>
            </a:r>
            <a:r>
              <a:rPr sz="500" b="1" spc="-5" dirty="0">
                <a:latin typeface="Arial"/>
                <a:cs typeface="Arial"/>
              </a:rPr>
              <a:t> </a:t>
            </a:r>
            <a:r>
              <a:rPr sz="500" b="1" dirty="0">
                <a:latin typeface="Arial"/>
                <a:cs typeface="Arial"/>
              </a:rPr>
              <a:t>multivariate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1395970" y="1832253"/>
            <a:ext cx="1313180" cy="689610"/>
            <a:chOff x="1395970" y="1832253"/>
            <a:chExt cx="1313180" cy="689610"/>
          </a:xfrm>
        </p:grpSpPr>
        <p:sp>
          <p:nvSpPr>
            <p:cNvPr id="80" name="object 80"/>
            <p:cNvSpPr/>
            <p:nvPr/>
          </p:nvSpPr>
          <p:spPr>
            <a:xfrm>
              <a:off x="1404874" y="2127988"/>
              <a:ext cx="1303020" cy="392430"/>
            </a:xfrm>
            <a:custGeom>
              <a:avLst/>
              <a:gdLst/>
              <a:ahLst/>
              <a:cxnLst/>
              <a:rect l="l" t="t" r="r" b="b"/>
              <a:pathLst>
                <a:path w="1303020" h="392430">
                  <a:moveTo>
                    <a:pt x="0" y="392196"/>
                  </a:moveTo>
                  <a:lnTo>
                    <a:pt x="14634" y="366047"/>
                  </a:lnTo>
                  <a:lnTo>
                    <a:pt x="29268" y="339904"/>
                  </a:lnTo>
                  <a:lnTo>
                    <a:pt x="43902" y="313757"/>
                  </a:lnTo>
                  <a:lnTo>
                    <a:pt x="58536" y="313757"/>
                  </a:lnTo>
                  <a:lnTo>
                    <a:pt x="73171" y="313757"/>
                  </a:lnTo>
                  <a:lnTo>
                    <a:pt x="87805" y="287607"/>
                  </a:lnTo>
                  <a:lnTo>
                    <a:pt x="102439" y="287607"/>
                  </a:lnTo>
                  <a:lnTo>
                    <a:pt x="117073" y="287607"/>
                  </a:lnTo>
                  <a:lnTo>
                    <a:pt x="131707" y="287607"/>
                  </a:lnTo>
                  <a:lnTo>
                    <a:pt x="146342" y="261465"/>
                  </a:lnTo>
                  <a:lnTo>
                    <a:pt x="160976" y="261460"/>
                  </a:lnTo>
                  <a:lnTo>
                    <a:pt x="175610" y="261460"/>
                  </a:lnTo>
                  <a:lnTo>
                    <a:pt x="190244" y="261460"/>
                  </a:lnTo>
                  <a:lnTo>
                    <a:pt x="204878" y="261460"/>
                  </a:lnTo>
                  <a:lnTo>
                    <a:pt x="219513" y="235318"/>
                  </a:lnTo>
                  <a:lnTo>
                    <a:pt x="234147" y="235318"/>
                  </a:lnTo>
                  <a:lnTo>
                    <a:pt x="248781" y="235318"/>
                  </a:lnTo>
                  <a:lnTo>
                    <a:pt x="263415" y="235318"/>
                  </a:lnTo>
                  <a:lnTo>
                    <a:pt x="278049" y="235318"/>
                  </a:lnTo>
                  <a:lnTo>
                    <a:pt x="292684" y="235318"/>
                  </a:lnTo>
                  <a:lnTo>
                    <a:pt x="307318" y="209168"/>
                  </a:lnTo>
                  <a:lnTo>
                    <a:pt x="321952" y="209168"/>
                  </a:lnTo>
                  <a:lnTo>
                    <a:pt x="336586" y="209168"/>
                  </a:lnTo>
                  <a:lnTo>
                    <a:pt x="351221" y="209168"/>
                  </a:lnTo>
                  <a:lnTo>
                    <a:pt x="365855" y="209168"/>
                  </a:lnTo>
                  <a:lnTo>
                    <a:pt x="380489" y="209168"/>
                  </a:lnTo>
                  <a:lnTo>
                    <a:pt x="395123" y="183025"/>
                  </a:lnTo>
                  <a:lnTo>
                    <a:pt x="409757" y="183021"/>
                  </a:lnTo>
                  <a:lnTo>
                    <a:pt x="424392" y="183021"/>
                  </a:lnTo>
                  <a:lnTo>
                    <a:pt x="439026" y="183021"/>
                  </a:lnTo>
                  <a:lnTo>
                    <a:pt x="453660" y="183021"/>
                  </a:lnTo>
                  <a:lnTo>
                    <a:pt x="468294" y="183021"/>
                  </a:lnTo>
                  <a:lnTo>
                    <a:pt x="482928" y="183021"/>
                  </a:lnTo>
                  <a:lnTo>
                    <a:pt x="497563" y="156878"/>
                  </a:lnTo>
                  <a:lnTo>
                    <a:pt x="512197" y="156878"/>
                  </a:lnTo>
                  <a:lnTo>
                    <a:pt x="585368" y="156878"/>
                  </a:lnTo>
                  <a:lnTo>
                    <a:pt x="600002" y="130729"/>
                  </a:lnTo>
                  <a:lnTo>
                    <a:pt x="614636" y="130729"/>
                  </a:lnTo>
                  <a:lnTo>
                    <a:pt x="702442" y="130729"/>
                  </a:lnTo>
                  <a:lnTo>
                    <a:pt x="717076" y="104586"/>
                  </a:lnTo>
                  <a:lnTo>
                    <a:pt x="731710" y="104581"/>
                  </a:lnTo>
                  <a:lnTo>
                    <a:pt x="746344" y="104581"/>
                  </a:lnTo>
                  <a:lnTo>
                    <a:pt x="760978" y="104581"/>
                  </a:lnTo>
                  <a:lnTo>
                    <a:pt x="775613" y="104581"/>
                  </a:lnTo>
                  <a:lnTo>
                    <a:pt x="790247" y="104581"/>
                  </a:lnTo>
                  <a:lnTo>
                    <a:pt x="804881" y="104581"/>
                  </a:lnTo>
                  <a:lnTo>
                    <a:pt x="819515" y="78439"/>
                  </a:lnTo>
                  <a:lnTo>
                    <a:pt x="834149" y="78439"/>
                  </a:lnTo>
                  <a:lnTo>
                    <a:pt x="936589" y="78439"/>
                  </a:lnTo>
                  <a:lnTo>
                    <a:pt x="951223" y="52289"/>
                  </a:lnTo>
                  <a:lnTo>
                    <a:pt x="965857" y="52289"/>
                  </a:lnTo>
                  <a:lnTo>
                    <a:pt x="1053663" y="52289"/>
                  </a:lnTo>
                  <a:lnTo>
                    <a:pt x="1068297" y="26149"/>
                  </a:lnTo>
                  <a:lnTo>
                    <a:pt x="1082931" y="26142"/>
                  </a:lnTo>
                  <a:lnTo>
                    <a:pt x="1097565" y="26142"/>
                  </a:lnTo>
                  <a:lnTo>
                    <a:pt x="1200005" y="26142"/>
                  </a:lnTo>
                  <a:lnTo>
                    <a:pt x="1214639" y="0"/>
                  </a:lnTo>
                  <a:lnTo>
                    <a:pt x="1229273" y="0"/>
                  </a:lnTo>
                  <a:lnTo>
                    <a:pt x="1243907" y="0"/>
                  </a:lnTo>
                  <a:lnTo>
                    <a:pt x="1258542" y="0"/>
                  </a:lnTo>
                  <a:lnTo>
                    <a:pt x="1273176" y="0"/>
                  </a:lnTo>
                  <a:lnTo>
                    <a:pt x="1287810" y="0"/>
                  </a:lnTo>
                  <a:lnTo>
                    <a:pt x="1302444" y="0"/>
                  </a:lnTo>
                </a:path>
              </a:pathLst>
            </a:custGeom>
            <a:ln w="3175">
              <a:solidFill>
                <a:srgbClr val="17AC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404874" y="2127982"/>
              <a:ext cx="1303020" cy="392430"/>
            </a:xfrm>
            <a:custGeom>
              <a:avLst/>
              <a:gdLst/>
              <a:ahLst/>
              <a:cxnLst/>
              <a:rect l="l" t="t" r="r" b="b"/>
              <a:pathLst>
                <a:path w="1303020" h="392430">
                  <a:moveTo>
                    <a:pt x="0" y="392202"/>
                  </a:moveTo>
                  <a:lnTo>
                    <a:pt x="14634" y="366053"/>
                  </a:lnTo>
                  <a:lnTo>
                    <a:pt x="29268" y="339910"/>
                  </a:lnTo>
                  <a:lnTo>
                    <a:pt x="43902" y="313763"/>
                  </a:lnTo>
                  <a:lnTo>
                    <a:pt x="58536" y="313756"/>
                  </a:lnTo>
                  <a:lnTo>
                    <a:pt x="73171" y="313756"/>
                  </a:lnTo>
                  <a:lnTo>
                    <a:pt x="87805" y="287613"/>
                  </a:lnTo>
                  <a:lnTo>
                    <a:pt x="102439" y="287613"/>
                  </a:lnTo>
                  <a:lnTo>
                    <a:pt x="117073" y="287613"/>
                  </a:lnTo>
                  <a:lnTo>
                    <a:pt x="131707" y="287613"/>
                  </a:lnTo>
                  <a:lnTo>
                    <a:pt x="146342" y="261471"/>
                  </a:lnTo>
                  <a:lnTo>
                    <a:pt x="160976" y="261466"/>
                  </a:lnTo>
                  <a:lnTo>
                    <a:pt x="175610" y="261466"/>
                  </a:lnTo>
                  <a:lnTo>
                    <a:pt x="190244" y="261466"/>
                  </a:lnTo>
                  <a:lnTo>
                    <a:pt x="204878" y="261466"/>
                  </a:lnTo>
                  <a:lnTo>
                    <a:pt x="219513" y="235323"/>
                  </a:lnTo>
                  <a:lnTo>
                    <a:pt x="234147" y="235316"/>
                  </a:lnTo>
                  <a:lnTo>
                    <a:pt x="248781" y="235316"/>
                  </a:lnTo>
                  <a:lnTo>
                    <a:pt x="263415" y="235316"/>
                  </a:lnTo>
                  <a:lnTo>
                    <a:pt x="278049" y="235316"/>
                  </a:lnTo>
                  <a:lnTo>
                    <a:pt x="292684" y="235316"/>
                  </a:lnTo>
                  <a:lnTo>
                    <a:pt x="307318" y="209174"/>
                  </a:lnTo>
                  <a:lnTo>
                    <a:pt x="321952" y="209174"/>
                  </a:lnTo>
                  <a:lnTo>
                    <a:pt x="336586" y="209174"/>
                  </a:lnTo>
                  <a:lnTo>
                    <a:pt x="351221" y="209174"/>
                  </a:lnTo>
                  <a:lnTo>
                    <a:pt x="365855" y="209174"/>
                  </a:lnTo>
                  <a:lnTo>
                    <a:pt x="380489" y="209174"/>
                  </a:lnTo>
                  <a:lnTo>
                    <a:pt x="395123" y="183031"/>
                  </a:lnTo>
                  <a:lnTo>
                    <a:pt x="409757" y="183027"/>
                  </a:lnTo>
                  <a:lnTo>
                    <a:pt x="424392" y="183027"/>
                  </a:lnTo>
                  <a:lnTo>
                    <a:pt x="439026" y="183027"/>
                  </a:lnTo>
                  <a:lnTo>
                    <a:pt x="453660" y="183027"/>
                  </a:lnTo>
                  <a:lnTo>
                    <a:pt x="468294" y="183027"/>
                  </a:lnTo>
                  <a:lnTo>
                    <a:pt x="482928" y="183027"/>
                  </a:lnTo>
                  <a:lnTo>
                    <a:pt x="497563" y="156884"/>
                  </a:lnTo>
                  <a:lnTo>
                    <a:pt x="512197" y="156877"/>
                  </a:lnTo>
                  <a:lnTo>
                    <a:pt x="526831" y="156877"/>
                  </a:lnTo>
                  <a:lnTo>
                    <a:pt x="541465" y="156877"/>
                  </a:lnTo>
                  <a:lnTo>
                    <a:pt x="556099" y="156877"/>
                  </a:lnTo>
                  <a:lnTo>
                    <a:pt x="570734" y="156877"/>
                  </a:lnTo>
                  <a:lnTo>
                    <a:pt x="585368" y="156877"/>
                  </a:lnTo>
                  <a:lnTo>
                    <a:pt x="600002" y="130735"/>
                  </a:lnTo>
                  <a:lnTo>
                    <a:pt x="614636" y="130735"/>
                  </a:lnTo>
                  <a:lnTo>
                    <a:pt x="702442" y="130735"/>
                  </a:lnTo>
                  <a:lnTo>
                    <a:pt x="717076" y="104592"/>
                  </a:lnTo>
                  <a:lnTo>
                    <a:pt x="731710" y="104587"/>
                  </a:lnTo>
                  <a:lnTo>
                    <a:pt x="746344" y="104587"/>
                  </a:lnTo>
                  <a:lnTo>
                    <a:pt x="760978" y="104587"/>
                  </a:lnTo>
                  <a:lnTo>
                    <a:pt x="775613" y="104587"/>
                  </a:lnTo>
                  <a:lnTo>
                    <a:pt x="790247" y="104587"/>
                  </a:lnTo>
                  <a:lnTo>
                    <a:pt x="804881" y="104587"/>
                  </a:lnTo>
                  <a:lnTo>
                    <a:pt x="819515" y="78445"/>
                  </a:lnTo>
                  <a:lnTo>
                    <a:pt x="834149" y="78438"/>
                  </a:lnTo>
                  <a:lnTo>
                    <a:pt x="848784" y="78438"/>
                  </a:lnTo>
                  <a:lnTo>
                    <a:pt x="936589" y="78438"/>
                  </a:lnTo>
                  <a:lnTo>
                    <a:pt x="951223" y="52295"/>
                  </a:lnTo>
                  <a:lnTo>
                    <a:pt x="965857" y="52295"/>
                  </a:lnTo>
                  <a:lnTo>
                    <a:pt x="1053663" y="52295"/>
                  </a:lnTo>
                  <a:lnTo>
                    <a:pt x="1068297" y="26155"/>
                  </a:lnTo>
                  <a:lnTo>
                    <a:pt x="1082931" y="26148"/>
                  </a:lnTo>
                  <a:lnTo>
                    <a:pt x="1097565" y="26148"/>
                  </a:lnTo>
                  <a:lnTo>
                    <a:pt x="1200005" y="26148"/>
                  </a:lnTo>
                  <a:lnTo>
                    <a:pt x="1214639" y="5"/>
                  </a:lnTo>
                  <a:lnTo>
                    <a:pt x="1229273" y="0"/>
                  </a:lnTo>
                  <a:lnTo>
                    <a:pt x="1243907" y="0"/>
                  </a:lnTo>
                  <a:lnTo>
                    <a:pt x="1258542" y="0"/>
                  </a:lnTo>
                  <a:lnTo>
                    <a:pt x="1273176" y="0"/>
                  </a:lnTo>
                  <a:lnTo>
                    <a:pt x="1287810" y="0"/>
                  </a:lnTo>
                  <a:lnTo>
                    <a:pt x="1302444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404874" y="1833840"/>
              <a:ext cx="1303020" cy="686435"/>
            </a:xfrm>
            <a:custGeom>
              <a:avLst/>
              <a:gdLst/>
              <a:ahLst/>
              <a:cxnLst/>
              <a:rect l="l" t="t" r="r" b="b"/>
              <a:pathLst>
                <a:path w="1303020" h="686435">
                  <a:moveTo>
                    <a:pt x="1302444" y="0"/>
                  </a:moveTo>
                  <a:lnTo>
                    <a:pt x="1214639" y="0"/>
                  </a:lnTo>
                  <a:lnTo>
                    <a:pt x="1200005" y="45752"/>
                  </a:lnTo>
                  <a:lnTo>
                    <a:pt x="1068297" y="45752"/>
                  </a:lnTo>
                  <a:lnTo>
                    <a:pt x="1053663" y="91510"/>
                  </a:lnTo>
                  <a:lnTo>
                    <a:pt x="951223" y="91510"/>
                  </a:lnTo>
                  <a:lnTo>
                    <a:pt x="936589" y="137263"/>
                  </a:lnTo>
                  <a:lnTo>
                    <a:pt x="863418" y="137268"/>
                  </a:lnTo>
                  <a:lnTo>
                    <a:pt x="819515" y="137268"/>
                  </a:lnTo>
                  <a:lnTo>
                    <a:pt x="804881" y="183021"/>
                  </a:lnTo>
                  <a:lnTo>
                    <a:pt x="717076" y="183021"/>
                  </a:lnTo>
                  <a:lnTo>
                    <a:pt x="702442" y="228779"/>
                  </a:lnTo>
                  <a:lnTo>
                    <a:pt x="600002" y="228779"/>
                  </a:lnTo>
                  <a:lnTo>
                    <a:pt x="585368" y="274537"/>
                  </a:lnTo>
                  <a:lnTo>
                    <a:pt x="497563" y="274537"/>
                  </a:lnTo>
                  <a:lnTo>
                    <a:pt x="482928" y="320290"/>
                  </a:lnTo>
                  <a:lnTo>
                    <a:pt x="395123" y="320290"/>
                  </a:lnTo>
                  <a:lnTo>
                    <a:pt x="380489" y="366047"/>
                  </a:lnTo>
                  <a:lnTo>
                    <a:pt x="307318" y="366047"/>
                  </a:lnTo>
                  <a:lnTo>
                    <a:pt x="292684" y="411806"/>
                  </a:lnTo>
                  <a:lnTo>
                    <a:pt x="219513" y="411806"/>
                  </a:lnTo>
                  <a:lnTo>
                    <a:pt x="204878" y="457559"/>
                  </a:lnTo>
                  <a:lnTo>
                    <a:pt x="146342" y="457559"/>
                  </a:lnTo>
                  <a:lnTo>
                    <a:pt x="131707" y="503316"/>
                  </a:lnTo>
                  <a:lnTo>
                    <a:pt x="87805" y="503316"/>
                  </a:lnTo>
                  <a:lnTo>
                    <a:pt x="73171" y="549075"/>
                  </a:lnTo>
                  <a:lnTo>
                    <a:pt x="43902" y="549075"/>
                  </a:lnTo>
                  <a:lnTo>
                    <a:pt x="0" y="686344"/>
                  </a:lnTo>
                  <a:lnTo>
                    <a:pt x="1302444" y="686344"/>
                  </a:lnTo>
                  <a:lnTo>
                    <a:pt x="1302444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397557" y="1833840"/>
              <a:ext cx="1310005" cy="686435"/>
            </a:xfrm>
            <a:custGeom>
              <a:avLst/>
              <a:gdLst/>
              <a:ahLst/>
              <a:cxnLst/>
              <a:rect l="l" t="t" r="r" b="b"/>
              <a:pathLst>
                <a:path w="1310005" h="686435">
                  <a:moveTo>
                    <a:pt x="0" y="686344"/>
                  </a:moveTo>
                  <a:lnTo>
                    <a:pt x="7317" y="686344"/>
                  </a:lnTo>
                  <a:lnTo>
                    <a:pt x="21951" y="640585"/>
                  </a:lnTo>
                  <a:lnTo>
                    <a:pt x="36585" y="594832"/>
                  </a:lnTo>
                  <a:lnTo>
                    <a:pt x="51219" y="549075"/>
                  </a:lnTo>
                  <a:lnTo>
                    <a:pt x="65853" y="549075"/>
                  </a:lnTo>
                  <a:lnTo>
                    <a:pt x="80488" y="549075"/>
                  </a:lnTo>
                  <a:lnTo>
                    <a:pt x="95122" y="503316"/>
                  </a:lnTo>
                  <a:lnTo>
                    <a:pt x="109756" y="503316"/>
                  </a:lnTo>
                  <a:lnTo>
                    <a:pt x="124390" y="503316"/>
                  </a:lnTo>
                  <a:lnTo>
                    <a:pt x="139024" y="503316"/>
                  </a:lnTo>
                  <a:lnTo>
                    <a:pt x="153659" y="457563"/>
                  </a:lnTo>
                  <a:lnTo>
                    <a:pt x="168293" y="457559"/>
                  </a:lnTo>
                  <a:lnTo>
                    <a:pt x="182927" y="457559"/>
                  </a:lnTo>
                  <a:lnTo>
                    <a:pt x="197561" y="457559"/>
                  </a:lnTo>
                  <a:lnTo>
                    <a:pt x="212196" y="457559"/>
                  </a:lnTo>
                  <a:lnTo>
                    <a:pt x="226830" y="411806"/>
                  </a:lnTo>
                  <a:lnTo>
                    <a:pt x="241464" y="411806"/>
                  </a:lnTo>
                  <a:lnTo>
                    <a:pt x="256098" y="411806"/>
                  </a:lnTo>
                  <a:lnTo>
                    <a:pt x="270732" y="411806"/>
                  </a:lnTo>
                  <a:lnTo>
                    <a:pt x="285367" y="411806"/>
                  </a:lnTo>
                  <a:lnTo>
                    <a:pt x="300001" y="411806"/>
                  </a:lnTo>
                  <a:lnTo>
                    <a:pt x="314635" y="366047"/>
                  </a:lnTo>
                  <a:lnTo>
                    <a:pt x="329269" y="366047"/>
                  </a:lnTo>
                  <a:lnTo>
                    <a:pt x="343903" y="366047"/>
                  </a:lnTo>
                  <a:lnTo>
                    <a:pt x="358538" y="366047"/>
                  </a:lnTo>
                  <a:lnTo>
                    <a:pt x="373172" y="366047"/>
                  </a:lnTo>
                  <a:lnTo>
                    <a:pt x="387806" y="366047"/>
                  </a:lnTo>
                  <a:lnTo>
                    <a:pt x="402440" y="320297"/>
                  </a:lnTo>
                  <a:lnTo>
                    <a:pt x="417074" y="320290"/>
                  </a:lnTo>
                  <a:lnTo>
                    <a:pt x="431709" y="320290"/>
                  </a:lnTo>
                  <a:lnTo>
                    <a:pt x="446343" y="320290"/>
                  </a:lnTo>
                  <a:lnTo>
                    <a:pt x="460977" y="320290"/>
                  </a:lnTo>
                  <a:lnTo>
                    <a:pt x="475611" y="320290"/>
                  </a:lnTo>
                  <a:lnTo>
                    <a:pt x="490246" y="320290"/>
                  </a:lnTo>
                  <a:lnTo>
                    <a:pt x="504880" y="274537"/>
                  </a:lnTo>
                  <a:lnTo>
                    <a:pt x="519514" y="274537"/>
                  </a:lnTo>
                  <a:lnTo>
                    <a:pt x="592685" y="274537"/>
                  </a:lnTo>
                  <a:lnTo>
                    <a:pt x="607319" y="228779"/>
                  </a:lnTo>
                  <a:lnTo>
                    <a:pt x="621953" y="228779"/>
                  </a:lnTo>
                  <a:lnTo>
                    <a:pt x="709759" y="228779"/>
                  </a:lnTo>
                  <a:lnTo>
                    <a:pt x="724393" y="183027"/>
                  </a:lnTo>
                  <a:lnTo>
                    <a:pt x="739027" y="183021"/>
                  </a:lnTo>
                  <a:lnTo>
                    <a:pt x="753661" y="183021"/>
                  </a:lnTo>
                  <a:lnTo>
                    <a:pt x="768296" y="183021"/>
                  </a:lnTo>
                  <a:lnTo>
                    <a:pt x="782930" y="183021"/>
                  </a:lnTo>
                  <a:lnTo>
                    <a:pt x="797564" y="183021"/>
                  </a:lnTo>
                  <a:lnTo>
                    <a:pt x="812198" y="183021"/>
                  </a:lnTo>
                  <a:lnTo>
                    <a:pt x="826832" y="137268"/>
                  </a:lnTo>
                  <a:lnTo>
                    <a:pt x="841467" y="137268"/>
                  </a:lnTo>
                  <a:lnTo>
                    <a:pt x="856101" y="137268"/>
                  </a:lnTo>
                  <a:lnTo>
                    <a:pt x="870735" y="137268"/>
                  </a:lnTo>
                  <a:lnTo>
                    <a:pt x="885369" y="137263"/>
                  </a:lnTo>
                  <a:lnTo>
                    <a:pt x="900003" y="137263"/>
                  </a:lnTo>
                  <a:lnTo>
                    <a:pt x="914638" y="137263"/>
                  </a:lnTo>
                  <a:lnTo>
                    <a:pt x="929272" y="137263"/>
                  </a:lnTo>
                  <a:lnTo>
                    <a:pt x="943906" y="137263"/>
                  </a:lnTo>
                  <a:lnTo>
                    <a:pt x="958540" y="91510"/>
                  </a:lnTo>
                  <a:lnTo>
                    <a:pt x="973174" y="91510"/>
                  </a:lnTo>
                  <a:lnTo>
                    <a:pt x="1060980" y="91510"/>
                  </a:lnTo>
                  <a:lnTo>
                    <a:pt x="1075614" y="45758"/>
                  </a:lnTo>
                  <a:lnTo>
                    <a:pt x="1090248" y="45752"/>
                  </a:lnTo>
                  <a:lnTo>
                    <a:pt x="1104882" y="45752"/>
                  </a:lnTo>
                  <a:lnTo>
                    <a:pt x="1207322" y="45752"/>
                  </a:lnTo>
                  <a:lnTo>
                    <a:pt x="1221956" y="0"/>
                  </a:lnTo>
                  <a:lnTo>
                    <a:pt x="1236590" y="0"/>
                  </a:lnTo>
                  <a:lnTo>
                    <a:pt x="1309761" y="0"/>
                  </a:lnTo>
                  <a:lnTo>
                    <a:pt x="1309761" y="686344"/>
                  </a:lnTo>
                  <a:lnTo>
                    <a:pt x="0" y="68634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474995" y="2154183"/>
              <a:ext cx="1232535" cy="366395"/>
            </a:xfrm>
            <a:custGeom>
              <a:avLst/>
              <a:gdLst/>
              <a:ahLst/>
              <a:cxnLst/>
              <a:rect l="l" t="t" r="r" b="b"/>
              <a:pathLst>
                <a:path w="1232535" h="366394">
                  <a:moveTo>
                    <a:pt x="462125" y="366001"/>
                  </a:moveTo>
                  <a:lnTo>
                    <a:pt x="500613" y="354182"/>
                  </a:lnTo>
                  <a:lnTo>
                    <a:pt x="544516" y="342211"/>
                  </a:lnTo>
                  <a:lnTo>
                    <a:pt x="588418" y="334462"/>
                  </a:lnTo>
                  <a:lnTo>
                    <a:pt x="632321" y="329052"/>
                  </a:lnTo>
                  <a:lnTo>
                    <a:pt x="676224" y="324991"/>
                  </a:lnTo>
                  <a:lnTo>
                    <a:pt x="720126" y="321641"/>
                  </a:lnTo>
                  <a:lnTo>
                    <a:pt x="764029" y="319330"/>
                  </a:lnTo>
                  <a:lnTo>
                    <a:pt x="778663" y="318662"/>
                  </a:lnTo>
                  <a:lnTo>
                    <a:pt x="822566" y="316942"/>
                  </a:lnTo>
                  <a:lnTo>
                    <a:pt x="866468" y="316016"/>
                  </a:lnTo>
                  <a:lnTo>
                    <a:pt x="910371" y="315742"/>
                  </a:lnTo>
                  <a:lnTo>
                    <a:pt x="925005" y="315945"/>
                  </a:lnTo>
                  <a:lnTo>
                    <a:pt x="968908" y="317047"/>
                  </a:lnTo>
                  <a:lnTo>
                    <a:pt x="998176" y="318234"/>
                  </a:lnTo>
                  <a:lnTo>
                    <a:pt x="1012810" y="318838"/>
                  </a:lnTo>
                  <a:lnTo>
                    <a:pt x="1021205" y="319179"/>
                  </a:lnTo>
                </a:path>
                <a:path w="1232535" h="366394">
                  <a:moveTo>
                    <a:pt x="1091098" y="322268"/>
                  </a:moveTo>
                  <a:lnTo>
                    <a:pt x="1129884" y="324744"/>
                  </a:lnTo>
                  <a:lnTo>
                    <a:pt x="1173787" y="328298"/>
                  </a:lnTo>
                  <a:lnTo>
                    <a:pt x="1217689" y="332804"/>
                  </a:lnTo>
                  <a:lnTo>
                    <a:pt x="1232323" y="334508"/>
                  </a:lnTo>
                </a:path>
                <a:path w="1232535" h="366394">
                  <a:moveTo>
                    <a:pt x="172135" y="366001"/>
                  </a:moveTo>
                  <a:lnTo>
                    <a:pt x="178660" y="360721"/>
                  </a:lnTo>
                  <a:lnTo>
                    <a:pt x="193295" y="349137"/>
                  </a:lnTo>
                  <a:lnTo>
                    <a:pt x="205002" y="339852"/>
                  </a:lnTo>
                  <a:lnTo>
                    <a:pt x="207929" y="338471"/>
                  </a:lnTo>
                  <a:lnTo>
                    <a:pt x="222563" y="331810"/>
                  </a:lnTo>
                  <a:lnTo>
                    <a:pt x="237197" y="324954"/>
                  </a:lnTo>
                  <a:lnTo>
                    <a:pt x="251831" y="317873"/>
                  </a:lnTo>
                  <a:lnTo>
                    <a:pt x="260425" y="313709"/>
                  </a:lnTo>
                  <a:lnTo>
                    <a:pt x="266466" y="311720"/>
                  </a:lnTo>
                  <a:lnTo>
                    <a:pt x="310368" y="297097"/>
                  </a:lnTo>
                  <a:lnTo>
                    <a:pt x="337986" y="287562"/>
                  </a:lnTo>
                  <a:lnTo>
                    <a:pt x="339637" y="287157"/>
                  </a:lnTo>
                  <a:lnTo>
                    <a:pt x="383539" y="276463"/>
                  </a:lnTo>
                  <a:lnTo>
                    <a:pt x="427442" y="264965"/>
                  </a:lnTo>
                  <a:lnTo>
                    <a:pt x="440542" y="261412"/>
                  </a:lnTo>
                  <a:lnTo>
                    <a:pt x="442076" y="261115"/>
                  </a:lnTo>
                  <a:lnTo>
                    <a:pt x="485979" y="252739"/>
                  </a:lnTo>
                  <a:lnTo>
                    <a:pt x="529881" y="243904"/>
                  </a:lnTo>
                  <a:lnTo>
                    <a:pt x="571144" y="235270"/>
                  </a:lnTo>
                  <a:lnTo>
                    <a:pt x="573784" y="234849"/>
                  </a:lnTo>
                  <a:lnTo>
                    <a:pt x="617687" y="227925"/>
                  </a:lnTo>
                  <a:lnTo>
                    <a:pt x="661589" y="220743"/>
                  </a:lnTo>
                  <a:lnTo>
                    <a:pt x="690858" y="215794"/>
                  </a:lnTo>
                  <a:lnTo>
                    <a:pt x="705492" y="213332"/>
                  </a:lnTo>
                  <a:lnTo>
                    <a:pt x="720126" y="210849"/>
                  </a:lnTo>
                  <a:lnTo>
                    <a:pt x="730429" y="209122"/>
                  </a:lnTo>
                  <a:lnTo>
                    <a:pt x="734760" y="208560"/>
                  </a:lnTo>
                  <a:lnTo>
                    <a:pt x="749395" y="206698"/>
                  </a:lnTo>
                  <a:lnTo>
                    <a:pt x="764029" y="204792"/>
                  </a:lnTo>
                  <a:lnTo>
                    <a:pt x="807931" y="198897"/>
                  </a:lnTo>
                  <a:lnTo>
                    <a:pt x="851834" y="192856"/>
                  </a:lnTo>
                  <a:lnTo>
                    <a:pt x="866468" y="190848"/>
                  </a:lnTo>
                  <a:lnTo>
                    <a:pt x="881102" y="188811"/>
                  </a:lnTo>
                  <a:lnTo>
                    <a:pt x="895737" y="186755"/>
                  </a:lnTo>
                  <a:lnTo>
                    <a:pt x="910371" y="184729"/>
                  </a:lnTo>
                  <a:lnTo>
                    <a:pt x="922986" y="182973"/>
                  </a:lnTo>
                  <a:lnTo>
                    <a:pt x="925005" y="182751"/>
                  </a:lnTo>
                  <a:lnTo>
                    <a:pt x="939639" y="181141"/>
                  </a:lnTo>
                  <a:lnTo>
                    <a:pt x="946693" y="180364"/>
                  </a:lnTo>
                </a:path>
                <a:path w="1232535" h="366394">
                  <a:moveTo>
                    <a:pt x="1033632" y="170852"/>
                  </a:moveTo>
                  <a:lnTo>
                    <a:pt x="1042079" y="169944"/>
                  </a:lnTo>
                  <a:lnTo>
                    <a:pt x="1056713" y="168380"/>
                  </a:lnTo>
                  <a:lnTo>
                    <a:pt x="1071347" y="166811"/>
                  </a:lnTo>
                  <a:lnTo>
                    <a:pt x="1085981" y="165254"/>
                  </a:lnTo>
                  <a:lnTo>
                    <a:pt x="1100616" y="163697"/>
                  </a:lnTo>
                  <a:lnTo>
                    <a:pt x="1115250" y="162147"/>
                  </a:lnTo>
                  <a:lnTo>
                    <a:pt x="1129884" y="160596"/>
                  </a:lnTo>
                  <a:lnTo>
                    <a:pt x="1144518" y="159010"/>
                  </a:lnTo>
                  <a:lnTo>
                    <a:pt x="1159152" y="157404"/>
                  </a:lnTo>
                  <a:lnTo>
                    <a:pt x="1164479" y="156830"/>
                  </a:lnTo>
                  <a:lnTo>
                    <a:pt x="1173787" y="156041"/>
                  </a:lnTo>
                  <a:lnTo>
                    <a:pt x="1188421" y="154829"/>
                  </a:lnTo>
                  <a:lnTo>
                    <a:pt x="1203055" y="153606"/>
                  </a:lnTo>
                  <a:lnTo>
                    <a:pt x="1217689" y="152383"/>
                  </a:lnTo>
                  <a:lnTo>
                    <a:pt x="1232323" y="151141"/>
                  </a:lnTo>
                </a:path>
                <a:path w="1232535" h="366394">
                  <a:moveTo>
                    <a:pt x="91065" y="366001"/>
                  </a:moveTo>
                  <a:lnTo>
                    <a:pt x="105489" y="351280"/>
                  </a:lnTo>
                  <a:lnTo>
                    <a:pt x="116465" y="339852"/>
                  </a:lnTo>
                  <a:lnTo>
                    <a:pt x="120124" y="337505"/>
                  </a:lnTo>
                  <a:lnTo>
                    <a:pt x="134758" y="328305"/>
                  </a:lnTo>
                  <a:lnTo>
                    <a:pt x="149392" y="318808"/>
                  </a:lnTo>
                  <a:lnTo>
                    <a:pt x="157260" y="313709"/>
                  </a:lnTo>
                  <a:lnTo>
                    <a:pt x="164026" y="310736"/>
                  </a:lnTo>
                  <a:lnTo>
                    <a:pt x="178660" y="304327"/>
                  </a:lnTo>
                  <a:lnTo>
                    <a:pt x="193295" y="297682"/>
                  </a:lnTo>
                  <a:lnTo>
                    <a:pt x="207929" y="290799"/>
                  </a:lnTo>
                  <a:lnTo>
                    <a:pt x="214895" y="287562"/>
                  </a:lnTo>
                  <a:lnTo>
                    <a:pt x="222563" y="285086"/>
                  </a:lnTo>
                  <a:lnTo>
                    <a:pt x="237197" y="280361"/>
                  </a:lnTo>
                  <a:lnTo>
                    <a:pt x="251831" y="275456"/>
                  </a:lnTo>
                  <a:lnTo>
                    <a:pt x="266466" y="270369"/>
                  </a:lnTo>
                  <a:lnTo>
                    <a:pt x="281100" y="265048"/>
                  </a:lnTo>
                  <a:lnTo>
                    <a:pt x="290952" y="261412"/>
                  </a:lnTo>
                  <a:lnTo>
                    <a:pt x="295734" y="260155"/>
                  </a:lnTo>
                  <a:lnTo>
                    <a:pt x="339637" y="248402"/>
                  </a:lnTo>
                  <a:lnTo>
                    <a:pt x="383539" y="235469"/>
                  </a:lnTo>
                  <a:lnTo>
                    <a:pt x="384218" y="235270"/>
                  </a:lnTo>
                  <a:lnTo>
                    <a:pt x="427442" y="225588"/>
                  </a:lnTo>
                  <a:lnTo>
                    <a:pt x="471345" y="214912"/>
                  </a:lnTo>
                  <a:lnTo>
                    <a:pt x="485979" y="211159"/>
                  </a:lnTo>
                  <a:lnTo>
                    <a:pt x="493992" y="209122"/>
                  </a:lnTo>
                  <a:lnTo>
                    <a:pt x="500613" y="207888"/>
                  </a:lnTo>
                  <a:lnTo>
                    <a:pt x="515247" y="205159"/>
                  </a:lnTo>
                  <a:lnTo>
                    <a:pt x="529881" y="202320"/>
                  </a:lnTo>
                  <a:lnTo>
                    <a:pt x="573784" y="193276"/>
                  </a:lnTo>
                  <a:lnTo>
                    <a:pt x="617687" y="183629"/>
                  </a:lnTo>
                  <a:lnTo>
                    <a:pt x="620614" y="182973"/>
                  </a:lnTo>
                  <a:lnTo>
                    <a:pt x="661589" y="175855"/>
                  </a:lnTo>
                  <a:lnTo>
                    <a:pt x="705492" y="167783"/>
                  </a:lnTo>
                  <a:lnTo>
                    <a:pt x="749395" y="159295"/>
                  </a:lnTo>
                  <a:lnTo>
                    <a:pt x="761734" y="156830"/>
                  </a:lnTo>
                  <a:lnTo>
                    <a:pt x="764029" y="156474"/>
                  </a:lnTo>
                  <a:lnTo>
                    <a:pt x="807931" y="149778"/>
                  </a:lnTo>
                  <a:lnTo>
                    <a:pt x="851834" y="142795"/>
                  </a:lnTo>
                  <a:lnTo>
                    <a:pt x="895737" y="135558"/>
                  </a:lnTo>
                  <a:lnTo>
                    <a:pt x="924379" y="130683"/>
                  </a:lnTo>
                  <a:lnTo>
                    <a:pt x="925005" y="130596"/>
                  </a:lnTo>
                  <a:lnTo>
                    <a:pt x="930150" y="129910"/>
                  </a:lnTo>
                </a:path>
                <a:path w="1232535" h="366394">
                  <a:moveTo>
                    <a:pt x="1016785" y="117963"/>
                  </a:moveTo>
                  <a:lnTo>
                    <a:pt x="1027445" y="116447"/>
                  </a:lnTo>
                  <a:lnTo>
                    <a:pt x="1042079" y="114345"/>
                  </a:lnTo>
                  <a:lnTo>
                    <a:pt x="1056713" y="112256"/>
                  </a:lnTo>
                  <a:lnTo>
                    <a:pt x="1071347" y="110142"/>
                  </a:lnTo>
                  <a:lnTo>
                    <a:pt x="1085981" y="107982"/>
                  </a:lnTo>
                  <a:lnTo>
                    <a:pt x="1100616" y="105787"/>
                  </a:lnTo>
                  <a:lnTo>
                    <a:pt x="1109027" y="104533"/>
                  </a:lnTo>
                  <a:lnTo>
                    <a:pt x="1115250" y="103791"/>
                  </a:lnTo>
                  <a:lnTo>
                    <a:pt x="1129884" y="102034"/>
                  </a:lnTo>
                  <a:lnTo>
                    <a:pt x="1144518" y="100278"/>
                  </a:lnTo>
                  <a:lnTo>
                    <a:pt x="1159152" y="98518"/>
                  </a:lnTo>
                  <a:lnTo>
                    <a:pt x="1173787" y="96766"/>
                  </a:lnTo>
                  <a:lnTo>
                    <a:pt x="1188421" y="94987"/>
                  </a:lnTo>
                  <a:lnTo>
                    <a:pt x="1203055" y="93201"/>
                  </a:lnTo>
                  <a:lnTo>
                    <a:pt x="1217689" y="91381"/>
                  </a:lnTo>
                  <a:lnTo>
                    <a:pt x="1232323" y="89568"/>
                  </a:lnTo>
                </a:path>
                <a:path w="1232535" h="366394">
                  <a:moveTo>
                    <a:pt x="0" y="366001"/>
                  </a:moveTo>
                  <a:lnTo>
                    <a:pt x="32318" y="323047"/>
                  </a:lnTo>
                  <a:lnTo>
                    <a:pt x="61587" y="301242"/>
                  </a:lnTo>
                  <a:lnTo>
                    <a:pt x="76221" y="291303"/>
                  </a:lnTo>
                  <a:lnTo>
                    <a:pt x="81805" y="287562"/>
                  </a:lnTo>
                  <a:lnTo>
                    <a:pt x="90855" y="283674"/>
                  </a:lnTo>
                  <a:lnTo>
                    <a:pt x="105489" y="277018"/>
                  </a:lnTo>
                  <a:lnTo>
                    <a:pt x="120124" y="269708"/>
                  </a:lnTo>
                  <a:lnTo>
                    <a:pt x="134758" y="261783"/>
                  </a:lnTo>
                  <a:lnTo>
                    <a:pt x="135448" y="261412"/>
                  </a:lnTo>
                  <a:lnTo>
                    <a:pt x="178660" y="245093"/>
                  </a:lnTo>
                  <a:lnTo>
                    <a:pt x="200992" y="235270"/>
                  </a:lnTo>
                  <a:lnTo>
                    <a:pt x="207929" y="233340"/>
                  </a:lnTo>
                  <a:lnTo>
                    <a:pt x="251831" y="219220"/>
                  </a:lnTo>
                  <a:lnTo>
                    <a:pt x="278431" y="209122"/>
                  </a:lnTo>
                  <a:lnTo>
                    <a:pt x="281100" y="208491"/>
                  </a:lnTo>
                  <a:lnTo>
                    <a:pt x="325002" y="196597"/>
                  </a:lnTo>
                  <a:lnTo>
                    <a:pt x="366171" y="182973"/>
                  </a:lnTo>
                  <a:lnTo>
                    <a:pt x="368905" y="182406"/>
                  </a:lnTo>
                  <a:lnTo>
                    <a:pt x="412808" y="171851"/>
                  </a:lnTo>
                  <a:lnTo>
                    <a:pt x="456710" y="158694"/>
                  </a:lnTo>
                  <a:lnTo>
                    <a:pt x="462628" y="156830"/>
                  </a:lnTo>
                  <a:lnTo>
                    <a:pt x="500613" y="148676"/>
                  </a:lnTo>
                  <a:lnTo>
                    <a:pt x="544516" y="136964"/>
                  </a:lnTo>
                  <a:lnTo>
                    <a:pt x="565852" y="130683"/>
                  </a:lnTo>
                  <a:lnTo>
                    <a:pt x="573784" y="129265"/>
                  </a:lnTo>
                  <a:lnTo>
                    <a:pt x="617687" y="120000"/>
                  </a:lnTo>
                  <a:lnTo>
                    <a:pt x="661589" y="108919"/>
                  </a:lnTo>
                  <a:lnTo>
                    <a:pt x="676224" y="104927"/>
                  </a:lnTo>
                  <a:lnTo>
                    <a:pt x="677681" y="104533"/>
                  </a:lnTo>
                  <a:lnTo>
                    <a:pt x="720126" y="96691"/>
                  </a:lnTo>
                  <a:lnTo>
                    <a:pt x="764029" y="86915"/>
                  </a:lnTo>
                  <a:lnTo>
                    <a:pt x="793297" y="79703"/>
                  </a:lnTo>
                  <a:lnTo>
                    <a:pt x="798653" y="78391"/>
                  </a:lnTo>
                  <a:lnTo>
                    <a:pt x="837200" y="71959"/>
                  </a:lnTo>
                  <a:lnTo>
                    <a:pt x="881102" y="63354"/>
                  </a:lnTo>
                  <a:lnTo>
                    <a:pt x="910371" y="57133"/>
                  </a:lnTo>
                  <a:lnTo>
                    <a:pt x="910605" y="57085"/>
                  </a:lnTo>
                </a:path>
                <a:path w="1232535" h="366394">
                  <a:moveTo>
                    <a:pt x="996672" y="41771"/>
                  </a:moveTo>
                  <a:lnTo>
                    <a:pt x="1042079" y="33196"/>
                  </a:lnTo>
                  <a:lnTo>
                    <a:pt x="1077271" y="26094"/>
                  </a:lnTo>
                  <a:lnTo>
                    <a:pt x="1085981" y="24908"/>
                  </a:lnTo>
                  <a:lnTo>
                    <a:pt x="1129884" y="18310"/>
                  </a:lnTo>
                  <a:lnTo>
                    <a:pt x="1173787" y="10874"/>
                  </a:lnTo>
                  <a:lnTo>
                    <a:pt x="1217689" y="2798"/>
                  </a:lnTo>
                  <a:lnTo>
                    <a:pt x="1232323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 rot="120000">
            <a:off x="2499140" y="2453640"/>
            <a:ext cx="60973" cy="3302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ts val="260"/>
              </a:lnSpc>
              <a:spcBef>
                <a:spcPts val="15"/>
              </a:spcBef>
            </a:pPr>
            <a:r>
              <a:rPr sz="250" spc="10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6" name="object 86"/>
          <p:cNvSpPr txBox="1"/>
          <p:nvPr/>
        </p:nvSpPr>
        <p:spPr>
          <a:xfrm rot="21240000">
            <a:off x="2425108" y="2309175"/>
            <a:ext cx="77251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0.31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7" name="object 87"/>
          <p:cNvSpPr txBox="1"/>
          <p:nvPr/>
        </p:nvSpPr>
        <p:spPr>
          <a:xfrm rot="21180000">
            <a:off x="2408148" y="2257599"/>
            <a:ext cx="77815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0.32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8" name="object 88"/>
          <p:cNvSpPr txBox="1"/>
          <p:nvPr/>
        </p:nvSpPr>
        <p:spPr>
          <a:xfrm rot="21000000">
            <a:off x="2388287" y="2182603"/>
            <a:ext cx="77251" cy="3302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ts val="260"/>
              </a:lnSpc>
              <a:spcBef>
                <a:spcPts val="15"/>
              </a:spcBef>
            </a:pPr>
            <a:r>
              <a:rPr sz="250" spc="10" dirty="0">
                <a:latin typeface="Arial MT"/>
                <a:cs typeface="Arial MT"/>
              </a:rPr>
              <a:t>0.35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1397557" y="1833840"/>
            <a:ext cx="1310005" cy="686435"/>
          </a:xfrm>
          <a:custGeom>
            <a:avLst/>
            <a:gdLst/>
            <a:ahLst/>
            <a:cxnLst/>
            <a:rect l="l" t="t" r="r" b="b"/>
            <a:pathLst>
              <a:path w="1310005" h="686435">
                <a:moveTo>
                  <a:pt x="36585" y="686344"/>
                </a:moveTo>
                <a:lnTo>
                  <a:pt x="77437" y="634052"/>
                </a:lnTo>
                <a:lnTo>
                  <a:pt x="80488" y="628065"/>
                </a:lnTo>
                <a:lnTo>
                  <a:pt x="92488" y="607905"/>
                </a:lnTo>
                <a:lnTo>
                  <a:pt x="124390" y="578613"/>
                </a:lnTo>
                <a:lnTo>
                  <a:pt x="139024" y="569293"/>
                </a:lnTo>
                <a:lnTo>
                  <a:pt x="153659" y="559349"/>
                </a:lnTo>
                <a:lnTo>
                  <a:pt x="159243" y="555612"/>
                </a:lnTo>
                <a:lnTo>
                  <a:pt x="168293" y="551721"/>
                </a:lnTo>
                <a:lnTo>
                  <a:pt x="182927" y="545064"/>
                </a:lnTo>
                <a:lnTo>
                  <a:pt x="197561" y="537754"/>
                </a:lnTo>
                <a:lnTo>
                  <a:pt x="212196" y="529829"/>
                </a:lnTo>
                <a:lnTo>
                  <a:pt x="212886" y="529465"/>
                </a:lnTo>
                <a:lnTo>
                  <a:pt x="256098" y="513139"/>
                </a:lnTo>
                <a:lnTo>
                  <a:pt x="278430" y="503316"/>
                </a:lnTo>
                <a:lnTo>
                  <a:pt x="285367" y="501390"/>
                </a:lnTo>
                <a:lnTo>
                  <a:pt x="329269" y="487266"/>
                </a:lnTo>
                <a:lnTo>
                  <a:pt x="355868" y="477173"/>
                </a:lnTo>
                <a:lnTo>
                  <a:pt x="358538" y="476542"/>
                </a:lnTo>
                <a:lnTo>
                  <a:pt x="402440" y="464647"/>
                </a:lnTo>
                <a:lnTo>
                  <a:pt x="443609" y="451026"/>
                </a:lnTo>
                <a:lnTo>
                  <a:pt x="446343" y="450459"/>
                </a:lnTo>
                <a:lnTo>
                  <a:pt x="490246" y="439904"/>
                </a:lnTo>
                <a:lnTo>
                  <a:pt x="534148" y="426745"/>
                </a:lnTo>
                <a:lnTo>
                  <a:pt x="540066" y="424876"/>
                </a:lnTo>
                <a:lnTo>
                  <a:pt x="548782" y="423203"/>
                </a:lnTo>
                <a:lnTo>
                  <a:pt x="592685" y="413064"/>
                </a:lnTo>
                <a:lnTo>
                  <a:pt x="636588" y="400707"/>
                </a:lnTo>
                <a:lnTo>
                  <a:pt x="643290" y="398734"/>
                </a:lnTo>
                <a:lnTo>
                  <a:pt x="651222" y="397318"/>
                </a:lnTo>
                <a:lnTo>
                  <a:pt x="695124" y="388051"/>
                </a:lnTo>
                <a:lnTo>
                  <a:pt x="739027" y="376970"/>
                </a:lnTo>
                <a:lnTo>
                  <a:pt x="753661" y="372980"/>
                </a:lnTo>
                <a:lnTo>
                  <a:pt x="755119" y="372586"/>
                </a:lnTo>
                <a:lnTo>
                  <a:pt x="797564" y="364744"/>
                </a:lnTo>
                <a:lnTo>
                  <a:pt x="841467" y="354962"/>
                </a:lnTo>
                <a:lnTo>
                  <a:pt x="870735" y="347754"/>
                </a:lnTo>
                <a:lnTo>
                  <a:pt x="876091" y="346437"/>
                </a:lnTo>
                <a:lnTo>
                  <a:pt x="914638" y="340012"/>
                </a:lnTo>
                <a:lnTo>
                  <a:pt x="958540" y="331401"/>
                </a:lnTo>
                <a:lnTo>
                  <a:pt x="1002443" y="321899"/>
                </a:lnTo>
                <a:lnTo>
                  <a:pt x="1009619" y="320297"/>
                </a:lnTo>
                <a:lnTo>
                  <a:pt x="1060980" y="312147"/>
                </a:lnTo>
                <a:lnTo>
                  <a:pt x="1104882" y="304081"/>
                </a:lnTo>
                <a:lnTo>
                  <a:pt x="1148785" y="295353"/>
                </a:lnTo>
                <a:lnTo>
                  <a:pt x="1154709" y="294147"/>
                </a:lnTo>
                <a:lnTo>
                  <a:pt x="1192688" y="288656"/>
                </a:lnTo>
                <a:lnTo>
                  <a:pt x="1236590" y="281503"/>
                </a:lnTo>
                <a:lnTo>
                  <a:pt x="1280493" y="273595"/>
                </a:lnTo>
                <a:lnTo>
                  <a:pt x="1295127" y="270849"/>
                </a:lnTo>
                <a:lnTo>
                  <a:pt x="1309761" y="268046"/>
                </a:lnTo>
              </a:path>
              <a:path w="1310005" h="686435">
                <a:moveTo>
                  <a:pt x="21951" y="686344"/>
                </a:moveTo>
                <a:lnTo>
                  <a:pt x="77437" y="581755"/>
                </a:lnTo>
                <a:lnTo>
                  <a:pt x="80488" y="575773"/>
                </a:lnTo>
                <a:lnTo>
                  <a:pt x="92488" y="555612"/>
                </a:lnTo>
                <a:lnTo>
                  <a:pt x="124390" y="526321"/>
                </a:lnTo>
                <a:lnTo>
                  <a:pt x="139024" y="517003"/>
                </a:lnTo>
                <a:lnTo>
                  <a:pt x="153659" y="507057"/>
                </a:lnTo>
                <a:lnTo>
                  <a:pt x="159243" y="503316"/>
                </a:lnTo>
                <a:lnTo>
                  <a:pt x="168293" y="499431"/>
                </a:lnTo>
                <a:lnTo>
                  <a:pt x="182927" y="492774"/>
                </a:lnTo>
                <a:lnTo>
                  <a:pt x="197561" y="485462"/>
                </a:lnTo>
                <a:lnTo>
                  <a:pt x="212196" y="477537"/>
                </a:lnTo>
                <a:lnTo>
                  <a:pt x="212886" y="477173"/>
                </a:lnTo>
                <a:lnTo>
                  <a:pt x="256098" y="460849"/>
                </a:lnTo>
                <a:lnTo>
                  <a:pt x="278430" y="451026"/>
                </a:lnTo>
                <a:lnTo>
                  <a:pt x="285367" y="449094"/>
                </a:lnTo>
                <a:lnTo>
                  <a:pt x="329269" y="434974"/>
                </a:lnTo>
                <a:lnTo>
                  <a:pt x="355868" y="424876"/>
                </a:lnTo>
                <a:lnTo>
                  <a:pt x="358538" y="424245"/>
                </a:lnTo>
                <a:lnTo>
                  <a:pt x="402440" y="412351"/>
                </a:lnTo>
                <a:lnTo>
                  <a:pt x="443609" y="398734"/>
                </a:lnTo>
                <a:lnTo>
                  <a:pt x="446343" y="398162"/>
                </a:lnTo>
                <a:lnTo>
                  <a:pt x="490246" y="387614"/>
                </a:lnTo>
                <a:lnTo>
                  <a:pt x="534148" y="374454"/>
                </a:lnTo>
                <a:lnTo>
                  <a:pt x="540066" y="372586"/>
                </a:lnTo>
                <a:lnTo>
                  <a:pt x="548782" y="370913"/>
                </a:lnTo>
                <a:lnTo>
                  <a:pt x="592685" y="360767"/>
                </a:lnTo>
                <a:lnTo>
                  <a:pt x="636588" y="348417"/>
                </a:lnTo>
                <a:lnTo>
                  <a:pt x="643290" y="346437"/>
                </a:lnTo>
                <a:lnTo>
                  <a:pt x="651222" y="345026"/>
                </a:lnTo>
                <a:lnTo>
                  <a:pt x="695124" y="335761"/>
                </a:lnTo>
                <a:lnTo>
                  <a:pt x="739027" y="324680"/>
                </a:lnTo>
                <a:lnTo>
                  <a:pt x="753661" y="320681"/>
                </a:lnTo>
                <a:lnTo>
                  <a:pt x="755119" y="320297"/>
                </a:lnTo>
                <a:lnTo>
                  <a:pt x="797564" y="312452"/>
                </a:lnTo>
                <a:lnTo>
                  <a:pt x="841467" y="302670"/>
                </a:lnTo>
                <a:lnTo>
                  <a:pt x="870735" y="295458"/>
                </a:lnTo>
                <a:lnTo>
                  <a:pt x="876091" y="294147"/>
                </a:lnTo>
                <a:lnTo>
                  <a:pt x="914638" y="287720"/>
                </a:lnTo>
                <a:lnTo>
                  <a:pt x="958540" y="279109"/>
                </a:lnTo>
                <a:lnTo>
                  <a:pt x="1002443" y="269608"/>
                </a:lnTo>
                <a:lnTo>
                  <a:pt x="1009619" y="267999"/>
                </a:lnTo>
                <a:lnTo>
                  <a:pt x="1060980" y="259856"/>
                </a:lnTo>
                <a:lnTo>
                  <a:pt x="1104882" y="251790"/>
                </a:lnTo>
                <a:lnTo>
                  <a:pt x="1148785" y="243062"/>
                </a:lnTo>
                <a:lnTo>
                  <a:pt x="1154709" y="241856"/>
                </a:lnTo>
                <a:lnTo>
                  <a:pt x="1163419" y="240662"/>
                </a:lnTo>
                <a:lnTo>
                  <a:pt x="1207322" y="234071"/>
                </a:lnTo>
                <a:lnTo>
                  <a:pt x="1251224" y="226637"/>
                </a:lnTo>
                <a:lnTo>
                  <a:pt x="1295127" y="218553"/>
                </a:lnTo>
                <a:lnTo>
                  <a:pt x="1309761" y="215755"/>
                </a:lnTo>
              </a:path>
              <a:path w="1310005" h="686435">
                <a:moveTo>
                  <a:pt x="0" y="686344"/>
                </a:moveTo>
                <a:lnTo>
                  <a:pt x="7317" y="686344"/>
                </a:lnTo>
                <a:lnTo>
                  <a:pt x="21951" y="640585"/>
                </a:lnTo>
                <a:lnTo>
                  <a:pt x="36585" y="594832"/>
                </a:lnTo>
                <a:lnTo>
                  <a:pt x="51219" y="549075"/>
                </a:lnTo>
                <a:lnTo>
                  <a:pt x="65853" y="549075"/>
                </a:lnTo>
                <a:lnTo>
                  <a:pt x="80488" y="549075"/>
                </a:lnTo>
                <a:lnTo>
                  <a:pt x="95122" y="503316"/>
                </a:lnTo>
                <a:lnTo>
                  <a:pt x="109756" y="503316"/>
                </a:lnTo>
                <a:lnTo>
                  <a:pt x="124390" y="503316"/>
                </a:lnTo>
                <a:lnTo>
                  <a:pt x="139024" y="503316"/>
                </a:lnTo>
                <a:lnTo>
                  <a:pt x="153659" y="457563"/>
                </a:lnTo>
                <a:lnTo>
                  <a:pt x="168293" y="457559"/>
                </a:lnTo>
                <a:lnTo>
                  <a:pt x="182927" y="457559"/>
                </a:lnTo>
                <a:lnTo>
                  <a:pt x="197561" y="457559"/>
                </a:lnTo>
                <a:lnTo>
                  <a:pt x="212196" y="457559"/>
                </a:lnTo>
                <a:lnTo>
                  <a:pt x="226830" y="411806"/>
                </a:lnTo>
                <a:lnTo>
                  <a:pt x="241464" y="411806"/>
                </a:lnTo>
                <a:lnTo>
                  <a:pt x="256098" y="411806"/>
                </a:lnTo>
                <a:lnTo>
                  <a:pt x="270732" y="411806"/>
                </a:lnTo>
                <a:lnTo>
                  <a:pt x="285367" y="411806"/>
                </a:lnTo>
                <a:lnTo>
                  <a:pt x="300001" y="411806"/>
                </a:lnTo>
                <a:lnTo>
                  <a:pt x="314635" y="366047"/>
                </a:lnTo>
                <a:lnTo>
                  <a:pt x="329269" y="366047"/>
                </a:lnTo>
                <a:lnTo>
                  <a:pt x="343903" y="366047"/>
                </a:lnTo>
                <a:lnTo>
                  <a:pt x="358538" y="366047"/>
                </a:lnTo>
                <a:lnTo>
                  <a:pt x="373172" y="366047"/>
                </a:lnTo>
                <a:lnTo>
                  <a:pt x="387806" y="366047"/>
                </a:lnTo>
                <a:lnTo>
                  <a:pt x="402440" y="320297"/>
                </a:lnTo>
                <a:lnTo>
                  <a:pt x="417074" y="320290"/>
                </a:lnTo>
                <a:lnTo>
                  <a:pt x="431709" y="320290"/>
                </a:lnTo>
                <a:lnTo>
                  <a:pt x="446343" y="320290"/>
                </a:lnTo>
                <a:lnTo>
                  <a:pt x="460977" y="320290"/>
                </a:lnTo>
                <a:lnTo>
                  <a:pt x="475611" y="320290"/>
                </a:lnTo>
                <a:lnTo>
                  <a:pt x="490246" y="320290"/>
                </a:lnTo>
                <a:lnTo>
                  <a:pt x="504880" y="274537"/>
                </a:lnTo>
                <a:lnTo>
                  <a:pt x="519514" y="274537"/>
                </a:lnTo>
                <a:lnTo>
                  <a:pt x="592685" y="274537"/>
                </a:lnTo>
                <a:lnTo>
                  <a:pt x="607319" y="228779"/>
                </a:lnTo>
                <a:lnTo>
                  <a:pt x="621953" y="228779"/>
                </a:lnTo>
                <a:lnTo>
                  <a:pt x="709759" y="228779"/>
                </a:lnTo>
                <a:lnTo>
                  <a:pt x="724393" y="183027"/>
                </a:lnTo>
                <a:lnTo>
                  <a:pt x="739027" y="183021"/>
                </a:lnTo>
                <a:lnTo>
                  <a:pt x="753661" y="183021"/>
                </a:lnTo>
                <a:lnTo>
                  <a:pt x="768296" y="183021"/>
                </a:lnTo>
                <a:lnTo>
                  <a:pt x="782930" y="183021"/>
                </a:lnTo>
                <a:lnTo>
                  <a:pt x="797564" y="183021"/>
                </a:lnTo>
                <a:lnTo>
                  <a:pt x="812198" y="183021"/>
                </a:lnTo>
                <a:lnTo>
                  <a:pt x="826832" y="137268"/>
                </a:lnTo>
                <a:lnTo>
                  <a:pt x="841467" y="137268"/>
                </a:lnTo>
                <a:lnTo>
                  <a:pt x="856101" y="137268"/>
                </a:lnTo>
                <a:lnTo>
                  <a:pt x="870735" y="137268"/>
                </a:lnTo>
                <a:lnTo>
                  <a:pt x="885369" y="137263"/>
                </a:lnTo>
                <a:lnTo>
                  <a:pt x="900003" y="137263"/>
                </a:lnTo>
                <a:lnTo>
                  <a:pt x="914638" y="137263"/>
                </a:lnTo>
                <a:lnTo>
                  <a:pt x="929272" y="137263"/>
                </a:lnTo>
                <a:lnTo>
                  <a:pt x="943906" y="137263"/>
                </a:lnTo>
                <a:lnTo>
                  <a:pt x="958540" y="91510"/>
                </a:lnTo>
                <a:lnTo>
                  <a:pt x="973174" y="91510"/>
                </a:lnTo>
                <a:lnTo>
                  <a:pt x="1060980" y="91510"/>
                </a:lnTo>
                <a:lnTo>
                  <a:pt x="1075614" y="45758"/>
                </a:lnTo>
                <a:lnTo>
                  <a:pt x="1090248" y="45752"/>
                </a:lnTo>
                <a:lnTo>
                  <a:pt x="1104882" y="45752"/>
                </a:lnTo>
                <a:lnTo>
                  <a:pt x="1207322" y="45752"/>
                </a:lnTo>
                <a:lnTo>
                  <a:pt x="1221956" y="0"/>
                </a:lnTo>
                <a:lnTo>
                  <a:pt x="1236590" y="0"/>
                </a:lnTo>
                <a:lnTo>
                  <a:pt x="1251224" y="0"/>
                </a:lnTo>
                <a:lnTo>
                  <a:pt x="1265859" y="0"/>
                </a:lnTo>
                <a:lnTo>
                  <a:pt x="1280493" y="0"/>
                </a:lnTo>
                <a:lnTo>
                  <a:pt x="1295127" y="0"/>
                </a:lnTo>
                <a:lnTo>
                  <a:pt x="1309761" y="0"/>
                </a:lnTo>
              </a:path>
            </a:pathLst>
          </a:custGeom>
          <a:ln w="317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 rot="21180000">
            <a:off x="2524786" y="2103890"/>
            <a:ext cx="60973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0.4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91" name="object 91"/>
          <p:cNvSpPr txBox="1"/>
          <p:nvPr/>
        </p:nvSpPr>
        <p:spPr>
          <a:xfrm rot="20760000">
            <a:off x="2216301" y="2106319"/>
            <a:ext cx="60973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0.6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167787" y="1982058"/>
            <a:ext cx="45085" cy="67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50" spc="10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2203902" y="2488184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4">
                <a:moveTo>
                  <a:pt x="9084" y="0"/>
                </a:moveTo>
                <a:lnTo>
                  <a:pt x="2622" y="0"/>
                </a:lnTo>
                <a:lnTo>
                  <a:pt x="0" y="2622"/>
                </a:lnTo>
                <a:lnTo>
                  <a:pt x="0" y="9084"/>
                </a:lnTo>
                <a:lnTo>
                  <a:pt x="2622" y="11707"/>
                </a:lnTo>
                <a:lnTo>
                  <a:pt x="9084" y="11707"/>
                </a:lnTo>
                <a:lnTo>
                  <a:pt x="11707" y="9084"/>
                </a:lnTo>
                <a:lnTo>
                  <a:pt x="11707" y="5853"/>
                </a:lnTo>
                <a:lnTo>
                  <a:pt x="11707" y="2622"/>
                </a:lnTo>
                <a:lnTo>
                  <a:pt x="9084" y="0"/>
                </a:lnTo>
                <a:close/>
              </a:path>
            </a:pathLst>
          </a:custGeom>
          <a:solidFill>
            <a:srgbClr val="7D2E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2198519" y="2457923"/>
            <a:ext cx="133350" cy="67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50" spc="10" dirty="0">
                <a:latin typeface="Arial MT"/>
                <a:cs typeface="Arial MT"/>
              </a:rPr>
              <a:t>0.2986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1242435" y="1734328"/>
            <a:ext cx="1466850" cy="787400"/>
            <a:chOff x="1242435" y="1734328"/>
            <a:chExt cx="1466850" cy="787400"/>
          </a:xfrm>
        </p:grpSpPr>
        <p:sp>
          <p:nvSpPr>
            <p:cNvPr id="96" name="object 96"/>
            <p:cNvSpPr/>
            <p:nvPr/>
          </p:nvSpPr>
          <p:spPr>
            <a:xfrm>
              <a:off x="1443140" y="2464092"/>
              <a:ext cx="40640" cy="35560"/>
            </a:xfrm>
            <a:custGeom>
              <a:avLst/>
              <a:gdLst/>
              <a:ahLst/>
              <a:cxnLst/>
              <a:rect l="l" t="t" r="r" b="b"/>
              <a:pathLst>
                <a:path w="40640" h="35560">
                  <a:moveTo>
                    <a:pt x="20270" y="0"/>
                  </a:moveTo>
                  <a:lnTo>
                    <a:pt x="0" y="35117"/>
                  </a:lnTo>
                  <a:lnTo>
                    <a:pt x="40541" y="35117"/>
                  </a:lnTo>
                  <a:lnTo>
                    <a:pt x="2027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1443140" y="2464092"/>
              <a:ext cx="40640" cy="35560"/>
            </a:xfrm>
            <a:custGeom>
              <a:avLst/>
              <a:gdLst/>
              <a:ahLst/>
              <a:cxnLst/>
              <a:rect l="l" t="t" r="r" b="b"/>
              <a:pathLst>
                <a:path w="40640" h="35560">
                  <a:moveTo>
                    <a:pt x="20270" y="0"/>
                  </a:moveTo>
                  <a:lnTo>
                    <a:pt x="0" y="35117"/>
                  </a:lnTo>
                  <a:lnTo>
                    <a:pt x="40541" y="35117"/>
                  </a:lnTo>
                  <a:lnTo>
                    <a:pt x="20270" y="0"/>
                  </a:lnTo>
                  <a:close/>
                </a:path>
              </a:pathLst>
            </a:custGeom>
            <a:ln w="3175">
              <a:solidFill>
                <a:srgbClr val="77AC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243898" y="1735791"/>
              <a:ext cx="1463675" cy="784860"/>
            </a:xfrm>
            <a:custGeom>
              <a:avLst/>
              <a:gdLst/>
              <a:ahLst/>
              <a:cxnLst/>
              <a:rect l="l" t="t" r="r" b="b"/>
              <a:pathLst>
                <a:path w="1463675" h="784860">
                  <a:moveTo>
                    <a:pt x="0" y="784393"/>
                  </a:moveTo>
                  <a:lnTo>
                    <a:pt x="1463420" y="784393"/>
                  </a:lnTo>
                </a:path>
                <a:path w="1463675" h="784860">
                  <a:moveTo>
                    <a:pt x="0" y="784393"/>
                  </a:moveTo>
                  <a:lnTo>
                    <a:pt x="0" y="769759"/>
                  </a:lnTo>
                </a:path>
                <a:path w="1463675" h="784860">
                  <a:moveTo>
                    <a:pt x="146342" y="784393"/>
                  </a:moveTo>
                  <a:lnTo>
                    <a:pt x="146342" y="769759"/>
                  </a:lnTo>
                </a:path>
                <a:path w="1463675" h="784860">
                  <a:moveTo>
                    <a:pt x="292684" y="784393"/>
                  </a:moveTo>
                  <a:lnTo>
                    <a:pt x="292684" y="769759"/>
                  </a:lnTo>
                </a:path>
                <a:path w="1463675" h="784860">
                  <a:moveTo>
                    <a:pt x="439026" y="784393"/>
                  </a:moveTo>
                  <a:lnTo>
                    <a:pt x="439026" y="769759"/>
                  </a:lnTo>
                </a:path>
                <a:path w="1463675" h="784860">
                  <a:moveTo>
                    <a:pt x="585368" y="784393"/>
                  </a:moveTo>
                  <a:lnTo>
                    <a:pt x="585368" y="769759"/>
                  </a:lnTo>
                </a:path>
                <a:path w="1463675" h="784860">
                  <a:moveTo>
                    <a:pt x="731710" y="784393"/>
                  </a:moveTo>
                  <a:lnTo>
                    <a:pt x="731710" y="769759"/>
                  </a:lnTo>
                </a:path>
                <a:path w="1463675" h="784860">
                  <a:moveTo>
                    <a:pt x="878052" y="784393"/>
                  </a:moveTo>
                  <a:lnTo>
                    <a:pt x="878052" y="769759"/>
                  </a:lnTo>
                </a:path>
                <a:path w="1463675" h="784860">
                  <a:moveTo>
                    <a:pt x="1024394" y="784393"/>
                  </a:moveTo>
                  <a:lnTo>
                    <a:pt x="1024394" y="769759"/>
                  </a:lnTo>
                </a:path>
                <a:path w="1463675" h="784860">
                  <a:moveTo>
                    <a:pt x="1170736" y="784393"/>
                  </a:moveTo>
                  <a:lnTo>
                    <a:pt x="1170736" y="769759"/>
                  </a:lnTo>
                </a:path>
                <a:path w="1463675" h="784860">
                  <a:moveTo>
                    <a:pt x="1317078" y="784393"/>
                  </a:moveTo>
                  <a:lnTo>
                    <a:pt x="1317078" y="769759"/>
                  </a:lnTo>
                </a:path>
                <a:path w="1463675" h="784860">
                  <a:moveTo>
                    <a:pt x="1463420" y="784393"/>
                  </a:moveTo>
                  <a:lnTo>
                    <a:pt x="1463420" y="769759"/>
                  </a:lnTo>
                </a:path>
                <a:path w="1463675" h="784860">
                  <a:moveTo>
                    <a:pt x="0" y="0"/>
                  </a:moveTo>
                  <a:lnTo>
                    <a:pt x="1463420" y="0"/>
                  </a:lnTo>
                </a:path>
                <a:path w="1463675" h="784860">
                  <a:moveTo>
                    <a:pt x="0" y="0"/>
                  </a:moveTo>
                  <a:lnTo>
                    <a:pt x="0" y="14634"/>
                  </a:lnTo>
                </a:path>
                <a:path w="1463675" h="784860">
                  <a:moveTo>
                    <a:pt x="146342" y="0"/>
                  </a:moveTo>
                  <a:lnTo>
                    <a:pt x="146342" y="14634"/>
                  </a:lnTo>
                </a:path>
                <a:path w="1463675" h="784860">
                  <a:moveTo>
                    <a:pt x="292684" y="0"/>
                  </a:moveTo>
                  <a:lnTo>
                    <a:pt x="292684" y="14634"/>
                  </a:lnTo>
                </a:path>
                <a:path w="1463675" h="784860">
                  <a:moveTo>
                    <a:pt x="439026" y="0"/>
                  </a:moveTo>
                  <a:lnTo>
                    <a:pt x="439026" y="14634"/>
                  </a:lnTo>
                </a:path>
                <a:path w="1463675" h="784860">
                  <a:moveTo>
                    <a:pt x="585368" y="0"/>
                  </a:moveTo>
                  <a:lnTo>
                    <a:pt x="585368" y="14634"/>
                  </a:lnTo>
                </a:path>
                <a:path w="1463675" h="784860">
                  <a:moveTo>
                    <a:pt x="731710" y="0"/>
                  </a:moveTo>
                  <a:lnTo>
                    <a:pt x="731710" y="14634"/>
                  </a:lnTo>
                </a:path>
                <a:path w="1463675" h="784860">
                  <a:moveTo>
                    <a:pt x="878052" y="0"/>
                  </a:moveTo>
                  <a:lnTo>
                    <a:pt x="878052" y="14634"/>
                  </a:lnTo>
                </a:path>
                <a:path w="1463675" h="784860">
                  <a:moveTo>
                    <a:pt x="1024394" y="0"/>
                  </a:moveTo>
                  <a:lnTo>
                    <a:pt x="1024394" y="14634"/>
                  </a:lnTo>
                </a:path>
                <a:path w="1463675" h="784860">
                  <a:moveTo>
                    <a:pt x="1170736" y="0"/>
                  </a:moveTo>
                  <a:lnTo>
                    <a:pt x="1170736" y="14634"/>
                  </a:lnTo>
                </a:path>
                <a:path w="1463675" h="784860">
                  <a:moveTo>
                    <a:pt x="1317078" y="0"/>
                  </a:moveTo>
                  <a:lnTo>
                    <a:pt x="1317078" y="14634"/>
                  </a:lnTo>
                </a:path>
                <a:path w="1463675" h="784860">
                  <a:moveTo>
                    <a:pt x="1463420" y="0"/>
                  </a:moveTo>
                  <a:lnTo>
                    <a:pt x="1463420" y="14634"/>
                  </a:lnTo>
                </a:path>
                <a:path w="1463675" h="784860">
                  <a:moveTo>
                    <a:pt x="0" y="784393"/>
                  </a:moveTo>
                  <a:lnTo>
                    <a:pt x="0" y="0"/>
                  </a:lnTo>
                </a:path>
                <a:path w="1463675" h="784860">
                  <a:moveTo>
                    <a:pt x="1463420" y="784393"/>
                  </a:moveTo>
                  <a:lnTo>
                    <a:pt x="1463420" y="0"/>
                  </a:lnTo>
                </a:path>
                <a:path w="1463675" h="784860">
                  <a:moveTo>
                    <a:pt x="0" y="784393"/>
                  </a:moveTo>
                  <a:lnTo>
                    <a:pt x="14634" y="784393"/>
                  </a:lnTo>
                </a:path>
                <a:path w="1463675" h="784860">
                  <a:moveTo>
                    <a:pt x="0" y="522925"/>
                  </a:moveTo>
                  <a:lnTo>
                    <a:pt x="14634" y="522925"/>
                  </a:lnTo>
                </a:path>
                <a:path w="1463675" h="784860">
                  <a:moveTo>
                    <a:pt x="0" y="261466"/>
                  </a:moveTo>
                  <a:lnTo>
                    <a:pt x="14634" y="261466"/>
                  </a:lnTo>
                </a:path>
                <a:path w="1463675" h="784860">
                  <a:moveTo>
                    <a:pt x="0" y="0"/>
                  </a:moveTo>
                  <a:lnTo>
                    <a:pt x="14634" y="0"/>
                  </a:lnTo>
                </a:path>
                <a:path w="1463675" h="784860">
                  <a:moveTo>
                    <a:pt x="1463420" y="784393"/>
                  </a:moveTo>
                  <a:lnTo>
                    <a:pt x="1448786" y="784393"/>
                  </a:lnTo>
                </a:path>
                <a:path w="1463675" h="784860">
                  <a:moveTo>
                    <a:pt x="1463420" y="522925"/>
                  </a:moveTo>
                  <a:lnTo>
                    <a:pt x="1448786" y="522925"/>
                  </a:lnTo>
                </a:path>
                <a:path w="1463675" h="784860">
                  <a:moveTo>
                    <a:pt x="1463420" y="261466"/>
                  </a:moveTo>
                  <a:lnTo>
                    <a:pt x="1448786" y="261466"/>
                  </a:lnTo>
                </a:path>
                <a:path w="1463675" h="784860">
                  <a:moveTo>
                    <a:pt x="1463420" y="0"/>
                  </a:moveTo>
                  <a:lnTo>
                    <a:pt x="1448786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1213637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1359979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1506321" y="2530900"/>
            <a:ext cx="936625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2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r>
              <a:rPr sz="450" dirty="0">
                <a:solidFill>
                  <a:srgbClr val="252525"/>
                </a:solidFill>
                <a:latin typeface="Arial MT"/>
                <a:cs typeface="Arial MT"/>
              </a:rPr>
              <a:t>      </a:t>
            </a:r>
            <a:r>
              <a:rPr sz="450" spc="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50">
              <a:latin typeface="Arial MT"/>
              <a:cs typeface="Arial MT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3335646" y="1538229"/>
            <a:ext cx="1311275" cy="983615"/>
            <a:chOff x="3335646" y="1538229"/>
            <a:chExt cx="1311275" cy="983615"/>
          </a:xfrm>
        </p:grpSpPr>
        <p:pic>
          <p:nvPicPr>
            <p:cNvPr id="103" name="object 10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55450" y="1538229"/>
              <a:ext cx="305626" cy="168492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3337234" y="2258717"/>
              <a:ext cx="1308100" cy="261620"/>
            </a:xfrm>
            <a:custGeom>
              <a:avLst/>
              <a:gdLst/>
              <a:ahLst/>
              <a:cxnLst/>
              <a:rect l="l" t="t" r="r" b="b"/>
              <a:pathLst>
                <a:path w="1308100" h="261619">
                  <a:moveTo>
                    <a:pt x="0" y="261467"/>
                  </a:moveTo>
                  <a:lnTo>
                    <a:pt x="0" y="235318"/>
                  </a:lnTo>
                  <a:lnTo>
                    <a:pt x="14692" y="235318"/>
                  </a:lnTo>
                  <a:lnTo>
                    <a:pt x="29385" y="209175"/>
                  </a:lnTo>
                  <a:lnTo>
                    <a:pt x="44078" y="209175"/>
                  </a:lnTo>
                  <a:lnTo>
                    <a:pt x="58770" y="209175"/>
                  </a:lnTo>
                  <a:lnTo>
                    <a:pt x="73463" y="209175"/>
                  </a:lnTo>
                  <a:lnTo>
                    <a:pt x="88156" y="183028"/>
                  </a:lnTo>
                  <a:lnTo>
                    <a:pt x="102849" y="183028"/>
                  </a:lnTo>
                  <a:lnTo>
                    <a:pt x="117541" y="183028"/>
                  </a:lnTo>
                  <a:lnTo>
                    <a:pt x="132234" y="183028"/>
                  </a:lnTo>
                  <a:lnTo>
                    <a:pt x="146927" y="183028"/>
                  </a:lnTo>
                  <a:lnTo>
                    <a:pt x="161620" y="183028"/>
                  </a:lnTo>
                  <a:lnTo>
                    <a:pt x="176312" y="156878"/>
                  </a:lnTo>
                  <a:lnTo>
                    <a:pt x="191005" y="156878"/>
                  </a:lnTo>
                  <a:lnTo>
                    <a:pt x="264469" y="156878"/>
                  </a:lnTo>
                  <a:lnTo>
                    <a:pt x="279162" y="130736"/>
                  </a:lnTo>
                  <a:lnTo>
                    <a:pt x="293854" y="130736"/>
                  </a:lnTo>
                  <a:lnTo>
                    <a:pt x="396704" y="130736"/>
                  </a:lnTo>
                  <a:lnTo>
                    <a:pt x="411396" y="104588"/>
                  </a:lnTo>
                  <a:lnTo>
                    <a:pt x="426089" y="104588"/>
                  </a:lnTo>
                  <a:lnTo>
                    <a:pt x="558324" y="104588"/>
                  </a:lnTo>
                  <a:lnTo>
                    <a:pt x="573017" y="78439"/>
                  </a:lnTo>
                  <a:lnTo>
                    <a:pt x="587709" y="78439"/>
                  </a:lnTo>
                  <a:lnTo>
                    <a:pt x="719944" y="78439"/>
                  </a:lnTo>
                  <a:lnTo>
                    <a:pt x="734637" y="52296"/>
                  </a:lnTo>
                  <a:lnTo>
                    <a:pt x="749330" y="52296"/>
                  </a:lnTo>
                  <a:lnTo>
                    <a:pt x="910950" y="52296"/>
                  </a:lnTo>
                  <a:lnTo>
                    <a:pt x="925643" y="26149"/>
                  </a:lnTo>
                  <a:lnTo>
                    <a:pt x="940335" y="26149"/>
                  </a:lnTo>
                  <a:lnTo>
                    <a:pt x="1116648" y="26149"/>
                  </a:lnTo>
                  <a:lnTo>
                    <a:pt x="1131341" y="0"/>
                  </a:lnTo>
                  <a:lnTo>
                    <a:pt x="1146034" y="0"/>
                  </a:lnTo>
                  <a:lnTo>
                    <a:pt x="1292961" y="0"/>
                  </a:lnTo>
                  <a:lnTo>
                    <a:pt x="1307654" y="0"/>
                  </a:lnTo>
                </a:path>
              </a:pathLst>
            </a:custGeom>
            <a:ln w="3175">
              <a:solidFill>
                <a:srgbClr val="16ADD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3337234" y="2258717"/>
              <a:ext cx="1308100" cy="261620"/>
            </a:xfrm>
            <a:custGeom>
              <a:avLst/>
              <a:gdLst/>
              <a:ahLst/>
              <a:cxnLst/>
              <a:rect l="l" t="t" r="r" b="b"/>
              <a:pathLst>
                <a:path w="1308100" h="261619">
                  <a:moveTo>
                    <a:pt x="0" y="261467"/>
                  </a:moveTo>
                  <a:lnTo>
                    <a:pt x="0" y="235318"/>
                  </a:lnTo>
                  <a:lnTo>
                    <a:pt x="14692" y="235318"/>
                  </a:lnTo>
                  <a:lnTo>
                    <a:pt x="29385" y="209175"/>
                  </a:lnTo>
                  <a:lnTo>
                    <a:pt x="44078" y="209175"/>
                  </a:lnTo>
                  <a:lnTo>
                    <a:pt x="58770" y="209175"/>
                  </a:lnTo>
                  <a:lnTo>
                    <a:pt x="73463" y="209175"/>
                  </a:lnTo>
                  <a:lnTo>
                    <a:pt x="88156" y="183028"/>
                  </a:lnTo>
                  <a:lnTo>
                    <a:pt x="102849" y="183028"/>
                  </a:lnTo>
                  <a:lnTo>
                    <a:pt x="117541" y="183028"/>
                  </a:lnTo>
                  <a:lnTo>
                    <a:pt x="132234" y="183028"/>
                  </a:lnTo>
                  <a:lnTo>
                    <a:pt x="146927" y="183028"/>
                  </a:lnTo>
                  <a:lnTo>
                    <a:pt x="161620" y="183028"/>
                  </a:lnTo>
                  <a:lnTo>
                    <a:pt x="176312" y="156878"/>
                  </a:lnTo>
                  <a:lnTo>
                    <a:pt x="191005" y="156878"/>
                  </a:lnTo>
                  <a:lnTo>
                    <a:pt x="264469" y="156878"/>
                  </a:lnTo>
                  <a:lnTo>
                    <a:pt x="279162" y="130736"/>
                  </a:lnTo>
                  <a:lnTo>
                    <a:pt x="293854" y="130736"/>
                  </a:lnTo>
                  <a:lnTo>
                    <a:pt x="396704" y="130736"/>
                  </a:lnTo>
                  <a:lnTo>
                    <a:pt x="411396" y="104588"/>
                  </a:lnTo>
                  <a:lnTo>
                    <a:pt x="426089" y="104588"/>
                  </a:lnTo>
                  <a:lnTo>
                    <a:pt x="543631" y="104588"/>
                  </a:lnTo>
                  <a:lnTo>
                    <a:pt x="558324" y="104581"/>
                  </a:lnTo>
                  <a:lnTo>
                    <a:pt x="573017" y="78439"/>
                  </a:lnTo>
                  <a:lnTo>
                    <a:pt x="587709" y="78439"/>
                  </a:lnTo>
                  <a:lnTo>
                    <a:pt x="602402" y="78439"/>
                  </a:lnTo>
                  <a:lnTo>
                    <a:pt x="617095" y="78439"/>
                  </a:lnTo>
                  <a:lnTo>
                    <a:pt x="631788" y="78439"/>
                  </a:lnTo>
                  <a:lnTo>
                    <a:pt x="646480" y="78439"/>
                  </a:lnTo>
                  <a:lnTo>
                    <a:pt x="661173" y="78439"/>
                  </a:lnTo>
                  <a:lnTo>
                    <a:pt x="675866" y="78439"/>
                  </a:lnTo>
                  <a:lnTo>
                    <a:pt x="690559" y="78439"/>
                  </a:lnTo>
                  <a:lnTo>
                    <a:pt x="705251" y="78439"/>
                  </a:lnTo>
                  <a:lnTo>
                    <a:pt x="719944" y="78439"/>
                  </a:lnTo>
                  <a:lnTo>
                    <a:pt x="734637" y="52296"/>
                  </a:lnTo>
                  <a:lnTo>
                    <a:pt x="749330" y="52296"/>
                  </a:lnTo>
                  <a:lnTo>
                    <a:pt x="910950" y="52296"/>
                  </a:lnTo>
                  <a:lnTo>
                    <a:pt x="925643" y="26149"/>
                  </a:lnTo>
                  <a:lnTo>
                    <a:pt x="940335" y="26149"/>
                  </a:lnTo>
                  <a:lnTo>
                    <a:pt x="1116648" y="26149"/>
                  </a:lnTo>
                  <a:lnTo>
                    <a:pt x="1131341" y="0"/>
                  </a:lnTo>
                  <a:lnTo>
                    <a:pt x="1146034" y="0"/>
                  </a:lnTo>
                  <a:lnTo>
                    <a:pt x="1292961" y="0"/>
                  </a:lnTo>
                  <a:lnTo>
                    <a:pt x="1307654" y="0"/>
                  </a:lnTo>
                </a:path>
              </a:pathLst>
            </a:custGeom>
            <a:ln w="3175">
              <a:solidFill>
                <a:srgbClr val="F9FA1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3337234" y="2258717"/>
              <a:ext cx="1308100" cy="261620"/>
            </a:xfrm>
            <a:custGeom>
              <a:avLst/>
              <a:gdLst/>
              <a:ahLst/>
              <a:cxnLst/>
              <a:rect l="l" t="t" r="r" b="b"/>
              <a:pathLst>
                <a:path w="1308100" h="261619">
                  <a:moveTo>
                    <a:pt x="1307654" y="0"/>
                  </a:moveTo>
                  <a:lnTo>
                    <a:pt x="1131341" y="0"/>
                  </a:lnTo>
                  <a:lnTo>
                    <a:pt x="1116648" y="26149"/>
                  </a:lnTo>
                  <a:lnTo>
                    <a:pt x="925643" y="26149"/>
                  </a:lnTo>
                  <a:lnTo>
                    <a:pt x="910950" y="52296"/>
                  </a:lnTo>
                  <a:lnTo>
                    <a:pt x="734637" y="52296"/>
                  </a:lnTo>
                  <a:lnTo>
                    <a:pt x="719944" y="78439"/>
                  </a:lnTo>
                  <a:lnTo>
                    <a:pt x="573017" y="78439"/>
                  </a:lnTo>
                  <a:lnTo>
                    <a:pt x="558324" y="104588"/>
                  </a:lnTo>
                  <a:lnTo>
                    <a:pt x="411396" y="104588"/>
                  </a:lnTo>
                  <a:lnTo>
                    <a:pt x="396704" y="130736"/>
                  </a:lnTo>
                  <a:lnTo>
                    <a:pt x="279162" y="130736"/>
                  </a:lnTo>
                  <a:lnTo>
                    <a:pt x="264469" y="156878"/>
                  </a:lnTo>
                  <a:lnTo>
                    <a:pt x="176312" y="156878"/>
                  </a:lnTo>
                  <a:lnTo>
                    <a:pt x="161620" y="183028"/>
                  </a:lnTo>
                  <a:lnTo>
                    <a:pt x="88156" y="183028"/>
                  </a:lnTo>
                  <a:lnTo>
                    <a:pt x="73463" y="209175"/>
                  </a:lnTo>
                  <a:lnTo>
                    <a:pt x="29385" y="209175"/>
                  </a:lnTo>
                  <a:lnTo>
                    <a:pt x="14692" y="235318"/>
                  </a:lnTo>
                  <a:lnTo>
                    <a:pt x="0" y="235318"/>
                  </a:lnTo>
                  <a:lnTo>
                    <a:pt x="0" y="261467"/>
                  </a:lnTo>
                  <a:lnTo>
                    <a:pt x="1307654" y="261467"/>
                  </a:lnTo>
                  <a:lnTo>
                    <a:pt x="1307654" y="0"/>
                  </a:lnTo>
                  <a:close/>
                </a:path>
              </a:pathLst>
            </a:custGeom>
            <a:solidFill>
              <a:srgbClr val="EDB0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3337234" y="1735791"/>
              <a:ext cx="1308100" cy="784860"/>
            </a:xfrm>
            <a:custGeom>
              <a:avLst/>
              <a:gdLst/>
              <a:ahLst/>
              <a:cxnLst/>
              <a:rect l="l" t="t" r="r" b="b"/>
              <a:pathLst>
                <a:path w="1308100" h="784860">
                  <a:moveTo>
                    <a:pt x="0" y="784393"/>
                  </a:moveTo>
                  <a:lnTo>
                    <a:pt x="0" y="758244"/>
                  </a:lnTo>
                  <a:lnTo>
                    <a:pt x="14692" y="758244"/>
                  </a:lnTo>
                  <a:lnTo>
                    <a:pt x="29385" y="732101"/>
                  </a:lnTo>
                  <a:lnTo>
                    <a:pt x="44078" y="732101"/>
                  </a:lnTo>
                  <a:lnTo>
                    <a:pt x="58770" y="732101"/>
                  </a:lnTo>
                  <a:lnTo>
                    <a:pt x="73463" y="732101"/>
                  </a:lnTo>
                  <a:lnTo>
                    <a:pt x="88156" y="705954"/>
                  </a:lnTo>
                  <a:lnTo>
                    <a:pt x="102849" y="705954"/>
                  </a:lnTo>
                  <a:lnTo>
                    <a:pt x="117541" y="705954"/>
                  </a:lnTo>
                  <a:lnTo>
                    <a:pt x="132234" y="705954"/>
                  </a:lnTo>
                  <a:lnTo>
                    <a:pt x="146927" y="705954"/>
                  </a:lnTo>
                  <a:lnTo>
                    <a:pt x="161620" y="705954"/>
                  </a:lnTo>
                  <a:lnTo>
                    <a:pt x="176312" y="679804"/>
                  </a:lnTo>
                  <a:lnTo>
                    <a:pt x="191005" y="679804"/>
                  </a:lnTo>
                  <a:lnTo>
                    <a:pt x="264469" y="679804"/>
                  </a:lnTo>
                  <a:lnTo>
                    <a:pt x="279162" y="653662"/>
                  </a:lnTo>
                  <a:lnTo>
                    <a:pt x="293854" y="653662"/>
                  </a:lnTo>
                  <a:lnTo>
                    <a:pt x="396704" y="653662"/>
                  </a:lnTo>
                  <a:lnTo>
                    <a:pt x="411396" y="627514"/>
                  </a:lnTo>
                  <a:lnTo>
                    <a:pt x="426089" y="627514"/>
                  </a:lnTo>
                  <a:lnTo>
                    <a:pt x="558324" y="627514"/>
                  </a:lnTo>
                  <a:lnTo>
                    <a:pt x="573017" y="601365"/>
                  </a:lnTo>
                  <a:lnTo>
                    <a:pt x="587709" y="601365"/>
                  </a:lnTo>
                  <a:lnTo>
                    <a:pt x="719944" y="601365"/>
                  </a:lnTo>
                  <a:lnTo>
                    <a:pt x="734637" y="575222"/>
                  </a:lnTo>
                  <a:lnTo>
                    <a:pt x="749330" y="575222"/>
                  </a:lnTo>
                  <a:lnTo>
                    <a:pt x="910950" y="575222"/>
                  </a:lnTo>
                  <a:lnTo>
                    <a:pt x="925643" y="549075"/>
                  </a:lnTo>
                  <a:lnTo>
                    <a:pt x="940335" y="549075"/>
                  </a:lnTo>
                  <a:lnTo>
                    <a:pt x="1116648" y="549075"/>
                  </a:lnTo>
                  <a:lnTo>
                    <a:pt x="1131341" y="522925"/>
                  </a:lnTo>
                  <a:lnTo>
                    <a:pt x="1146034" y="522925"/>
                  </a:lnTo>
                  <a:lnTo>
                    <a:pt x="1307654" y="522925"/>
                  </a:lnTo>
                  <a:lnTo>
                    <a:pt x="1307654" y="0"/>
                  </a:lnTo>
                  <a:lnTo>
                    <a:pt x="1307654" y="784393"/>
                  </a:lnTo>
                  <a:lnTo>
                    <a:pt x="0" y="78439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3337234" y="2258717"/>
              <a:ext cx="1308100" cy="261620"/>
            </a:xfrm>
            <a:custGeom>
              <a:avLst/>
              <a:gdLst/>
              <a:ahLst/>
              <a:cxnLst/>
              <a:rect l="l" t="t" r="r" b="b"/>
              <a:pathLst>
                <a:path w="1308100" h="261619">
                  <a:moveTo>
                    <a:pt x="1307654" y="161655"/>
                  </a:moveTo>
                  <a:lnTo>
                    <a:pt x="1292961" y="170781"/>
                  </a:lnTo>
                  <a:lnTo>
                    <a:pt x="1278268" y="182356"/>
                  </a:lnTo>
                  <a:lnTo>
                    <a:pt x="1277537" y="183028"/>
                  </a:lnTo>
                  <a:lnTo>
                    <a:pt x="1263576" y="184345"/>
                  </a:lnTo>
                  <a:lnTo>
                    <a:pt x="1219497" y="188623"/>
                  </a:lnTo>
                  <a:lnTo>
                    <a:pt x="1175419" y="193178"/>
                  </a:lnTo>
                  <a:lnTo>
                    <a:pt x="1131341" y="197884"/>
                  </a:lnTo>
                  <a:lnTo>
                    <a:pt x="1087263" y="203017"/>
                  </a:lnTo>
                  <a:lnTo>
                    <a:pt x="1043185" y="208551"/>
                  </a:lnTo>
                  <a:lnTo>
                    <a:pt x="1038537" y="209175"/>
                  </a:lnTo>
                  <a:lnTo>
                    <a:pt x="1028492" y="209628"/>
                  </a:lnTo>
                  <a:lnTo>
                    <a:pt x="1013799" y="210300"/>
                  </a:lnTo>
                  <a:lnTo>
                    <a:pt x="999106" y="210967"/>
                  </a:lnTo>
                  <a:lnTo>
                    <a:pt x="984414" y="211624"/>
                  </a:lnTo>
                  <a:lnTo>
                    <a:pt x="969721" y="212285"/>
                  </a:lnTo>
                  <a:lnTo>
                    <a:pt x="955028" y="212941"/>
                  </a:lnTo>
                  <a:lnTo>
                    <a:pt x="940335" y="213590"/>
                  </a:lnTo>
                  <a:lnTo>
                    <a:pt x="925643" y="214244"/>
                  </a:lnTo>
                  <a:lnTo>
                    <a:pt x="910950" y="214908"/>
                  </a:lnTo>
                  <a:lnTo>
                    <a:pt x="896257" y="215575"/>
                  </a:lnTo>
                  <a:lnTo>
                    <a:pt x="881564" y="216225"/>
                  </a:lnTo>
                  <a:lnTo>
                    <a:pt x="866872" y="216856"/>
                  </a:lnTo>
                  <a:lnTo>
                    <a:pt x="852179" y="217482"/>
                  </a:lnTo>
                  <a:lnTo>
                    <a:pt x="837486" y="218109"/>
                  </a:lnTo>
                  <a:lnTo>
                    <a:pt x="793408" y="219970"/>
                  </a:lnTo>
                  <a:lnTo>
                    <a:pt x="749330" y="221726"/>
                  </a:lnTo>
                  <a:lnTo>
                    <a:pt x="705251" y="223377"/>
                  </a:lnTo>
                  <a:lnTo>
                    <a:pt x="661173" y="224841"/>
                  </a:lnTo>
                  <a:lnTo>
                    <a:pt x="617095" y="226116"/>
                  </a:lnTo>
                  <a:lnTo>
                    <a:pt x="573017" y="227159"/>
                  </a:lnTo>
                  <a:lnTo>
                    <a:pt x="528938" y="227932"/>
                  </a:lnTo>
                  <a:lnTo>
                    <a:pt x="484860" y="228218"/>
                  </a:lnTo>
                  <a:lnTo>
                    <a:pt x="470167" y="228161"/>
                  </a:lnTo>
                  <a:lnTo>
                    <a:pt x="426089" y="227399"/>
                  </a:lnTo>
                  <a:lnTo>
                    <a:pt x="382011" y="225351"/>
                  </a:lnTo>
                  <a:lnTo>
                    <a:pt x="337933" y="221211"/>
                  </a:lnTo>
                  <a:lnTo>
                    <a:pt x="293854" y="213016"/>
                  </a:lnTo>
                  <a:lnTo>
                    <a:pt x="280736" y="209175"/>
                  </a:lnTo>
                  <a:lnTo>
                    <a:pt x="293854" y="206571"/>
                  </a:lnTo>
                  <a:lnTo>
                    <a:pt x="308547" y="203493"/>
                  </a:lnTo>
                  <a:lnTo>
                    <a:pt x="352625" y="193062"/>
                  </a:lnTo>
                  <a:lnTo>
                    <a:pt x="387900" y="183028"/>
                  </a:lnTo>
                  <a:lnTo>
                    <a:pt x="396704" y="182090"/>
                  </a:lnTo>
                  <a:lnTo>
                    <a:pt x="411396" y="180581"/>
                  </a:lnTo>
                  <a:lnTo>
                    <a:pt x="426089" y="179095"/>
                  </a:lnTo>
                  <a:lnTo>
                    <a:pt x="440782" y="177613"/>
                  </a:lnTo>
                  <a:lnTo>
                    <a:pt x="455475" y="176127"/>
                  </a:lnTo>
                  <a:lnTo>
                    <a:pt x="470167" y="174652"/>
                  </a:lnTo>
                  <a:lnTo>
                    <a:pt x="484860" y="173175"/>
                  </a:lnTo>
                  <a:lnTo>
                    <a:pt x="499553" y="171711"/>
                  </a:lnTo>
                  <a:lnTo>
                    <a:pt x="514246" y="170225"/>
                  </a:lnTo>
                  <a:lnTo>
                    <a:pt x="528938" y="168727"/>
                  </a:lnTo>
                  <a:lnTo>
                    <a:pt x="543631" y="167230"/>
                  </a:lnTo>
                  <a:lnTo>
                    <a:pt x="558324" y="165725"/>
                  </a:lnTo>
                  <a:lnTo>
                    <a:pt x="573017" y="164221"/>
                  </a:lnTo>
                  <a:lnTo>
                    <a:pt x="587709" y="162739"/>
                  </a:lnTo>
                  <a:lnTo>
                    <a:pt x="602402" y="161257"/>
                  </a:lnTo>
                  <a:lnTo>
                    <a:pt x="617095" y="159800"/>
                  </a:lnTo>
                  <a:lnTo>
                    <a:pt x="631788" y="158326"/>
                  </a:lnTo>
                  <a:lnTo>
                    <a:pt x="646071" y="156878"/>
                  </a:lnTo>
                  <a:lnTo>
                    <a:pt x="646480" y="156855"/>
                  </a:lnTo>
                  <a:lnTo>
                    <a:pt x="690559" y="154615"/>
                  </a:lnTo>
                  <a:lnTo>
                    <a:pt x="734637" y="152460"/>
                  </a:lnTo>
                  <a:lnTo>
                    <a:pt x="778715" y="150428"/>
                  </a:lnTo>
                  <a:lnTo>
                    <a:pt x="808101" y="149182"/>
                  </a:lnTo>
                  <a:lnTo>
                    <a:pt x="822366" y="148608"/>
                  </a:lnTo>
                </a:path>
                <a:path w="1308100" h="261619">
                  <a:moveTo>
                    <a:pt x="927668" y="144926"/>
                  </a:moveTo>
                  <a:lnTo>
                    <a:pt x="969721" y="143872"/>
                  </a:lnTo>
                  <a:lnTo>
                    <a:pt x="1013799" y="143076"/>
                  </a:lnTo>
                  <a:lnTo>
                    <a:pt x="1057877" y="142807"/>
                  </a:lnTo>
                  <a:lnTo>
                    <a:pt x="1072570" y="142859"/>
                  </a:lnTo>
                  <a:lnTo>
                    <a:pt x="1116648" y="143392"/>
                  </a:lnTo>
                  <a:lnTo>
                    <a:pt x="1160726" y="144727"/>
                  </a:lnTo>
                  <a:lnTo>
                    <a:pt x="1204805" y="146829"/>
                  </a:lnTo>
                  <a:lnTo>
                    <a:pt x="1248883" y="149861"/>
                  </a:lnTo>
                  <a:lnTo>
                    <a:pt x="1292961" y="154052"/>
                  </a:lnTo>
                  <a:lnTo>
                    <a:pt x="1307654" y="155760"/>
                  </a:lnTo>
                </a:path>
                <a:path w="1308100" h="261619">
                  <a:moveTo>
                    <a:pt x="534786" y="261467"/>
                  </a:moveTo>
                  <a:lnTo>
                    <a:pt x="484860" y="260267"/>
                  </a:lnTo>
                  <a:lnTo>
                    <a:pt x="440782" y="259020"/>
                  </a:lnTo>
                  <a:lnTo>
                    <a:pt x="396704" y="257463"/>
                  </a:lnTo>
                  <a:lnTo>
                    <a:pt x="352625" y="255584"/>
                  </a:lnTo>
                  <a:lnTo>
                    <a:pt x="308547" y="253377"/>
                  </a:lnTo>
                  <a:lnTo>
                    <a:pt x="264469" y="250766"/>
                  </a:lnTo>
                  <a:lnTo>
                    <a:pt x="220391" y="247565"/>
                  </a:lnTo>
                  <a:lnTo>
                    <a:pt x="176312" y="243707"/>
                  </a:lnTo>
                  <a:lnTo>
                    <a:pt x="132234" y="238949"/>
                  </a:lnTo>
                  <a:lnTo>
                    <a:pt x="105026" y="235318"/>
                  </a:lnTo>
                  <a:lnTo>
                    <a:pt x="114059" y="209175"/>
                  </a:lnTo>
                  <a:lnTo>
                    <a:pt x="117541" y="208229"/>
                  </a:lnTo>
                  <a:lnTo>
                    <a:pt x="132234" y="203808"/>
                  </a:lnTo>
                  <a:lnTo>
                    <a:pt x="146927" y="198458"/>
                  </a:lnTo>
                  <a:lnTo>
                    <a:pt x="161620" y="192371"/>
                  </a:lnTo>
                  <a:lnTo>
                    <a:pt x="176312" y="185662"/>
                  </a:lnTo>
                  <a:lnTo>
                    <a:pt x="182113" y="183028"/>
                  </a:lnTo>
                  <a:lnTo>
                    <a:pt x="220391" y="176420"/>
                  </a:lnTo>
                  <a:lnTo>
                    <a:pt x="264469" y="165051"/>
                  </a:lnTo>
                  <a:lnTo>
                    <a:pt x="291571" y="156878"/>
                  </a:lnTo>
                  <a:lnTo>
                    <a:pt x="293854" y="156668"/>
                  </a:lnTo>
                  <a:lnTo>
                    <a:pt x="337933" y="150826"/>
                  </a:lnTo>
                  <a:lnTo>
                    <a:pt x="382011" y="142551"/>
                  </a:lnTo>
                  <a:lnTo>
                    <a:pt x="426089" y="132896"/>
                  </a:lnTo>
                  <a:lnTo>
                    <a:pt x="435642" y="130736"/>
                  </a:lnTo>
                  <a:lnTo>
                    <a:pt x="484860" y="125515"/>
                  </a:lnTo>
                  <a:lnTo>
                    <a:pt x="528938" y="119159"/>
                  </a:lnTo>
                  <a:lnTo>
                    <a:pt x="573017" y="111894"/>
                  </a:lnTo>
                  <a:lnTo>
                    <a:pt x="614162" y="104588"/>
                  </a:lnTo>
                  <a:lnTo>
                    <a:pt x="617095" y="104360"/>
                  </a:lnTo>
                  <a:lnTo>
                    <a:pt x="661173" y="100315"/>
                  </a:lnTo>
                  <a:lnTo>
                    <a:pt x="705251" y="95117"/>
                  </a:lnTo>
                  <a:lnTo>
                    <a:pt x="749330" y="89035"/>
                  </a:lnTo>
                  <a:lnTo>
                    <a:pt x="793408" y="82379"/>
                  </a:lnTo>
                  <a:lnTo>
                    <a:pt x="808101" y="80056"/>
                  </a:lnTo>
                  <a:lnTo>
                    <a:pt x="818350" y="78439"/>
                  </a:lnTo>
                  <a:lnTo>
                    <a:pt x="866872" y="74401"/>
                  </a:lnTo>
                  <a:lnTo>
                    <a:pt x="910950" y="70045"/>
                  </a:lnTo>
                  <a:lnTo>
                    <a:pt x="925643" y="68476"/>
                  </a:lnTo>
                  <a:lnTo>
                    <a:pt x="932006" y="67781"/>
                  </a:lnTo>
                </a:path>
                <a:path w="1308100" h="261619">
                  <a:moveTo>
                    <a:pt x="1001776" y="59654"/>
                  </a:moveTo>
                  <a:lnTo>
                    <a:pt x="1013799" y="58186"/>
                  </a:lnTo>
                  <a:lnTo>
                    <a:pt x="1028492" y="56359"/>
                  </a:lnTo>
                  <a:lnTo>
                    <a:pt x="1043185" y="54532"/>
                  </a:lnTo>
                  <a:lnTo>
                    <a:pt x="1057877" y="52672"/>
                  </a:lnTo>
                  <a:lnTo>
                    <a:pt x="1060980" y="52296"/>
                  </a:lnTo>
                  <a:lnTo>
                    <a:pt x="1072570" y="51542"/>
                  </a:lnTo>
                  <a:lnTo>
                    <a:pt x="1087263" y="50547"/>
                  </a:lnTo>
                  <a:lnTo>
                    <a:pt x="1131341" y="47252"/>
                  </a:lnTo>
                  <a:lnTo>
                    <a:pt x="1175419" y="43662"/>
                  </a:lnTo>
                  <a:lnTo>
                    <a:pt x="1219497" y="39752"/>
                  </a:lnTo>
                  <a:lnTo>
                    <a:pt x="1263576" y="35575"/>
                  </a:lnTo>
                  <a:lnTo>
                    <a:pt x="1292961" y="32634"/>
                  </a:lnTo>
                  <a:lnTo>
                    <a:pt x="1307654" y="31118"/>
                  </a:lnTo>
                </a:path>
                <a:path w="1308100" h="261619">
                  <a:moveTo>
                    <a:pt x="0" y="261467"/>
                  </a:moveTo>
                  <a:lnTo>
                    <a:pt x="0" y="235318"/>
                  </a:lnTo>
                  <a:lnTo>
                    <a:pt x="14692" y="235318"/>
                  </a:lnTo>
                  <a:lnTo>
                    <a:pt x="29385" y="209175"/>
                  </a:lnTo>
                  <a:lnTo>
                    <a:pt x="44078" y="209175"/>
                  </a:lnTo>
                  <a:lnTo>
                    <a:pt x="58770" y="209175"/>
                  </a:lnTo>
                  <a:lnTo>
                    <a:pt x="73463" y="209175"/>
                  </a:lnTo>
                  <a:lnTo>
                    <a:pt x="88156" y="183028"/>
                  </a:lnTo>
                  <a:lnTo>
                    <a:pt x="102849" y="183028"/>
                  </a:lnTo>
                  <a:lnTo>
                    <a:pt x="117541" y="183028"/>
                  </a:lnTo>
                  <a:lnTo>
                    <a:pt x="132234" y="183028"/>
                  </a:lnTo>
                  <a:lnTo>
                    <a:pt x="146927" y="183028"/>
                  </a:lnTo>
                  <a:lnTo>
                    <a:pt x="161620" y="183028"/>
                  </a:lnTo>
                  <a:lnTo>
                    <a:pt x="176312" y="156878"/>
                  </a:lnTo>
                  <a:lnTo>
                    <a:pt x="191005" y="156878"/>
                  </a:lnTo>
                  <a:lnTo>
                    <a:pt x="264469" y="156878"/>
                  </a:lnTo>
                  <a:lnTo>
                    <a:pt x="279162" y="130736"/>
                  </a:lnTo>
                  <a:lnTo>
                    <a:pt x="293854" y="130736"/>
                  </a:lnTo>
                  <a:lnTo>
                    <a:pt x="396704" y="130736"/>
                  </a:lnTo>
                  <a:lnTo>
                    <a:pt x="411396" y="104588"/>
                  </a:lnTo>
                  <a:lnTo>
                    <a:pt x="426089" y="104588"/>
                  </a:lnTo>
                  <a:lnTo>
                    <a:pt x="558324" y="104588"/>
                  </a:lnTo>
                  <a:lnTo>
                    <a:pt x="573017" y="78439"/>
                  </a:lnTo>
                  <a:lnTo>
                    <a:pt x="587709" y="78439"/>
                  </a:lnTo>
                  <a:lnTo>
                    <a:pt x="719944" y="78439"/>
                  </a:lnTo>
                  <a:lnTo>
                    <a:pt x="734637" y="52296"/>
                  </a:lnTo>
                  <a:lnTo>
                    <a:pt x="749330" y="52296"/>
                  </a:lnTo>
                  <a:lnTo>
                    <a:pt x="910950" y="52296"/>
                  </a:lnTo>
                  <a:lnTo>
                    <a:pt x="925643" y="26149"/>
                  </a:lnTo>
                  <a:lnTo>
                    <a:pt x="940335" y="26149"/>
                  </a:lnTo>
                  <a:lnTo>
                    <a:pt x="1013799" y="26149"/>
                  </a:lnTo>
                  <a:lnTo>
                    <a:pt x="1016088" y="26149"/>
                  </a:lnTo>
                </a:path>
                <a:path w="1308100" h="261619">
                  <a:moveTo>
                    <a:pt x="1051216" y="26149"/>
                  </a:moveTo>
                  <a:lnTo>
                    <a:pt x="1116648" y="26149"/>
                  </a:lnTo>
                  <a:lnTo>
                    <a:pt x="1131341" y="0"/>
                  </a:lnTo>
                  <a:lnTo>
                    <a:pt x="1131341" y="0"/>
                  </a:lnTo>
                  <a:lnTo>
                    <a:pt x="1292961" y="0"/>
                  </a:lnTo>
                  <a:lnTo>
                    <a:pt x="1307654" y="0"/>
                  </a:lnTo>
                </a:path>
              </a:pathLst>
            </a:custGeom>
            <a:ln w="317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9" name="object 109"/>
          <p:cNvSpPr txBox="1"/>
          <p:nvPr/>
        </p:nvSpPr>
        <p:spPr>
          <a:xfrm>
            <a:off x="2530716" y="2530900"/>
            <a:ext cx="219710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9      10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1943138" y="2644584"/>
            <a:ext cx="62865" cy="75565"/>
          </a:xfrm>
          <a:custGeom>
            <a:avLst/>
            <a:gdLst/>
            <a:ahLst/>
            <a:cxnLst/>
            <a:rect l="l" t="t" r="r" b="b"/>
            <a:pathLst>
              <a:path w="62864" h="75564">
                <a:moveTo>
                  <a:pt x="26708" y="17157"/>
                </a:moveTo>
                <a:lnTo>
                  <a:pt x="22212" y="825"/>
                </a:lnTo>
                <a:lnTo>
                  <a:pt x="22212" y="11671"/>
                </a:lnTo>
                <a:lnTo>
                  <a:pt x="21717" y="14846"/>
                </a:lnTo>
                <a:lnTo>
                  <a:pt x="21539" y="15824"/>
                </a:lnTo>
                <a:lnTo>
                  <a:pt x="20205" y="21856"/>
                </a:lnTo>
                <a:lnTo>
                  <a:pt x="19659" y="21856"/>
                </a:lnTo>
                <a:lnTo>
                  <a:pt x="19659" y="24142"/>
                </a:lnTo>
                <a:lnTo>
                  <a:pt x="9258" y="44361"/>
                </a:lnTo>
                <a:lnTo>
                  <a:pt x="5537" y="44361"/>
                </a:lnTo>
                <a:lnTo>
                  <a:pt x="4381" y="41859"/>
                </a:lnTo>
                <a:lnTo>
                  <a:pt x="4457" y="34175"/>
                </a:lnTo>
                <a:lnTo>
                  <a:pt x="4572" y="33020"/>
                </a:lnTo>
                <a:lnTo>
                  <a:pt x="5308" y="29146"/>
                </a:lnTo>
                <a:lnTo>
                  <a:pt x="5880" y="26568"/>
                </a:lnTo>
                <a:lnTo>
                  <a:pt x="6489" y="24142"/>
                </a:lnTo>
                <a:lnTo>
                  <a:pt x="19659" y="24142"/>
                </a:lnTo>
                <a:lnTo>
                  <a:pt x="19659" y="21856"/>
                </a:lnTo>
                <a:lnTo>
                  <a:pt x="7035" y="21856"/>
                </a:lnTo>
                <a:lnTo>
                  <a:pt x="8191" y="17157"/>
                </a:lnTo>
                <a:lnTo>
                  <a:pt x="9766" y="12623"/>
                </a:lnTo>
                <a:lnTo>
                  <a:pt x="13728" y="3835"/>
                </a:lnTo>
                <a:lnTo>
                  <a:pt x="16103" y="1638"/>
                </a:lnTo>
                <a:lnTo>
                  <a:pt x="21158" y="1638"/>
                </a:lnTo>
                <a:lnTo>
                  <a:pt x="22174" y="3835"/>
                </a:lnTo>
                <a:lnTo>
                  <a:pt x="22212" y="11671"/>
                </a:lnTo>
                <a:lnTo>
                  <a:pt x="22212" y="825"/>
                </a:lnTo>
                <a:lnTo>
                  <a:pt x="21729" y="419"/>
                </a:lnTo>
                <a:lnTo>
                  <a:pt x="20447" y="0"/>
                </a:lnTo>
                <a:lnTo>
                  <a:pt x="17373" y="0"/>
                </a:lnTo>
                <a:lnTo>
                  <a:pt x="4838" y="13081"/>
                </a:lnTo>
                <a:lnTo>
                  <a:pt x="3924" y="14846"/>
                </a:lnTo>
                <a:lnTo>
                  <a:pt x="0" y="35560"/>
                </a:lnTo>
                <a:lnTo>
                  <a:pt x="139" y="36766"/>
                </a:lnTo>
                <a:lnTo>
                  <a:pt x="1054" y="40792"/>
                </a:lnTo>
                <a:lnTo>
                  <a:pt x="1854" y="42519"/>
                </a:lnTo>
                <a:lnTo>
                  <a:pt x="4178" y="45377"/>
                </a:lnTo>
                <a:lnTo>
                  <a:pt x="5727" y="46101"/>
                </a:lnTo>
                <a:lnTo>
                  <a:pt x="9232" y="46101"/>
                </a:lnTo>
                <a:lnTo>
                  <a:pt x="21767" y="33020"/>
                </a:lnTo>
                <a:lnTo>
                  <a:pt x="23355" y="29845"/>
                </a:lnTo>
                <a:lnTo>
                  <a:pt x="24587" y="26568"/>
                </a:lnTo>
                <a:lnTo>
                  <a:pt x="25222" y="24142"/>
                </a:lnTo>
                <a:lnTo>
                  <a:pt x="25819" y="21856"/>
                </a:lnTo>
                <a:lnTo>
                  <a:pt x="26352" y="19799"/>
                </a:lnTo>
                <a:lnTo>
                  <a:pt x="26708" y="17157"/>
                </a:lnTo>
                <a:close/>
              </a:path>
              <a:path w="62864" h="75564">
                <a:moveTo>
                  <a:pt x="62369" y="52870"/>
                </a:moveTo>
                <a:lnTo>
                  <a:pt x="62242" y="52552"/>
                </a:lnTo>
                <a:lnTo>
                  <a:pt x="61760" y="52070"/>
                </a:lnTo>
                <a:lnTo>
                  <a:pt x="61455" y="51955"/>
                </a:lnTo>
                <a:lnTo>
                  <a:pt x="40335" y="51955"/>
                </a:lnTo>
                <a:lnTo>
                  <a:pt x="33743" y="59118"/>
                </a:lnTo>
                <a:lnTo>
                  <a:pt x="33743" y="59474"/>
                </a:lnTo>
                <a:lnTo>
                  <a:pt x="33896" y="59626"/>
                </a:lnTo>
                <a:lnTo>
                  <a:pt x="34963" y="59626"/>
                </a:lnTo>
                <a:lnTo>
                  <a:pt x="35115" y="59448"/>
                </a:lnTo>
                <a:lnTo>
                  <a:pt x="35852" y="58229"/>
                </a:lnTo>
                <a:lnTo>
                  <a:pt x="36779" y="57213"/>
                </a:lnTo>
                <a:lnTo>
                  <a:pt x="39039" y="55562"/>
                </a:lnTo>
                <a:lnTo>
                  <a:pt x="40246" y="55156"/>
                </a:lnTo>
                <a:lnTo>
                  <a:pt x="44907" y="55156"/>
                </a:lnTo>
                <a:lnTo>
                  <a:pt x="37960" y="72898"/>
                </a:lnTo>
                <a:lnTo>
                  <a:pt x="37833" y="73266"/>
                </a:lnTo>
                <a:lnTo>
                  <a:pt x="37769" y="73533"/>
                </a:lnTo>
                <a:lnTo>
                  <a:pt x="37769" y="73723"/>
                </a:lnTo>
                <a:lnTo>
                  <a:pt x="37769" y="74142"/>
                </a:lnTo>
                <a:lnTo>
                  <a:pt x="37934" y="74498"/>
                </a:lnTo>
                <a:lnTo>
                  <a:pt x="38608" y="75044"/>
                </a:lnTo>
                <a:lnTo>
                  <a:pt x="38989" y="75184"/>
                </a:lnTo>
                <a:lnTo>
                  <a:pt x="40271" y="75184"/>
                </a:lnTo>
                <a:lnTo>
                  <a:pt x="40944" y="74726"/>
                </a:lnTo>
                <a:lnTo>
                  <a:pt x="42037" y="72644"/>
                </a:lnTo>
                <a:lnTo>
                  <a:pt x="43713" y="66433"/>
                </a:lnTo>
                <a:lnTo>
                  <a:pt x="46456" y="55156"/>
                </a:lnTo>
                <a:lnTo>
                  <a:pt x="52222" y="55156"/>
                </a:lnTo>
                <a:lnTo>
                  <a:pt x="51485" y="58381"/>
                </a:lnTo>
                <a:lnTo>
                  <a:pt x="50939" y="60934"/>
                </a:lnTo>
                <a:lnTo>
                  <a:pt x="50203" y="64643"/>
                </a:lnTo>
                <a:lnTo>
                  <a:pt x="50025" y="66586"/>
                </a:lnTo>
                <a:lnTo>
                  <a:pt x="50025" y="70002"/>
                </a:lnTo>
                <a:lnTo>
                  <a:pt x="50203" y="71450"/>
                </a:lnTo>
                <a:lnTo>
                  <a:pt x="50939" y="74434"/>
                </a:lnTo>
                <a:lnTo>
                  <a:pt x="51587" y="75184"/>
                </a:lnTo>
                <a:lnTo>
                  <a:pt x="52870" y="75184"/>
                </a:lnTo>
                <a:lnTo>
                  <a:pt x="54787" y="73444"/>
                </a:lnTo>
                <a:lnTo>
                  <a:pt x="54787" y="72834"/>
                </a:lnTo>
                <a:lnTo>
                  <a:pt x="54724" y="72618"/>
                </a:lnTo>
                <a:lnTo>
                  <a:pt x="54597" y="72440"/>
                </a:lnTo>
                <a:lnTo>
                  <a:pt x="53441" y="69697"/>
                </a:lnTo>
                <a:lnTo>
                  <a:pt x="52857" y="66636"/>
                </a:lnTo>
                <a:lnTo>
                  <a:pt x="52857" y="63284"/>
                </a:lnTo>
                <a:lnTo>
                  <a:pt x="52920" y="60667"/>
                </a:lnTo>
                <a:lnTo>
                  <a:pt x="53225" y="57950"/>
                </a:lnTo>
                <a:lnTo>
                  <a:pt x="53771" y="55156"/>
                </a:lnTo>
                <a:lnTo>
                  <a:pt x="61036" y="55156"/>
                </a:lnTo>
                <a:lnTo>
                  <a:pt x="61468" y="54965"/>
                </a:lnTo>
                <a:lnTo>
                  <a:pt x="62191" y="54229"/>
                </a:lnTo>
                <a:lnTo>
                  <a:pt x="62369" y="53784"/>
                </a:lnTo>
                <a:lnTo>
                  <a:pt x="62369" y="5287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1172661" y="2469436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1172661" y="2207971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1172661" y="1946508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1172661" y="1685042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15" name="object 115"/>
          <p:cNvSpPr/>
          <p:nvPr/>
        </p:nvSpPr>
        <p:spPr>
          <a:xfrm>
            <a:off x="1081458" y="2133660"/>
            <a:ext cx="46355" cy="27305"/>
          </a:xfrm>
          <a:custGeom>
            <a:avLst/>
            <a:gdLst/>
            <a:ahLst/>
            <a:cxnLst/>
            <a:rect l="l" t="t" r="r" b="b"/>
            <a:pathLst>
              <a:path w="46355" h="27305">
                <a:moveTo>
                  <a:pt x="16495" y="0"/>
                </a:moveTo>
                <a:lnTo>
                  <a:pt x="11860" y="0"/>
                </a:lnTo>
                <a:lnTo>
                  <a:pt x="10397" y="122"/>
                </a:lnTo>
                <a:lnTo>
                  <a:pt x="0" y="6339"/>
                </a:lnTo>
                <a:lnTo>
                  <a:pt x="48" y="9588"/>
                </a:lnTo>
                <a:lnTo>
                  <a:pt x="13077" y="21951"/>
                </a:lnTo>
                <a:lnTo>
                  <a:pt x="14844" y="22864"/>
                </a:lnTo>
                <a:lnTo>
                  <a:pt x="30610" y="26886"/>
                </a:lnTo>
                <a:lnTo>
                  <a:pt x="34783" y="26886"/>
                </a:lnTo>
                <a:lnTo>
                  <a:pt x="45478" y="22407"/>
                </a:lnTo>
                <a:lnTo>
                  <a:pt x="34968" y="22407"/>
                </a:lnTo>
                <a:lnTo>
                  <a:pt x="33045" y="22224"/>
                </a:lnTo>
                <a:lnTo>
                  <a:pt x="29142" y="21490"/>
                </a:lnTo>
                <a:lnTo>
                  <a:pt x="26826" y="20971"/>
                </a:lnTo>
                <a:lnTo>
                  <a:pt x="24146" y="20301"/>
                </a:lnTo>
                <a:lnTo>
                  <a:pt x="24146" y="19756"/>
                </a:lnTo>
                <a:lnTo>
                  <a:pt x="21857" y="19756"/>
                </a:lnTo>
                <a:lnTo>
                  <a:pt x="17163" y="18597"/>
                </a:lnTo>
                <a:lnTo>
                  <a:pt x="12619" y="17026"/>
                </a:lnTo>
                <a:lnTo>
                  <a:pt x="3839" y="13061"/>
                </a:lnTo>
                <a:lnTo>
                  <a:pt x="1644" y="10697"/>
                </a:lnTo>
                <a:lnTo>
                  <a:pt x="1770" y="5578"/>
                </a:lnTo>
                <a:lnTo>
                  <a:pt x="4143" y="4478"/>
                </a:lnTo>
                <a:lnTo>
                  <a:pt x="31919" y="4478"/>
                </a:lnTo>
                <a:lnTo>
                  <a:pt x="29846" y="3441"/>
                </a:lnTo>
                <a:lnTo>
                  <a:pt x="26458" y="2177"/>
                </a:lnTo>
                <a:lnTo>
                  <a:pt x="19801" y="439"/>
                </a:lnTo>
                <a:lnTo>
                  <a:pt x="16495" y="0"/>
                </a:lnTo>
                <a:close/>
              </a:path>
              <a:path w="46355" h="27305">
                <a:moveTo>
                  <a:pt x="36749" y="7130"/>
                </a:moveTo>
                <a:lnTo>
                  <a:pt x="24146" y="7130"/>
                </a:lnTo>
                <a:lnTo>
                  <a:pt x="25731" y="7496"/>
                </a:lnTo>
                <a:lnTo>
                  <a:pt x="27651" y="8063"/>
                </a:lnTo>
                <a:lnTo>
                  <a:pt x="44359" y="21247"/>
                </a:lnTo>
                <a:lnTo>
                  <a:pt x="41860" y="22407"/>
                </a:lnTo>
                <a:lnTo>
                  <a:pt x="45478" y="22407"/>
                </a:lnTo>
                <a:lnTo>
                  <a:pt x="46012" y="21247"/>
                </a:lnTo>
                <a:lnTo>
                  <a:pt x="45935" y="17026"/>
                </a:lnTo>
                <a:lnTo>
                  <a:pt x="45654" y="16098"/>
                </a:lnTo>
                <a:lnTo>
                  <a:pt x="43886" y="13171"/>
                </a:lnTo>
                <a:lnTo>
                  <a:pt x="42805" y="11858"/>
                </a:lnTo>
                <a:lnTo>
                  <a:pt x="40246" y="9540"/>
                </a:lnTo>
                <a:lnTo>
                  <a:pt x="38798" y="8442"/>
                </a:lnTo>
                <a:lnTo>
                  <a:pt x="36749" y="7130"/>
                </a:lnTo>
                <a:close/>
              </a:path>
              <a:path w="46355" h="27305">
                <a:moveTo>
                  <a:pt x="31919" y="4478"/>
                </a:moveTo>
                <a:lnTo>
                  <a:pt x="10365" y="4478"/>
                </a:lnTo>
                <a:lnTo>
                  <a:pt x="11675" y="4583"/>
                </a:lnTo>
                <a:lnTo>
                  <a:pt x="14546" y="5028"/>
                </a:lnTo>
                <a:lnTo>
                  <a:pt x="15825" y="5256"/>
                </a:lnTo>
                <a:lnTo>
                  <a:pt x="21857" y="6585"/>
                </a:lnTo>
                <a:lnTo>
                  <a:pt x="21857" y="19756"/>
                </a:lnTo>
                <a:lnTo>
                  <a:pt x="24146" y="19756"/>
                </a:lnTo>
                <a:lnTo>
                  <a:pt x="24146" y="7130"/>
                </a:lnTo>
                <a:lnTo>
                  <a:pt x="36749" y="7130"/>
                </a:lnTo>
                <a:lnTo>
                  <a:pt x="35508" y="6339"/>
                </a:lnTo>
                <a:lnTo>
                  <a:pt x="34175" y="5578"/>
                </a:lnTo>
                <a:lnTo>
                  <a:pt x="31919" y="4478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 txBox="1"/>
          <p:nvPr/>
        </p:nvSpPr>
        <p:spPr>
          <a:xfrm>
            <a:off x="1093468" y="2089532"/>
            <a:ext cx="77470" cy="51435"/>
          </a:xfrm>
          <a:prstGeom prst="rect">
            <a:avLst/>
          </a:prstGeom>
        </p:spPr>
        <p:txBody>
          <a:bodyPr vert="vert270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17" name="object 117"/>
          <p:cNvSpPr txBox="1"/>
          <p:nvPr/>
        </p:nvSpPr>
        <p:spPr>
          <a:xfrm rot="21480000">
            <a:off x="4161803" y="2384458"/>
            <a:ext cx="95158" cy="3302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ts val="260"/>
              </a:lnSpc>
              <a:spcBef>
                <a:spcPts val="15"/>
              </a:spcBef>
            </a:pPr>
            <a:r>
              <a:rPr sz="250" spc="10" dirty="0">
                <a:latin typeface="Arial MT"/>
                <a:cs typeface="Arial MT"/>
              </a:rPr>
              <a:t>0.285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18" name="object 118"/>
          <p:cNvSpPr txBox="1"/>
          <p:nvPr/>
        </p:nvSpPr>
        <p:spPr>
          <a:xfrm rot="21240000">
            <a:off x="4271321" y="2301997"/>
            <a:ext cx="60973" cy="32384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ts val="254"/>
              </a:lnSpc>
              <a:spcBef>
                <a:spcPts val="20"/>
              </a:spcBef>
            </a:pPr>
            <a:r>
              <a:rPr sz="250" spc="10" dirty="0">
                <a:latin typeface="Arial MT"/>
                <a:cs typeface="Arial MT"/>
              </a:rPr>
              <a:t>0.3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4346476" y="2248752"/>
            <a:ext cx="45085" cy="67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50" spc="10" dirty="0">
                <a:latin typeface="Arial MT"/>
                <a:cs typeface="Arial MT"/>
              </a:rPr>
              <a:t>1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3845626" y="2462039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4">
                <a:moveTo>
                  <a:pt x="9084" y="0"/>
                </a:moveTo>
                <a:lnTo>
                  <a:pt x="2622" y="0"/>
                </a:lnTo>
                <a:lnTo>
                  <a:pt x="0" y="2622"/>
                </a:lnTo>
                <a:lnTo>
                  <a:pt x="0" y="9084"/>
                </a:lnTo>
                <a:lnTo>
                  <a:pt x="2622" y="11707"/>
                </a:lnTo>
                <a:lnTo>
                  <a:pt x="9084" y="11707"/>
                </a:lnTo>
                <a:lnTo>
                  <a:pt x="11707" y="9084"/>
                </a:lnTo>
                <a:lnTo>
                  <a:pt x="11707" y="5853"/>
                </a:lnTo>
                <a:lnTo>
                  <a:pt x="11707" y="2622"/>
                </a:lnTo>
                <a:lnTo>
                  <a:pt x="9084" y="0"/>
                </a:lnTo>
                <a:close/>
              </a:path>
            </a:pathLst>
          </a:custGeom>
          <a:solidFill>
            <a:srgbClr val="007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 txBox="1"/>
          <p:nvPr/>
        </p:nvSpPr>
        <p:spPr>
          <a:xfrm>
            <a:off x="3853473" y="2431778"/>
            <a:ext cx="133350" cy="67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50" spc="10" dirty="0">
                <a:latin typeface="Arial MT"/>
                <a:cs typeface="Arial MT"/>
              </a:rPr>
              <a:t>0.2822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122" name="object 122"/>
          <p:cNvGrpSpPr/>
          <p:nvPr/>
        </p:nvGrpSpPr>
        <p:grpSpPr>
          <a:xfrm>
            <a:off x="3174150" y="1734328"/>
            <a:ext cx="1472565" cy="787400"/>
            <a:chOff x="3174150" y="1734328"/>
            <a:chExt cx="1472565" cy="787400"/>
          </a:xfrm>
        </p:grpSpPr>
        <p:sp>
          <p:nvSpPr>
            <p:cNvPr id="123" name="object 123"/>
            <p:cNvSpPr/>
            <p:nvPr/>
          </p:nvSpPr>
          <p:spPr>
            <a:xfrm>
              <a:off x="3375734" y="2464092"/>
              <a:ext cx="40640" cy="35560"/>
            </a:xfrm>
            <a:custGeom>
              <a:avLst/>
              <a:gdLst/>
              <a:ahLst/>
              <a:cxnLst/>
              <a:rect l="l" t="t" r="r" b="b"/>
              <a:pathLst>
                <a:path w="40639" h="35560">
                  <a:moveTo>
                    <a:pt x="20271" y="0"/>
                  </a:moveTo>
                  <a:lnTo>
                    <a:pt x="0" y="35117"/>
                  </a:lnTo>
                  <a:lnTo>
                    <a:pt x="40542" y="35117"/>
                  </a:lnTo>
                  <a:lnTo>
                    <a:pt x="2027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375734" y="2464092"/>
              <a:ext cx="40640" cy="35560"/>
            </a:xfrm>
            <a:custGeom>
              <a:avLst/>
              <a:gdLst/>
              <a:ahLst/>
              <a:cxnLst/>
              <a:rect l="l" t="t" r="r" b="b"/>
              <a:pathLst>
                <a:path w="40639" h="35560">
                  <a:moveTo>
                    <a:pt x="20271" y="0"/>
                  </a:moveTo>
                  <a:lnTo>
                    <a:pt x="0" y="35117"/>
                  </a:lnTo>
                  <a:lnTo>
                    <a:pt x="40542" y="35117"/>
                  </a:lnTo>
                  <a:lnTo>
                    <a:pt x="20271" y="0"/>
                  </a:lnTo>
                  <a:close/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3175614" y="1735791"/>
              <a:ext cx="1469390" cy="784860"/>
            </a:xfrm>
            <a:custGeom>
              <a:avLst/>
              <a:gdLst/>
              <a:ahLst/>
              <a:cxnLst/>
              <a:rect l="l" t="t" r="r" b="b"/>
              <a:pathLst>
                <a:path w="1469389" h="784860">
                  <a:moveTo>
                    <a:pt x="0" y="784393"/>
                  </a:moveTo>
                  <a:lnTo>
                    <a:pt x="1469274" y="784393"/>
                  </a:lnTo>
                </a:path>
                <a:path w="1469389" h="784860">
                  <a:moveTo>
                    <a:pt x="0" y="0"/>
                  </a:moveTo>
                  <a:lnTo>
                    <a:pt x="1469274" y="0"/>
                  </a:lnTo>
                </a:path>
                <a:path w="1469389" h="784860">
                  <a:moveTo>
                    <a:pt x="0" y="784393"/>
                  </a:moveTo>
                  <a:lnTo>
                    <a:pt x="0" y="769699"/>
                  </a:lnTo>
                </a:path>
                <a:path w="1469389" h="784860">
                  <a:moveTo>
                    <a:pt x="146927" y="784393"/>
                  </a:moveTo>
                  <a:lnTo>
                    <a:pt x="146927" y="769699"/>
                  </a:lnTo>
                </a:path>
                <a:path w="1469389" h="784860">
                  <a:moveTo>
                    <a:pt x="293854" y="784393"/>
                  </a:moveTo>
                  <a:lnTo>
                    <a:pt x="293854" y="769699"/>
                  </a:lnTo>
                </a:path>
                <a:path w="1469389" h="784860">
                  <a:moveTo>
                    <a:pt x="440782" y="784393"/>
                  </a:moveTo>
                  <a:lnTo>
                    <a:pt x="440782" y="769699"/>
                  </a:lnTo>
                </a:path>
                <a:path w="1469389" h="784860">
                  <a:moveTo>
                    <a:pt x="587709" y="784393"/>
                  </a:moveTo>
                  <a:lnTo>
                    <a:pt x="587709" y="769699"/>
                  </a:lnTo>
                </a:path>
                <a:path w="1469389" h="784860">
                  <a:moveTo>
                    <a:pt x="734637" y="784393"/>
                  </a:moveTo>
                  <a:lnTo>
                    <a:pt x="734637" y="769699"/>
                  </a:lnTo>
                </a:path>
                <a:path w="1469389" h="784860">
                  <a:moveTo>
                    <a:pt x="881564" y="784393"/>
                  </a:moveTo>
                  <a:lnTo>
                    <a:pt x="881564" y="769699"/>
                  </a:lnTo>
                </a:path>
                <a:path w="1469389" h="784860">
                  <a:moveTo>
                    <a:pt x="1028492" y="784393"/>
                  </a:moveTo>
                  <a:lnTo>
                    <a:pt x="1028492" y="769699"/>
                  </a:lnTo>
                </a:path>
                <a:path w="1469389" h="784860">
                  <a:moveTo>
                    <a:pt x="1175419" y="784393"/>
                  </a:moveTo>
                  <a:lnTo>
                    <a:pt x="1175419" y="769699"/>
                  </a:lnTo>
                </a:path>
                <a:path w="1469389" h="784860">
                  <a:moveTo>
                    <a:pt x="1322347" y="784393"/>
                  </a:moveTo>
                  <a:lnTo>
                    <a:pt x="1322347" y="769699"/>
                  </a:lnTo>
                </a:path>
                <a:path w="1469389" h="784860">
                  <a:moveTo>
                    <a:pt x="1469274" y="784393"/>
                  </a:moveTo>
                  <a:lnTo>
                    <a:pt x="1469274" y="769699"/>
                  </a:lnTo>
                </a:path>
                <a:path w="1469389" h="784860">
                  <a:moveTo>
                    <a:pt x="0" y="0"/>
                  </a:moveTo>
                  <a:lnTo>
                    <a:pt x="0" y="14692"/>
                  </a:lnTo>
                </a:path>
                <a:path w="1469389" h="784860">
                  <a:moveTo>
                    <a:pt x="146927" y="0"/>
                  </a:moveTo>
                  <a:lnTo>
                    <a:pt x="146927" y="14692"/>
                  </a:lnTo>
                </a:path>
                <a:path w="1469389" h="784860">
                  <a:moveTo>
                    <a:pt x="293854" y="0"/>
                  </a:moveTo>
                  <a:lnTo>
                    <a:pt x="293854" y="14692"/>
                  </a:lnTo>
                </a:path>
                <a:path w="1469389" h="784860">
                  <a:moveTo>
                    <a:pt x="440782" y="0"/>
                  </a:moveTo>
                  <a:lnTo>
                    <a:pt x="440782" y="14692"/>
                  </a:lnTo>
                </a:path>
                <a:path w="1469389" h="784860">
                  <a:moveTo>
                    <a:pt x="587709" y="0"/>
                  </a:moveTo>
                  <a:lnTo>
                    <a:pt x="587709" y="14692"/>
                  </a:lnTo>
                </a:path>
                <a:path w="1469389" h="784860">
                  <a:moveTo>
                    <a:pt x="734637" y="0"/>
                  </a:moveTo>
                  <a:lnTo>
                    <a:pt x="734637" y="14692"/>
                  </a:lnTo>
                </a:path>
                <a:path w="1469389" h="784860">
                  <a:moveTo>
                    <a:pt x="881564" y="0"/>
                  </a:moveTo>
                  <a:lnTo>
                    <a:pt x="881564" y="14692"/>
                  </a:lnTo>
                </a:path>
                <a:path w="1469389" h="784860">
                  <a:moveTo>
                    <a:pt x="1028492" y="0"/>
                  </a:moveTo>
                  <a:lnTo>
                    <a:pt x="1028492" y="14692"/>
                  </a:lnTo>
                </a:path>
                <a:path w="1469389" h="784860">
                  <a:moveTo>
                    <a:pt x="1175419" y="0"/>
                  </a:moveTo>
                  <a:lnTo>
                    <a:pt x="1175419" y="14692"/>
                  </a:lnTo>
                </a:path>
                <a:path w="1469389" h="784860">
                  <a:moveTo>
                    <a:pt x="1322347" y="0"/>
                  </a:moveTo>
                  <a:lnTo>
                    <a:pt x="1322347" y="14692"/>
                  </a:lnTo>
                </a:path>
                <a:path w="1469389" h="784860">
                  <a:moveTo>
                    <a:pt x="1469274" y="0"/>
                  </a:moveTo>
                  <a:lnTo>
                    <a:pt x="1469274" y="14692"/>
                  </a:lnTo>
                </a:path>
                <a:path w="1469389" h="784860">
                  <a:moveTo>
                    <a:pt x="0" y="784393"/>
                  </a:moveTo>
                  <a:lnTo>
                    <a:pt x="0" y="0"/>
                  </a:lnTo>
                </a:path>
                <a:path w="1469389" h="784860">
                  <a:moveTo>
                    <a:pt x="1469274" y="784393"/>
                  </a:moveTo>
                  <a:lnTo>
                    <a:pt x="1469274" y="0"/>
                  </a:lnTo>
                </a:path>
                <a:path w="1469389" h="784860">
                  <a:moveTo>
                    <a:pt x="0" y="784393"/>
                  </a:moveTo>
                  <a:lnTo>
                    <a:pt x="14692" y="784393"/>
                  </a:lnTo>
                </a:path>
                <a:path w="1469389" h="784860">
                  <a:moveTo>
                    <a:pt x="0" y="522925"/>
                  </a:moveTo>
                  <a:lnTo>
                    <a:pt x="14692" y="522925"/>
                  </a:lnTo>
                </a:path>
                <a:path w="1469389" h="784860">
                  <a:moveTo>
                    <a:pt x="0" y="261466"/>
                  </a:moveTo>
                  <a:lnTo>
                    <a:pt x="14692" y="261466"/>
                  </a:lnTo>
                </a:path>
                <a:path w="1469389" h="784860">
                  <a:moveTo>
                    <a:pt x="0" y="0"/>
                  </a:moveTo>
                  <a:lnTo>
                    <a:pt x="14692" y="0"/>
                  </a:lnTo>
                </a:path>
                <a:path w="1469389" h="784860">
                  <a:moveTo>
                    <a:pt x="1469274" y="784393"/>
                  </a:moveTo>
                  <a:lnTo>
                    <a:pt x="1454581" y="784393"/>
                  </a:lnTo>
                </a:path>
                <a:path w="1469389" h="784860">
                  <a:moveTo>
                    <a:pt x="1469274" y="522925"/>
                  </a:moveTo>
                  <a:lnTo>
                    <a:pt x="1454581" y="522925"/>
                  </a:lnTo>
                </a:path>
                <a:path w="1469389" h="784860">
                  <a:moveTo>
                    <a:pt x="1469274" y="261466"/>
                  </a:moveTo>
                  <a:lnTo>
                    <a:pt x="1454581" y="261466"/>
                  </a:lnTo>
                </a:path>
                <a:path w="1469389" h="784860">
                  <a:moveTo>
                    <a:pt x="1469274" y="0"/>
                  </a:moveTo>
                  <a:lnTo>
                    <a:pt x="1454581" y="0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6" name="object 126"/>
          <p:cNvSpPr txBox="1"/>
          <p:nvPr/>
        </p:nvSpPr>
        <p:spPr>
          <a:xfrm>
            <a:off x="3145353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3292280" y="2530900"/>
            <a:ext cx="205104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      </a:t>
            </a:r>
            <a:r>
              <a:rPr sz="45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3586135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3733062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4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3879990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5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4026917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6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4173845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7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4320772" y="2530900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8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4467700" y="2530900"/>
            <a:ext cx="220345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9     </a:t>
            </a:r>
            <a:r>
              <a:rPr sz="450" spc="1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3880701" y="2644584"/>
            <a:ext cx="62865" cy="75565"/>
          </a:xfrm>
          <a:custGeom>
            <a:avLst/>
            <a:gdLst/>
            <a:ahLst/>
            <a:cxnLst/>
            <a:rect l="l" t="t" r="r" b="b"/>
            <a:pathLst>
              <a:path w="62864" h="75564">
                <a:moveTo>
                  <a:pt x="26708" y="17157"/>
                </a:moveTo>
                <a:lnTo>
                  <a:pt x="22212" y="812"/>
                </a:lnTo>
                <a:lnTo>
                  <a:pt x="22212" y="11671"/>
                </a:lnTo>
                <a:lnTo>
                  <a:pt x="21717" y="14846"/>
                </a:lnTo>
                <a:lnTo>
                  <a:pt x="21539" y="15824"/>
                </a:lnTo>
                <a:lnTo>
                  <a:pt x="20218" y="21856"/>
                </a:lnTo>
                <a:lnTo>
                  <a:pt x="19672" y="21856"/>
                </a:lnTo>
                <a:lnTo>
                  <a:pt x="19672" y="24142"/>
                </a:lnTo>
                <a:lnTo>
                  <a:pt x="9271" y="44361"/>
                </a:lnTo>
                <a:lnTo>
                  <a:pt x="5549" y="44361"/>
                </a:lnTo>
                <a:lnTo>
                  <a:pt x="4394" y="41859"/>
                </a:lnTo>
                <a:lnTo>
                  <a:pt x="4470" y="34175"/>
                </a:lnTo>
                <a:lnTo>
                  <a:pt x="4572" y="33020"/>
                </a:lnTo>
                <a:lnTo>
                  <a:pt x="5308" y="29146"/>
                </a:lnTo>
                <a:lnTo>
                  <a:pt x="5892" y="26568"/>
                </a:lnTo>
                <a:lnTo>
                  <a:pt x="6502" y="24142"/>
                </a:lnTo>
                <a:lnTo>
                  <a:pt x="19672" y="24142"/>
                </a:lnTo>
                <a:lnTo>
                  <a:pt x="19672" y="21856"/>
                </a:lnTo>
                <a:lnTo>
                  <a:pt x="7048" y="21856"/>
                </a:lnTo>
                <a:lnTo>
                  <a:pt x="8204" y="17157"/>
                </a:lnTo>
                <a:lnTo>
                  <a:pt x="9766" y="12623"/>
                </a:lnTo>
                <a:lnTo>
                  <a:pt x="13741" y="3835"/>
                </a:lnTo>
                <a:lnTo>
                  <a:pt x="16103" y="1638"/>
                </a:lnTo>
                <a:lnTo>
                  <a:pt x="21158" y="1638"/>
                </a:lnTo>
                <a:lnTo>
                  <a:pt x="22174" y="3835"/>
                </a:lnTo>
                <a:lnTo>
                  <a:pt x="22212" y="11671"/>
                </a:lnTo>
                <a:lnTo>
                  <a:pt x="22212" y="812"/>
                </a:lnTo>
                <a:lnTo>
                  <a:pt x="21742" y="419"/>
                </a:lnTo>
                <a:lnTo>
                  <a:pt x="20459" y="0"/>
                </a:lnTo>
                <a:lnTo>
                  <a:pt x="17386" y="0"/>
                </a:lnTo>
                <a:lnTo>
                  <a:pt x="4851" y="13081"/>
                </a:lnTo>
                <a:lnTo>
                  <a:pt x="3937" y="14846"/>
                </a:lnTo>
                <a:lnTo>
                  <a:pt x="0" y="35560"/>
                </a:lnTo>
                <a:lnTo>
                  <a:pt x="139" y="36766"/>
                </a:lnTo>
                <a:lnTo>
                  <a:pt x="1054" y="40792"/>
                </a:lnTo>
                <a:lnTo>
                  <a:pt x="1866" y="42519"/>
                </a:lnTo>
                <a:lnTo>
                  <a:pt x="4178" y="45377"/>
                </a:lnTo>
                <a:lnTo>
                  <a:pt x="5740" y="46101"/>
                </a:lnTo>
                <a:lnTo>
                  <a:pt x="9232" y="46101"/>
                </a:lnTo>
                <a:lnTo>
                  <a:pt x="21767" y="33020"/>
                </a:lnTo>
                <a:lnTo>
                  <a:pt x="23355" y="29845"/>
                </a:lnTo>
                <a:lnTo>
                  <a:pt x="24587" y="26568"/>
                </a:lnTo>
                <a:lnTo>
                  <a:pt x="25222" y="24142"/>
                </a:lnTo>
                <a:lnTo>
                  <a:pt x="25819" y="21856"/>
                </a:lnTo>
                <a:lnTo>
                  <a:pt x="26365" y="19799"/>
                </a:lnTo>
                <a:lnTo>
                  <a:pt x="26708" y="17157"/>
                </a:lnTo>
                <a:close/>
              </a:path>
              <a:path w="62864" h="75564">
                <a:moveTo>
                  <a:pt x="62382" y="52870"/>
                </a:moveTo>
                <a:lnTo>
                  <a:pt x="62255" y="52552"/>
                </a:lnTo>
                <a:lnTo>
                  <a:pt x="61772" y="52070"/>
                </a:lnTo>
                <a:lnTo>
                  <a:pt x="61468" y="51955"/>
                </a:lnTo>
                <a:lnTo>
                  <a:pt x="40335" y="51955"/>
                </a:lnTo>
                <a:lnTo>
                  <a:pt x="33756" y="59118"/>
                </a:lnTo>
                <a:lnTo>
                  <a:pt x="33756" y="59474"/>
                </a:lnTo>
                <a:lnTo>
                  <a:pt x="33909" y="59626"/>
                </a:lnTo>
                <a:lnTo>
                  <a:pt x="34975" y="59626"/>
                </a:lnTo>
                <a:lnTo>
                  <a:pt x="35128" y="59448"/>
                </a:lnTo>
                <a:lnTo>
                  <a:pt x="35864" y="58229"/>
                </a:lnTo>
                <a:lnTo>
                  <a:pt x="36791" y="57213"/>
                </a:lnTo>
                <a:lnTo>
                  <a:pt x="39039" y="55562"/>
                </a:lnTo>
                <a:lnTo>
                  <a:pt x="40246" y="55156"/>
                </a:lnTo>
                <a:lnTo>
                  <a:pt x="44907" y="55156"/>
                </a:lnTo>
                <a:lnTo>
                  <a:pt x="37960" y="72898"/>
                </a:lnTo>
                <a:lnTo>
                  <a:pt x="37833" y="73266"/>
                </a:lnTo>
                <a:lnTo>
                  <a:pt x="37769" y="73533"/>
                </a:lnTo>
                <a:lnTo>
                  <a:pt x="37769" y="73723"/>
                </a:lnTo>
                <a:lnTo>
                  <a:pt x="37769" y="74142"/>
                </a:lnTo>
                <a:lnTo>
                  <a:pt x="37947" y="74498"/>
                </a:lnTo>
                <a:lnTo>
                  <a:pt x="38608" y="75044"/>
                </a:lnTo>
                <a:lnTo>
                  <a:pt x="39001" y="75184"/>
                </a:lnTo>
                <a:lnTo>
                  <a:pt x="40271" y="75184"/>
                </a:lnTo>
                <a:lnTo>
                  <a:pt x="40944" y="74726"/>
                </a:lnTo>
                <a:lnTo>
                  <a:pt x="42049" y="72644"/>
                </a:lnTo>
                <a:lnTo>
                  <a:pt x="43726" y="66433"/>
                </a:lnTo>
                <a:lnTo>
                  <a:pt x="46469" y="55156"/>
                </a:lnTo>
                <a:lnTo>
                  <a:pt x="52222" y="55156"/>
                </a:lnTo>
                <a:lnTo>
                  <a:pt x="51498" y="58381"/>
                </a:lnTo>
                <a:lnTo>
                  <a:pt x="50952" y="60934"/>
                </a:lnTo>
                <a:lnTo>
                  <a:pt x="50215" y="64643"/>
                </a:lnTo>
                <a:lnTo>
                  <a:pt x="50038" y="66586"/>
                </a:lnTo>
                <a:lnTo>
                  <a:pt x="50038" y="70002"/>
                </a:lnTo>
                <a:lnTo>
                  <a:pt x="50215" y="71450"/>
                </a:lnTo>
                <a:lnTo>
                  <a:pt x="50952" y="74434"/>
                </a:lnTo>
                <a:lnTo>
                  <a:pt x="51587" y="75184"/>
                </a:lnTo>
                <a:lnTo>
                  <a:pt x="52870" y="75184"/>
                </a:lnTo>
                <a:lnTo>
                  <a:pt x="54787" y="73444"/>
                </a:lnTo>
                <a:lnTo>
                  <a:pt x="54787" y="72834"/>
                </a:lnTo>
                <a:lnTo>
                  <a:pt x="54724" y="72618"/>
                </a:lnTo>
                <a:lnTo>
                  <a:pt x="54610" y="72440"/>
                </a:lnTo>
                <a:lnTo>
                  <a:pt x="53441" y="69697"/>
                </a:lnTo>
                <a:lnTo>
                  <a:pt x="52870" y="66636"/>
                </a:lnTo>
                <a:lnTo>
                  <a:pt x="52870" y="63284"/>
                </a:lnTo>
                <a:lnTo>
                  <a:pt x="52933" y="60667"/>
                </a:lnTo>
                <a:lnTo>
                  <a:pt x="53238" y="57950"/>
                </a:lnTo>
                <a:lnTo>
                  <a:pt x="53784" y="55156"/>
                </a:lnTo>
                <a:lnTo>
                  <a:pt x="61036" y="55156"/>
                </a:lnTo>
                <a:lnTo>
                  <a:pt x="61468" y="54965"/>
                </a:lnTo>
                <a:lnTo>
                  <a:pt x="62191" y="54229"/>
                </a:lnTo>
                <a:lnTo>
                  <a:pt x="62382" y="53784"/>
                </a:lnTo>
                <a:lnTo>
                  <a:pt x="62382" y="5287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 txBox="1"/>
          <p:nvPr/>
        </p:nvSpPr>
        <p:spPr>
          <a:xfrm>
            <a:off x="3104377" y="2469436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3104377" y="2207971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1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3104377" y="1946508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2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3104377" y="1685042"/>
            <a:ext cx="58419" cy="958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50" spc="5" dirty="0">
                <a:solidFill>
                  <a:srgbClr val="252525"/>
                </a:solidFill>
                <a:latin typeface="Arial MT"/>
                <a:cs typeface="Arial MT"/>
              </a:rPr>
              <a:t>3</a:t>
            </a:r>
            <a:endParaRPr sz="450">
              <a:latin typeface="Arial MT"/>
              <a:cs typeface="Arial MT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3013174" y="2133660"/>
            <a:ext cx="46355" cy="27305"/>
          </a:xfrm>
          <a:custGeom>
            <a:avLst/>
            <a:gdLst/>
            <a:ahLst/>
            <a:cxnLst/>
            <a:rect l="l" t="t" r="r" b="b"/>
            <a:pathLst>
              <a:path w="46355" h="27305">
                <a:moveTo>
                  <a:pt x="16495" y="0"/>
                </a:moveTo>
                <a:lnTo>
                  <a:pt x="11859" y="0"/>
                </a:lnTo>
                <a:lnTo>
                  <a:pt x="10396" y="122"/>
                </a:lnTo>
                <a:lnTo>
                  <a:pt x="0" y="6339"/>
                </a:lnTo>
                <a:lnTo>
                  <a:pt x="48" y="9588"/>
                </a:lnTo>
                <a:lnTo>
                  <a:pt x="13077" y="21951"/>
                </a:lnTo>
                <a:lnTo>
                  <a:pt x="14844" y="22864"/>
                </a:lnTo>
                <a:lnTo>
                  <a:pt x="30608" y="26886"/>
                </a:lnTo>
                <a:lnTo>
                  <a:pt x="34782" y="26886"/>
                </a:lnTo>
                <a:lnTo>
                  <a:pt x="45480" y="22407"/>
                </a:lnTo>
                <a:lnTo>
                  <a:pt x="34969" y="22407"/>
                </a:lnTo>
                <a:lnTo>
                  <a:pt x="33044" y="22224"/>
                </a:lnTo>
                <a:lnTo>
                  <a:pt x="29145" y="21490"/>
                </a:lnTo>
                <a:lnTo>
                  <a:pt x="26827" y="20971"/>
                </a:lnTo>
                <a:lnTo>
                  <a:pt x="24146" y="20301"/>
                </a:lnTo>
                <a:lnTo>
                  <a:pt x="24146" y="19756"/>
                </a:lnTo>
                <a:lnTo>
                  <a:pt x="21857" y="19756"/>
                </a:lnTo>
                <a:lnTo>
                  <a:pt x="17163" y="18597"/>
                </a:lnTo>
                <a:lnTo>
                  <a:pt x="12620" y="17026"/>
                </a:lnTo>
                <a:lnTo>
                  <a:pt x="3840" y="13061"/>
                </a:lnTo>
                <a:lnTo>
                  <a:pt x="1644" y="10697"/>
                </a:lnTo>
                <a:lnTo>
                  <a:pt x="1771" y="5578"/>
                </a:lnTo>
                <a:lnTo>
                  <a:pt x="4144" y="4478"/>
                </a:lnTo>
                <a:lnTo>
                  <a:pt x="31920" y="4478"/>
                </a:lnTo>
                <a:lnTo>
                  <a:pt x="29847" y="3441"/>
                </a:lnTo>
                <a:lnTo>
                  <a:pt x="26457" y="2177"/>
                </a:lnTo>
                <a:lnTo>
                  <a:pt x="19803" y="439"/>
                </a:lnTo>
                <a:lnTo>
                  <a:pt x="16495" y="0"/>
                </a:lnTo>
                <a:close/>
              </a:path>
              <a:path w="46355" h="27305">
                <a:moveTo>
                  <a:pt x="36747" y="7130"/>
                </a:moveTo>
                <a:lnTo>
                  <a:pt x="24146" y="7130"/>
                </a:lnTo>
                <a:lnTo>
                  <a:pt x="25732" y="7496"/>
                </a:lnTo>
                <a:lnTo>
                  <a:pt x="27652" y="8063"/>
                </a:lnTo>
                <a:lnTo>
                  <a:pt x="44359" y="21247"/>
                </a:lnTo>
                <a:lnTo>
                  <a:pt x="41859" y="22407"/>
                </a:lnTo>
                <a:lnTo>
                  <a:pt x="45480" y="22407"/>
                </a:lnTo>
                <a:lnTo>
                  <a:pt x="46012" y="21247"/>
                </a:lnTo>
                <a:lnTo>
                  <a:pt x="45935" y="17026"/>
                </a:lnTo>
                <a:lnTo>
                  <a:pt x="45652" y="16098"/>
                </a:lnTo>
                <a:lnTo>
                  <a:pt x="43885" y="13171"/>
                </a:lnTo>
                <a:lnTo>
                  <a:pt x="42807" y="11858"/>
                </a:lnTo>
                <a:lnTo>
                  <a:pt x="40244" y="9540"/>
                </a:lnTo>
                <a:lnTo>
                  <a:pt x="38798" y="8442"/>
                </a:lnTo>
                <a:lnTo>
                  <a:pt x="36747" y="7130"/>
                </a:lnTo>
                <a:close/>
              </a:path>
              <a:path w="46355" h="27305">
                <a:moveTo>
                  <a:pt x="31920" y="4478"/>
                </a:moveTo>
                <a:lnTo>
                  <a:pt x="10366" y="4478"/>
                </a:lnTo>
                <a:lnTo>
                  <a:pt x="11678" y="4583"/>
                </a:lnTo>
                <a:lnTo>
                  <a:pt x="14547" y="5028"/>
                </a:lnTo>
                <a:lnTo>
                  <a:pt x="15828" y="5256"/>
                </a:lnTo>
                <a:lnTo>
                  <a:pt x="21857" y="6585"/>
                </a:lnTo>
                <a:lnTo>
                  <a:pt x="21857" y="19756"/>
                </a:lnTo>
                <a:lnTo>
                  <a:pt x="24146" y="19756"/>
                </a:lnTo>
                <a:lnTo>
                  <a:pt x="24146" y="7130"/>
                </a:lnTo>
                <a:lnTo>
                  <a:pt x="36747" y="7130"/>
                </a:lnTo>
                <a:lnTo>
                  <a:pt x="35505" y="6339"/>
                </a:lnTo>
                <a:lnTo>
                  <a:pt x="34173" y="5578"/>
                </a:lnTo>
                <a:lnTo>
                  <a:pt x="31920" y="4478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 txBox="1"/>
          <p:nvPr/>
        </p:nvSpPr>
        <p:spPr>
          <a:xfrm>
            <a:off x="3025184" y="2089532"/>
            <a:ext cx="77470" cy="51435"/>
          </a:xfrm>
          <a:prstGeom prst="rect">
            <a:avLst/>
          </a:prstGeom>
        </p:spPr>
        <p:txBody>
          <a:bodyPr vert="vert270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00" dirty="0">
                <a:solidFill>
                  <a:srgbClr val="252525"/>
                </a:solidFill>
                <a:latin typeface="Arial MT"/>
                <a:cs typeface="Arial MT"/>
              </a:rPr>
              <a:t>x</a:t>
            </a:r>
            <a:endParaRPr sz="400">
              <a:latin typeface="Arial MT"/>
              <a:cs typeface="Arial MT"/>
            </a:endParaRPr>
          </a:p>
        </p:txBody>
      </p:sp>
      <p:sp>
        <p:nvSpPr>
          <p:cNvPr id="142" name="object 142"/>
          <p:cNvSpPr txBox="1"/>
          <p:nvPr/>
        </p:nvSpPr>
        <p:spPr>
          <a:xfrm>
            <a:off x="1794967" y="2796500"/>
            <a:ext cx="217043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b="1" spc="-44" baseline="6944" dirty="0">
                <a:solidFill>
                  <a:srgbClr val="3333B2"/>
                </a:solidFill>
                <a:latin typeface="Arial"/>
                <a:cs typeface="Arial"/>
              </a:rPr>
              <a:t>Figure</a:t>
            </a:r>
            <a:r>
              <a:rPr sz="1200" b="1" spc="97" baseline="6944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b="1" spc="-22" baseline="6944" dirty="0">
                <a:solidFill>
                  <a:srgbClr val="3333B2"/>
                </a:solidFill>
                <a:latin typeface="Arial"/>
                <a:cs typeface="Arial"/>
              </a:rPr>
              <a:t>4:</a:t>
            </a:r>
            <a:r>
              <a:rPr sz="1200" b="1" spc="97" baseline="6944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44" baseline="6944" dirty="0">
                <a:latin typeface="Microsoft Sans Serif"/>
                <a:cs typeface="Microsoft Sans Serif"/>
              </a:rPr>
              <a:t>Iso-loss</a:t>
            </a:r>
            <a:r>
              <a:rPr sz="1200" spc="97" baseline="6944" dirty="0">
                <a:latin typeface="Microsoft Sans Serif"/>
                <a:cs typeface="Microsoft Sans Serif"/>
              </a:rPr>
              <a:t> </a:t>
            </a:r>
            <a:r>
              <a:rPr sz="1200" spc="-15" baseline="6944" dirty="0">
                <a:latin typeface="Microsoft Sans Serif"/>
                <a:cs typeface="Microsoft Sans Serif"/>
              </a:rPr>
              <a:t>contours</a:t>
            </a:r>
            <a:r>
              <a:rPr sz="1200" spc="89" baseline="6944" dirty="0">
                <a:latin typeface="Microsoft Sans Serif"/>
                <a:cs typeface="Microsoft Sans Serif"/>
              </a:rPr>
              <a:t> </a:t>
            </a:r>
            <a:r>
              <a:rPr sz="1200" spc="15" baseline="6944" dirty="0">
                <a:latin typeface="Microsoft Sans Serif"/>
                <a:cs typeface="Microsoft Sans Serif"/>
              </a:rPr>
              <a:t>(no</a:t>
            </a:r>
            <a:r>
              <a:rPr sz="1200" spc="89" baseline="6944" dirty="0">
                <a:latin typeface="Microsoft Sans Serif"/>
                <a:cs typeface="Microsoft Sans Serif"/>
              </a:rPr>
              <a:t> </a:t>
            </a:r>
            <a:r>
              <a:rPr sz="1200" spc="7" baseline="6944" dirty="0">
                <a:latin typeface="Microsoft Sans Serif"/>
                <a:cs typeface="Microsoft Sans Serif"/>
              </a:rPr>
              <a:t>inertia,</a:t>
            </a:r>
            <a:r>
              <a:rPr sz="1200" spc="104" baseline="6944" dirty="0">
                <a:latin typeface="Microsoft Sans Serif"/>
                <a:cs typeface="Microsoft Sans Serif"/>
              </a:rPr>
              <a:t> </a:t>
            </a:r>
            <a:r>
              <a:rPr sz="1200" i="1" spc="-44" baseline="6944" dirty="0">
                <a:latin typeface="Sitka Text"/>
                <a:cs typeface="Sitka Text"/>
              </a:rPr>
              <a:t>θ</a:t>
            </a:r>
            <a:r>
              <a:rPr sz="600" i="1" spc="-30" dirty="0">
                <a:latin typeface="Arial"/>
                <a:cs typeface="Arial"/>
              </a:rPr>
              <a:t>r</a:t>
            </a:r>
            <a:r>
              <a:rPr sz="600" i="1" spc="45" dirty="0">
                <a:latin typeface="Arial"/>
                <a:cs typeface="Arial"/>
              </a:rPr>
              <a:t> </a:t>
            </a:r>
            <a:r>
              <a:rPr sz="1200" spc="284" baseline="6944" dirty="0">
                <a:latin typeface="Microsoft Sans Serif"/>
                <a:cs typeface="Microsoft Sans Serif"/>
              </a:rPr>
              <a:t>=</a:t>
            </a:r>
            <a:r>
              <a:rPr sz="1200" spc="22" baseline="6944" dirty="0">
                <a:latin typeface="Microsoft Sans Serif"/>
                <a:cs typeface="Microsoft Sans Serif"/>
              </a:rPr>
              <a:t> </a:t>
            </a:r>
            <a:r>
              <a:rPr sz="1200" spc="30" baseline="6944" dirty="0">
                <a:latin typeface="Microsoft Sans Serif"/>
                <a:cs typeface="Microsoft Sans Serif"/>
              </a:rPr>
              <a:t>0)</a:t>
            </a:r>
            <a:endParaRPr sz="1200" baseline="6944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8039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0" dirty="0"/>
              <a:t>Summ</a:t>
            </a:r>
            <a:r>
              <a:rPr spc="-70" dirty="0"/>
              <a:t>a</a:t>
            </a:r>
            <a:r>
              <a:rPr spc="-40" dirty="0"/>
              <a:t>ry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960410"/>
            <a:ext cx="4839335" cy="141414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14629" marR="30480" indent="-177165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85" dirty="0">
                <a:latin typeface="Microsoft Sans Serif"/>
                <a:cs typeface="Microsoft Sans Serif"/>
              </a:rPr>
              <a:t>Regardless</a:t>
            </a:r>
            <a:r>
              <a:rPr sz="1100" spc="-8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65" dirty="0">
                <a:latin typeface="Microsoft Sans Serif"/>
                <a:cs typeface="Microsoft Sans Serif"/>
              </a:rPr>
              <a:t>choice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methods,</a:t>
            </a:r>
            <a:r>
              <a:rPr sz="1100" spc="-4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-85" dirty="0">
                <a:latin typeface="Microsoft Sans Serif"/>
                <a:cs typeface="Microsoft Sans Serif"/>
              </a:rPr>
              <a:t> </a:t>
            </a:r>
            <a:r>
              <a:rPr sz="1100" b="1" spc="-45" dirty="0">
                <a:latin typeface="Arial"/>
                <a:cs typeface="Arial"/>
              </a:rPr>
              <a:t>sufficiently</a:t>
            </a:r>
            <a:r>
              <a:rPr sz="1100" b="1" spc="21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large 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75" dirty="0">
                <a:latin typeface="Arial"/>
                <a:cs typeface="Arial"/>
              </a:rPr>
              <a:t>response</a:t>
            </a:r>
            <a:r>
              <a:rPr sz="1100" b="1" spc="9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to</a:t>
            </a:r>
            <a:r>
              <a:rPr sz="1100" b="1" spc="100" dirty="0">
                <a:latin typeface="Arial"/>
                <a:cs typeface="Arial"/>
              </a:rPr>
              <a:t> </a:t>
            </a:r>
            <a:r>
              <a:rPr sz="1100" b="1" spc="-30" dirty="0">
                <a:latin typeface="Arial"/>
                <a:cs typeface="Arial"/>
              </a:rPr>
              <a:t>inflation</a:t>
            </a:r>
            <a:r>
              <a:rPr sz="1100" b="1" spc="65" dirty="0">
                <a:latin typeface="Arial"/>
                <a:cs typeface="Arial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b="1" spc="-60" dirty="0">
                <a:latin typeface="Arial"/>
                <a:cs typeface="Arial"/>
              </a:rPr>
              <a:t>small</a:t>
            </a:r>
            <a:r>
              <a:rPr sz="1100" b="1" spc="100" dirty="0">
                <a:latin typeface="Arial"/>
                <a:cs typeface="Arial"/>
              </a:rPr>
              <a:t> </a:t>
            </a:r>
            <a:r>
              <a:rPr sz="1100" b="1" spc="-75" dirty="0">
                <a:latin typeface="Arial"/>
                <a:cs typeface="Arial"/>
              </a:rPr>
              <a:t>response</a:t>
            </a:r>
            <a:r>
              <a:rPr sz="1100" b="1" spc="10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to</a:t>
            </a:r>
            <a:r>
              <a:rPr sz="1100" b="1" spc="95" dirty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OG</a:t>
            </a:r>
            <a:r>
              <a:rPr sz="1100" b="1" spc="105" dirty="0">
                <a:latin typeface="Arial"/>
                <a:cs typeface="Arial"/>
              </a:rPr>
              <a:t> </a:t>
            </a:r>
            <a:r>
              <a:rPr sz="1100" b="1" spc="-45" dirty="0">
                <a:latin typeface="Arial"/>
                <a:cs typeface="Arial"/>
              </a:rPr>
              <a:t>estimates</a:t>
            </a:r>
            <a:r>
              <a:rPr sz="1100" b="1" spc="65" dirty="0">
                <a:latin typeface="Arial"/>
                <a:cs typeface="Arial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robustly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delivers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good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welfare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performance.</a:t>
            </a:r>
            <a:endParaRPr sz="1100">
              <a:latin typeface="Microsoft Sans Serif"/>
              <a:cs typeface="Microsoft Sans Serif"/>
            </a:endParaRPr>
          </a:p>
          <a:p>
            <a:pPr marL="214629" indent="-177165">
              <a:lnSpc>
                <a:spcPct val="100000"/>
              </a:lnSpc>
              <a:spcBef>
                <a:spcPts val="93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55" dirty="0">
                <a:latin typeface="Microsoft Sans Serif"/>
                <a:cs typeface="Microsoft Sans Serif"/>
              </a:rPr>
              <a:t>Ranking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according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size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regions:</a:t>
            </a:r>
            <a:endParaRPr sz="1100">
              <a:latin typeface="Microsoft Sans Serif"/>
              <a:cs typeface="Microsoft Sans Serif"/>
            </a:endParaRPr>
          </a:p>
          <a:p>
            <a:pPr marL="214629">
              <a:lnSpc>
                <a:spcPct val="100000"/>
              </a:lnSpc>
              <a:spcBef>
                <a:spcPts val="635"/>
              </a:spcBef>
            </a:pPr>
            <a:r>
              <a:rPr sz="1100" spc="-75" dirty="0">
                <a:latin typeface="MingLiU_HKSCS-ExtB"/>
                <a:cs typeface="MingLiU_HKSCS-ExtB"/>
              </a:rPr>
              <a:t>{</a:t>
            </a:r>
            <a:r>
              <a:rPr sz="1100" spc="-75" dirty="0">
                <a:latin typeface="Microsoft Sans Serif"/>
                <a:cs typeface="Microsoft Sans Serif"/>
              </a:rPr>
              <a:t>bandpass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BN-KMW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filter</a:t>
            </a:r>
            <a:r>
              <a:rPr sz="1100" spc="-5" dirty="0">
                <a:latin typeface="MingLiU_HKSCS-ExtB"/>
                <a:cs typeface="MingLiU_HKSCS-ExtB"/>
              </a:rPr>
              <a:t>}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25" dirty="0">
                <a:latin typeface="Calibri"/>
                <a:cs typeface="Calibri"/>
              </a:rPr>
              <a:t> </a:t>
            </a:r>
            <a:r>
              <a:rPr sz="1100" spc="-25" dirty="0">
                <a:latin typeface="MingLiU_HKSCS-ExtB"/>
                <a:cs typeface="MingLiU_HKSCS-ExtB"/>
              </a:rPr>
              <a:t>{</a:t>
            </a:r>
            <a:r>
              <a:rPr sz="1100" spc="-25" dirty="0">
                <a:latin typeface="Microsoft Sans Serif"/>
                <a:cs typeface="Microsoft Sans Serif"/>
              </a:rPr>
              <a:t>HP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first-order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differencing</a:t>
            </a:r>
            <a:r>
              <a:rPr sz="1100" spc="-40" dirty="0">
                <a:latin typeface="MingLiU_HKSCS-ExtB"/>
                <a:cs typeface="MingLiU_HKSCS-ExtB"/>
              </a:rPr>
              <a:t>}</a:t>
            </a:r>
            <a:r>
              <a:rPr sz="1100" spc="-180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endParaRPr sz="1100">
              <a:latin typeface="Calibri"/>
              <a:cs typeface="Calibri"/>
            </a:endParaRPr>
          </a:p>
          <a:p>
            <a:pPr marL="214629">
              <a:lnSpc>
                <a:spcPct val="100000"/>
              </a:lnSpc>
              <a:spcBef>
                <a:spcPts val="35"/>
              </a:spcBef>
            </a:pPr>
            <a:r>
              <a:rPr sz="1100" spc="-25" dirty="0">
                <a:latin typeface="MingLiU_HKSCS-ExtB"/>
                <a:cs typeface="MingLiU_HKSCS-ExtB"/>
              </a:rPr>
              <a:t>{</a:t>
            </a:r>
            <a:r>
              <a:rPr sz="1100" spc="-25" dirty="0">
                <a:latin typeface="Microsoft Sans Serif"/>
                <a:cs typeface="Microsoft Sans Serif"/>
              </a:rPr>
              <a:t>multivariate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BN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BQ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method,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BN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(1981)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filter</a:t>
            </a:r>
            <a:r>
              <a:rPr sz="1100" spc="-5" dirty="0">
                <a:latin typeface="MingLiU_HKSCS-ExtB"/>
                <a:cs typeface="MingLiU_HKSCS-ExtB"/>
              </a:rPr>
              <a:t>}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20" dirty="0">
                <a:latin typeface="Calibri"/>
                <a:cs typeface="Calibri"/>
              </a:rPr>
              <a:t> </a:t>
            </a:r>
            <a:r>
              <a:rPr sz="1100" spc="-20" dirty="0">
                <a:latin typeface="MingLiU_HKSCS-ExtB"/>
                <a:cs typeface="MingLiU_HKSCS-ExtB"/>
              </a:rPr>
              <a:t>{</a:t>
            </a:r>
            <a:r>
              <a:rPr sz="1100" spc="-20" dirty="0">
                <a:latin typeface="Microsoft Sans Serif"/>
                <a:cs typeface="Microsoft Sans Serif"/>
              </a:rPr>
              <a:t>Hamilton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filter</a:t>
            </a:r>
            <a:r>
              <a:rPr sz="1100" spc="-5" dirty="0">
                <a:latin typeface="MingLiU_HKSCS-ExtB"/>
                <a:cs typeface="MingLiU_HKSCS-ExtB"/>
              </a:rPr>
              <a:t>}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endParaRPr sz="1100">
              <a:latin typeface="Calibri"/>
              <a:cs typeface="Calibri"/>
            </a:endParaRPr>
          </a:p>
          <a:p>
            <a:pPr marL="214629">
              <a:lnSpc>
                <a:spcPct val="100000"/>
              </a:lnSpc>
              <a:spcBef>
                <a:spcPts val="35"/>
              </a:spcBef>
            </a:pPr>
            <a:r>
              <a:rPr sz="1100" spc="-45" dirty="0">
                <a:latin typeface="MingLiU_HKSCS-ExtB"/>
                <a:cs typeface="MingLiU_HKSCS-ExtB"/>
              </a:rPr>
              <a:t>{</a:t>
            </a:r>
            <a:r>
              <a:rPr sz="1100" spc="-45" dirty="0">
                <a:latin typeface="Microsoft Sans Serif"/>
                <a:cs typeface="Microsoft Sans Serif"/>
              </a:rPr>
              <a:t>linear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detrending,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quadratic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detrending</a:t>
            </a:r>
            <a:r>
              <a:rPr sz="1100" spc="-40" dirty="0">
                <a:latin typeface="MingLiU_HKSCS-ExtB"/>
                <a:cs typeface="MingLiU_HKSCS-ExtB"/>
              </a:rPr>
              <a:t>}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20" dirty="0">
                <a:latin typeface="Calibri"/>
                <a:cs typeface="Calibri"/>
              </a:rPr>
              <a:t> </a:t>
            </a:r>
            <a:r>
              <a:rPr sz="1100" spc="-45" dirty="0">
                <a:latin typeface="MingLiU_HKSCS-ExtB"/>
                <a:cs typeface="MingLiU_HKSCS-ExtB"/>
              </a:rPr>
              <a:t>{</a:t>
            </a:r>
            <a:r>
              <a:rPr sz="1100" spc="-45" dirty="0">
                <a:latin typeface="Microsoft Sans Serif"/>
                <a:cs typeface="Microsoft Sans Serif"/>
              </a:rPr>
              <a:t>DLS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detrending</a:t>
            </a:r>
            <a:r>
              <a:rPr sz="1100" spc="-40" dirty="0">
                <a:latin typeface="MingLiU_HKSCS-ExtB"/>
                <a:cs typeface="MingLiU_HKSCS-ExtB"/>
              </a:rPr>
              <a:t>}</a:t>
            </a:r>
            <a:endParaRPr sz="1100">
              <a:latin typeface="MingLiU_HKSCS-ExtB"/>
              <a:cs typeface="MingLiU_HKSCS-ExtB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8420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50" dirty="0"/>
              <a:t>Questions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1151723"/>
            <a:ext cx="4728845" cy="9359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14629" indent="-177165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35" dirty="0">
                <a:latin typeface="Microsoft Sans Serif"/>
                <a:cs typeface="Microsoft Sans Serif"/>
              </a:rPr>
              <a:t>Why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does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size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region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matter?</a:t>
            </a:r>
            <a:endParaRPr sz="1100">
              <a:latin typeface="Microsoft Sans Serif"/>
              <a:cs typeface="Microsoft Sans Serif"/>
            </a:endParaRPr>
          </a:p>
          <a:p>
            <a:pPr marL="214629" indent="-177165">
              <a:lnSpc>
                <a:spcPct val="100000"/>
              </a:lnSpc>
              <a:spcBef>
                <a:spcPts val="93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15" dirty="0">
                <a:latin typeface="Microsoft Sans Serif"/>
                <a:cs typeface="Microsoft Sans Serif"/>
              </a:rPr>
              <a:t>What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drives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stability/instability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results?</a:t>
            </a:r>
            <a:endParaRPr sz="1100">
              <a:latin typeface="Microsoft Sans Serif"/>
              <a:cs typeface="Microsoft Sans Serif"/>
            </a:endParaRPr>
          </a:p>
          <a:p>
            <a:pPr marL="214629" marR="30480" indent="-177165">
              <a:lnSpc>
                <a:spcPct val="102600"/>
              </a:lnSpc>
              <a:spcBef>
                <a:spcPts val="90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35" dirty="0">
                <a:latin typeface="Microsoft Sans Serif"/>
                <a:cs typeface="Microsoft Sans Serif"/>
              </a:rPr>
              <a:t>Why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are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some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estimation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methods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0" dirty="0">
                <a:latin typeface="Microsoft Sans Serif"/>
                <a:cs typeface="Microsoft Sans Serif"/>
              </a:rPr>
              <a:t>less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or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more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prone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cause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instability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(large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deflation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or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inflation)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large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welfare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loss?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399351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15" dirty="0"/>
              <a:t>Why</a:t>
            </a:r>
            <a:r>
              <a:rPr spc="130" dirty="0"/>
              <a:t> </a:t>
            </a:r>
            <a:r>
              <a:rPr spc="-30" dirty="0"/>
              <a:t>Does</a:t>
            </a:r>
            <a:r>
              <a:rPr spc="135" dirty="0"/>
              <a:t> </a:t>
            </a:r>
            <a:r>
              <a:rPr spc="5" dirty="0"/>
              <a:t>the</a:t>
            </a:r>
            <a:r>
              <a:rPr spc="130" dirty="0"/>
              <a:t> </a:t>
            </a:r>
            <a:r>
              <a:rPr spc="-40" dirty="0"/>
              <a:t>Size</a:t>
            </a:r>
            <a:r>
              <a:rPr spc="135" dirty="0"/>
              <a:t> </a:t>
            </a:r>
            <a:r>
              <a:rPr spc="-30" dirty="0"/>
              <a:t>of</a:t>
            </a:r>
            <a:r>
              <a:rPr spc="130" dirty="0"/>
              <a:t> </a:t>
            </a:r>
            <a:r>
              <a:rPr spc="-10" dirty="0"/>
              <a:t>Stability</a:t>
            </a:r>
            <a:r>
              <a:rPr spc="135" dirty="0"/>
              <a:t> </a:t>
            </a:r>
            <a:r>
              <a:rPr spc="-45" dirty="0"/>
              <a:t>Region</a:t>
            </a:r>
            <a:r>
              <a:rPr spc="130" dirty="0"/>
              <a:t> </a:t>
            </a:r>
            <a:r>
              <a:rPr spc="35" dirty="0"/>
              <a:t>Matter?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833931"/>
            <a:ext cx="4818380" cy="17379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14629" indent="-177165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depends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choice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policy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parameters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model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parameters</a:t>
            </a:r>
            <a:endParaRPr sz="1100">
              <a:latin typeface="Microsoft Sans Serif"/>
              <a:cs typeface="Microsoft Sans Serif"/>
            </a:endParaRPr>
          </a:p>
          <a:p>
            <a:pPr marL="214629" marR="30480" indent="-177165">
              <a:lnSpc>
                <a:spcPct val="102699"/>
              </a:lnSpc>
              <a:spcBef>
                <a:spcPts val="894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60" dirty="0">
                <a:latin typeface="Microsoft Sans Serif"/>
                <a:cs typeface="Microsoft Sans Serif"/>
              </a:rPr>
              <a:t>When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advocating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particular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method,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one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cannot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be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sure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precisely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what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parameter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values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policymaker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will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use.</a:t>
            </a:r>
            <a:endParaRPr sz="1100">
              <a:latin typeface="Microsoft Sans Serif"/>
              <a:cs typeface="Microsoft Sans Serif"/>
            </a:endParaRPr>
          </a:p>
          <a:p>
            <a:pPr marL="214629" marR="82550" indent="-177165">
              <a:lnSpc>
                <a:spcPct val="102600"/>
              </a:lnSpc>
              <a:spcBef>
                <a:spcPts val="894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b="1" spc="5" dirty="0">
                <a:latin typeface="Arial"/>
                <a:cs typeface="Arial"/>
              </a:rPr>
              <a:t>A </a:t>
            </a:r>
            <a:r>
              <a:rPr sz="1100" b="1" spc="-50" dirty="0">
                <a:latin typeface="Arial"/>
                <a:cs typeface="Arial"/>
              </a:rPr>
              <a:t>larger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55" dirty="0">
                <a:latin typeface="Arial"/>
                <a:cs typeface="Arial"/>
              </a:rPr>
              <a:t>region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spc="-40" dirty="0">
                <a:latin typeface="Arial"/>
                <a:cs typeface="Arial"/>
              </a:rPr>
              <a:t>of</a:t>
            </a:r>
            <a:r>
              <a:rPr sz="1100" b="1" spc="-35" dirty="0">
                <a:latin typeface="Arial"/>
                <a:cs typeface="Arial"/>
              </a:rPr>
              <a:t> stability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75" dirty="0">
                <a:latin typeface="Arial"/>
                <a:cs typeface="Arial"/>
              </a:rPr>
              <a:t>gives</a:t>
            </a:r>
            <a:r>
              <a:rPr sz="1100" b="1" spc="-70" dirty="0">
                <a:latin typeface="Arial"/>
                <a:cs typeface="Arial"/>
              </a:rPr>
              <a:t> </a:t>
            </a:r>
            <a:r>
              <a:rPr sz="1100" b="1" spc="-15" dirty="0">
                <a:latin typeface="Arial"/>
                <a:cs typeface="Arial"/>
              </a:rPr>
              <a:t>the </a:t>
            </a:r>
            <a:r>
              <a:rPr sz="1100" b="1" spc="-30" dirty="0">
                <a:latin typeface="Arial"/>
                <a:cs typeface="Arial"/>
              </a:rPr>
              <a:t>central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bank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55" dirty="0">
                <a:latin typeface="Arial"/>
                <a:cs typeface="Arial"/>
              </a:rPr>
              <a:t>more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spc="-45" dirty="0">
                <a:latin typeface="Arial"/>
                <a:cs typeface="Arial"/>
              </a:rPr>
              <a:t>freedom </a:t>
            </a:r>
            <a:r>
              <a:rPr sz="1100" spc="-20" dirty="0">
                <a:latin typeface="Microsoft Sans Serif"/>
                <a:cs typeface="Microsoft Sans Serif"/>
              </a:rPr>
              <a:t>in 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conducting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its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policy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correspondingly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0" dirty="0">
                <a:latin typeface="Microsoft Sans Serif"/>
                <a:cs typeface="Microsoft Sans Serif"/>
              </a:rPr>
              <a:t>less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fear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causing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instability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economy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account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its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own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choice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method.</a:t>
            </a:r>
            <a:endParaRPr sz="1100">
              <a:latin typeface="Microsoft Sans Serif"/>
              <a:cs typeface="Microsoft Sans Serif"/>
            </a:endParaRPr>
          </a:p>
          <a:p>
            <a:pPr marL="214629" marR="151765" indent="-177165">
              <a:lnSpc>
                <a:spcPct val="102600"/>
              </a:lnSpc>
              <a:spcBef>
                <a:spcPts val="90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10" dirty="0">
                <a:latin typeface="Microsoft Sans Serif"/>
                <a:cs typeface="Microsoft Sans Serif"/>
              </a:rPr>
              <a:t>A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larger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region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reduces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possibility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cause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instability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due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the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policymaker’s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uncertainty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about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model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parameters.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57337"/>
            <a:ext cx="417576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spc="50" dirty="0">
                <a:solidFill>
                  <a:srgbClr val="CC0000"/>
                </a:solidFill>
                <a:latin typeface="Arial"/>
                <a:cs typeface="Arial"/>
              </a:rPr>
              <a:t>What</a:t>
            </a:r>
            <a:r>
              <a:rPr sz="1400" b="1" spc="13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35" dirty="0">
                <a:solidFill>
                  <a:srgbClr val="CC0000"/>
                </a:solidFill>
                <a:latin typeface="Arial"/>
                <a:cs typeface="Arial"/>
              </a:rPr>
              <a:t>Drives</a:t>
            </a:r>
            <a:r>
              <a:rPr sz="1400" b="1" spc="13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15" dirty="0">
                <a:solidFill>
                  <a:srgbClr val="CC0000"/>
                </a:solidFill>
                <a:latin typeface="Arial"/>
                <a:cs typeface="Arial"/>
              </a:rPr>
              <a:t>Instability</a:t>
            </a:r>
            <a:r>
              <a:rPr sz="1400" b="1" spc="13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45" dirty="0">
                <a:solidFill>
                  <a:srgbClr val="CC0000"/>
                </a:solidFill>
                <a:latin typeface="Arial"/>
                <a:cs typeface="Arial"/>
              </a:rPr>
              <a:t>and</a:t>
            </a:r>
            <a:r>
              <a:rPr sz="1400" b="1" spc="13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45" dirty="0">
                <a:solidFill>
                  <a:srgbClr val="CC0000"/>
                </a:solidFill>
                <a:latin typeface="Arial"/>
                <a:cs typeface="Arial"/>
              </a:rPr>
              <a:t>Large</a:t>
            </a:r>
            <a:r>
              <a:rPr sz="1400" b="1" spc="13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CC0000"/>
                </a:solidFill>
                <a:latin typeface="Arial"/>
                <a:cs typeface="Arial"/>
              </a:rPr>
              <a:t>Welfare</a:t>
            </a:r>
            <a:r>
              <a:rPr sz="1400" b="1" spc="13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114" dirty="0">
                <a:solidFill>
                  <a:srgbClr val="CC0000"/>
                </a:solidFill>
                <a:latin typeface="Arial"/>
                <a:cs typeface="Arial"/>
              </a:rPr>
              <a:t>losses?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4594" y="1167408"/>
            <a:ext cx="4491355" cy="83946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sz="1100" spc="-30" dirty="0">
                <a:latin typeface="Microsoft Sans Serif"/>
                <a:cs typeface="Microsoft Sans Serif"/>
              </a:rPr>
              <a:t>Two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economic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mechanisms:</a:t>
            </a:r>
            <a:endParaRPr sz="11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350">
              <a:latin typeface="Microsoft Sans Serif"/>
              <a:cs typeface="Microsoft Sans Serif"/>
            </a:endParaRPr>
          </a:p>
          <a:p>
            <a:pPr marL="302260" indent="-177800">
              <a:lnSpc>
                <a:spcPct val="100000"/>
              </a:lnSpc>
              <a:buClr>
                <a:srgbClr val="3333B2"/>
              </a:buClr>
              <a:buFont typeface="Cambria"/>
              <a:buChar char="►"/>
              <a:tabLst>
                <a:tab pos="302895" algn="l"/>
              </a:tabLst>
            </a:pPr>
            <a:r>
              <a:rPr sz="1100" spc="-15" dirty="0">
                <a:latin typeface="Microsoft Sans Serif"/>
                <a:cs typeface="Microsoft Sans Serif"/>
              </a:rPr>
              <a:t>ZLB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large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volatile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estimates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20" dirty="0">
                <a:latin typeface="Calibri"/>
                <a:cs typeface="Calibri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large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deflation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(deflation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spiral)</a:t>
            </a:r>
            <a:endParaRPr sz="1100">
              <a:latin typeface="Microsoft Sans Serif"/>
              <a:cs typeface="Microsoft Sans Serif"/>
            </a:endParaRPr>
          </a:p>
          <a:p>
            <a:pPr marL="302260" indent="-177800">
              <a:lnSpc>
                <a:spcPct val="100000"/>
              </a:lnSpc>
              <a:spcBef>
                <a:spcPts val="930"/>
              </a:spcBef>
              <a:buClr>
                <a:srgbClr val="3333B2"/>
              </a:buClr>
              <a:buFont typeface="Cambria"/>
              <a:buChar char="►"/>
              <a:tabLst>
                <a:tab pos="302895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An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insufficient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response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20" dirty="0">
                <a:latin typeface="Calibri"/>
                <a:cs typeface="Calibri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large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(inflation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spiral)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315722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40" dirty="0"/>
              <a:t>ZLB,</a:t>
            </a:r>
            <a:r>
              <a:rPr spc="130" dirty="0"/>
              <a:t> </a:t>
            </a:r>
            <a:r>
              <a:rPr spc="-15" dirty="0"/>
              <a:t>Detrending</a:t>
            </a:r>
            <a:r>
              <a:rPr spc="135" dirty="0"/>
              <a:t> </a:t>
            </a:r>
            <a:r>
              <a:rPr spc="-45" dirty="0"/>
              <a:t>and</a:t>
            </a:r>
            <a:r>
              <a:rPr spc="135" dirty="0"/>
              <a:t> </a:t>
            </a:r>
            <a:r>
              <a:rPr spc="-45" dirty="0"/>
              <a:t>Large</a:t>
            </a:r>
            <a:r>
              <a:rPr spc="135" dirty="0"/>
              <a:t> </a:t>
            </a:r>
            <a:r>
              <a:rPr dirty="0"/>
              <a:t>Deflation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392295"/>
            <a:ext cx="338264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900" spc="-52" baseline="9259" dirty="0">
                <a:latin typeface="Microsoft Sans Serif"/>
                <a:cs typeface="Microsoft Sans Serif"/>
              </a:rPr>
              <a:t>Feed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7" baseline="9259" dirty="0">
                <a:latin typeface="Microsoft Sans Serif"/>
                <a:cs typeface="Microsoft Sans Serif"/>
              </a:rPr>
              <a:t>3-standard-deviation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30" baseline="9259" dirty="0">
                <a:latin typeface="Microsoft Sans Serif"/>
                <a:cs typeface="Microsoft Sans Serif"/>
              </a:rPr>
              <a:t>demand</a:t>
            </a:r>
            <a:r>
              <a:rPr sz="900" spc="82" baseline="9259" dirty="0">
                <a:latin typeface="Microsoft Sans Serif"/>
                <a:cs typeface="Microsoft Sans Serif"/>
              </a:rPr>
              <a:t> </a:t>
            </a:r>
            <a:r>
              <a:rPr sz="900" spc="-37" baseline="9259" dirty="0">
                <a:latin typeface="Microsoft Sans Serif"/>
                <a:cs typeface="Microsoft Sans Serif"/>
              </a:rPr>
              <a:t>shocks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baseline="9259" dirty="0">
                <a:latin typeface="Microsoft Sans Serif"/>
                <a:cs typeface="Microsoft Sans Serif"/>
              </a:rPr>
              <a:t>for</a:t>
            </a:r>
            <a:r>
              <a:rPr sz="900" spc="82" baseline="9259" dirty="0">
                <a:latin typeface="Microsoft Sans Serif"/>
                <a:cs typeface="Microsoft Sans Serif"/>
              </a:rPr>
              <a:t> </a:t>
            </a:r>
            <a:r>
              <a:rPr sz="900" spc="-30" baseline="9259" dirty="0">
                <a:latin typeface="Microsoft Sans Serif"/>
                <a:cs typeface="Microsoft Sans Serif"/>
              </a:rPr>
              <a:t>2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22" baseline="9259" dirty="0">
                <a:latin typeface="Microsoft Sans Serif"/>
                <a:cs typeface="Microsoft Sans Serif"/>
              </a:rPr>
              <a:t>and</a:t>
            </a:r>
            <a:r>
              <a:rPr sz="900" spc="82" baseline="9259" dirty="0">
                <a:latin typeface="Microsoft Sans Serif"/>
                <a:cs typeface="Microsoft Sans Serif"/>
              </a:rPr>
              <a:t> </a:t>
            </a:r>
            <a:r>
              <a:rPr sz="900" baseline="9259" dirty="0">
                <a:latin typeface="Microsoft Sans Serif"/>
                <a:cs typeface="Microsoft Sans Serif"/>
              </a:rPr>
              <a:t>half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44" baseline="9259" dirty="0">
                <a:latin typeface="Microsoft Sans Serif"/>
                <a:cs typeface="Microsoft Sans Serif"/>
              </a:rPr>
              <a:t>years:</a:t>
            </a:r>
            <a:r>
              <a:rPr sz="900" spc="187" baseline="9259" dirty="0">
                <a:latin typeface="Microsoft Sans Serif"/>
                <a:cs typeface="Microsoft Sans Serif"/>
              </a:rPr>
              <a:t> </a:t>
            </a:r>
            <a:r>
              <a:rPr sz="900" i="1" spc="37" baseline="9259" dirty="0">
                <a:latin typeface="Verdana"/>
                <a:cs typeface="Verdana"/>
              </a:rPr>
              <a:t>θ</a:t>
            </a:r>
            <a:r>
              <a:rPr sz="500" i="1" spc="25" dirty="0">
                <a:latin typeface="Arial"/>
                <a:cs typeface="Arial"/>
              </a:rPr>
              <a:t>π</a:t>
            </a:r>
            <a:r>
              <a:rPr sz="500" i="1" spc="-75" dirty="0">
                <a:latin typeface="Arial"/>
                <a:cs typeface="Arial"/>
              </a:rPr>
              <a:t> </a:t>
            </a:r>
            <a:r>
              <a:rPr sz="900" spc="37" baseline="9259" dirty="0">
                <a:latin typeface="Microsoft Sans Serif"/>
                <a:cs typeface="Microsoft Sans Serif"/>
              </a:rPr>
              <a:t>=2.5,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i="1" spc="-22" baseline="9259" dirty="0">
                <a:latin typeface="Verdana"/>
                <a:cs typeface="Verdana"/>
              </a:rPr>
              <a:t>θ</a:t>
            </a:r>
            <a:r>
              <a:rPr sz="500" i="1" spc="-15" dirty="0">
                <a:latin typeface="Arial"/>
                <a:cs typeface="Arial"/>
              </a:rPr>
              <a:t>x</a:t>
            </a:r>
            <a:r>
              <a:rPr sz="500" i="1" spc="175" dirty="0">
                <a:latin typeface="Arial"/>
                <a:cs typeface="Arial"/>
              </a:rPr>
              <a:t> </a:t>
            </a:r>
            <a:r>
              <a:rPr sz="900" spc="209" baseline="9259" dirty="0">
                <a:latin typeface="Microsoft Sans Serif"/>
                <a:cs typeface="Microsoft Sans Serif"/>
              </a:rPr>
              <a:t>=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7" baseline="9259" dirty="0">
                <a:latin typeface="Microsoft Sans Serif"/>
                <a:cs typeface="Microsoft Sans Serif"/>
              </a:rPr>
              <a:t>0</a:t>
            </a:r>
            <a:r>
              <a:rPr sz="900" i="1" spc="-7" baseline="9259" dirty="0">
                <a:latin typeface="Verdana"/>
                <a:cs typeface="Verdana"/>
              </a:rPr>
              <a:t>.</a:t>
            </a:r>
            <a:r>
              <a:rPr sz="900" spc="-7" baseline="9259" dirty="0">
                <a:latin typeface="Microsoft Sans Serif"/>
                <a:cs typeface="Microsoft Sans Serif"/>
              </a:rPr>
              <a:t>7,</a:t>
            </a:r>
            <a:r>
              <a:rPr sz="900" spc="82" baseline="9259" dirty="0">
                <a:latin typeface="Microsoft Sans Serif"/>
                <a:cs typeface="Microsoft Sans Serif"/>
              </a:rPr>
              <a:t> </a:t>
            </a:r>
            <a:r>
              <a:rPr sz="900" spc="-22" baseline="9259" dirty="0">
                <a:latin typeface="Microsoft Sans Serif"/>
                <a:cs typeface="Microsoft Sans Serif"/>
              </a:rPr>
              <a:t>and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i="1" spc="-7" baseline="9259" dirty="0">
                <a:latin typeface="Verdana"/>
                <a:cs typeface="Verdana"/>
              </a:rPr>
              <a:t>θ</a:t>
            </a:r>
            <a:r>
              <a:rPr sz="500" i="1" spc="-5" dirty="0">
                <a:latin typeface="Arial"/>
                <a:cs typeface="Arial"/>
              </a:rPr>
              <a:t>r</a:t>
            </a:r>
            <a:r>
              <a:rPr sz="500" i="1" spc="180" dirty="0">
                <a:latin typeface="Arial"/>
                <a:cs typeface="Arial"/>
              </a:rPr>
              <a:t> </a:t>
            </a:r>
            <a:r>
              <a:rPr sz="900" spc="209" baseline="9259" dirty="0">
                <a:latin typeface="Microsoft Sans Serif"/>
                <a:cs typeface="Microsoft Sans Serif"/>
              </a:rPr>
              <a:t>=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7" baseline="9259" dirty="0">
                <a:latin typeface="Microsoft Sans Serif"/>
                <a:cs typeface="Microsoft Sans Serif"/>
              </a:rPr>
              <a:t>0</a:t>
            </a:r>
            <a:r>
              <a:rPr sz="900" i="1" spc="-7" baseline="9259" dirty="0">
                <a:latin typeface="Verdana"/>
                <a:cs typeface="Verdana"/>
              </a:rPr>
              <a:t>.</a:t>
            </a:r>
            <a:r>
              <a:rPr sz="900" spc="-7" baseline="9259" dirty="0">
                <a:latin typeface="Microsoft Sans Serif"/>
                <a:cs typeface="Microsoft Sans Serif"/>
              </a:rPr>
              <a:t>6.</a:t>
            </a:r>
            <a:endParaRPr sz="900" baseline="9259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077444" y="615271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5" h="417194">
                <a:moveTo>
                  <a:pt x="0" y="416820"/>
                </a:moveTo>
                <a:lnTo>
                  <a:pt x="725375" y="416820"/>
                </a:lnTo>
              </a:path>
              <a:path w="725805" h="417194">
                <a:moveTo>
                  <a:pt x="0" y="416820"/>
                </a:moveTo>
                <a:lnTo>
                  <a:pt x="0" y="409566"/>
                </a:lnTo>
              </a:path>
              <a:path w="725805" h="417194">
                <a:moveTo>
                  <a:pt x="181343" y="416820"/>
                </a:moveTo>
                <a:lnTo>
                  <a:pt x="181343" y="409566"/>
                </a:lnTo>
              </a:path>
              <a:path w="725805" h="417194">
                <a:moveTo>
                  <a:pt x="362687" y="416820"/>
                </a:moveTo>
                <a:lnTo>
                  <a:pt x="362687" y="409566"/>
                </a:lnTo>
              </a:path>
              <a:path w="725805" h="417194">
                <a:moveTo>
                  <a:pt x="544031" y="416820"/>
                </a:moveTo>
                <a:lnTo>
                  <a:pt x="544031" y="409566"/>
                </a:lnTo>
              </a:path>
              <a:path w="725805" h="417194">
                <a:moveTo>
                  <a:pt x="725375" y="416820"/>
                </a:moveTo>
                <a:lnTo>
                  <a:pt x="725375" y="409566"/>
                </a:lnTo>
              </a:path>
              <a:path w="725805" h="417194">
                <a:moveTo>
                  <a:pt x="0" y="0"/>
                </a:moveTo>
                <a:lnTo>
                  <a:pt x="725375" y="0"/>
                </a:lnTo>
              </a:path>
              <a:path w="725805" h="417194">
                <a:moveTo>
                  <a:pt x="0" y="0"/>
                </a:moveTo>
                <a:lnTo>
                  <a:pt x="0" y="7253"/>
                </a:lnTo>
              </a:path>
              <a:path w="725805" h="417194">
                <a:moveTo>
                  <a:pt x="181343" y="0"/>
                </a:moveTo>
                <a:lnTo>
                  <a:pt x="181343" y="7253"/>
                </a:lnTo>
              </a:path>
              <a:path w="725805" h="417194">
                <a:moveTo>
                  <a:pt x="362687" y="0"/>
                </a:moveTo>
                <a:lnTo>
                  <a:pt x="362687" y="7253"/>
                </a:lnTo>
              </a:path>
              <a:path w="725805" h="417194">
                <a:moveTo>
                  <a:pt x="544031" y="0"/>
                </a:moveTo>
                <a:lnTo>
                  <a:pt x="544031" y="7253"/>
                </a:lnTo>
              </a:path>
              <a:path w="725805" h="417194">
                <a:moveTo>
                  <a:pt x="725375" y="0"/>
                </a:moveTo>
                <a:lnTo>
                  <a:pt x="725375" y="7253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055271" y="1030759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28495" y="1030759"/>
            <a:ext cx="5905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50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01719" y="1030759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100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83063" y="1030759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150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64406" y="1030759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077444" y="615271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5" h="417194">
                <a:moveTo>
                  <a:pt x="0" y="416820"/>
                </a:moveTo>
                <a:lnTo>
                  <a:pt x="0" y="0"/>
                </a:lnTo>
              </a:path>
              <a:path w="725805" h="417194">
                <a:moveTo>
                  <a:pt x="725375" y="416820"/>
                </a:moveTo>
                <a:lnTo>
                  <a:pt x="725375" y="0"/>
                </a:lnTo>
              </a:path>
              <a:path w="725805" h="417194">
                <a:moveTo>
                  <a:pt x="0" y="416820"/>
                </a:moveTo>
                <a:lnTo>
                  <a:pt x="7254" y="416820"/>
                </a:lnTo>
              </a:path>
              <a:path w="725805" h="417194">
                <a:moveTo>
                  <a:pt x="0" y="312615"/>
                </a:moveTo>
                <a:lnTo>
                  <a:pt x="7254" y="312615"/>
                </a:lnTo>
              </a:path>
              <a:path w="725805" h="417194">
                <a:moveTo>
                  <a:pt x="0" y="208410"/>
                </a:moveTo>
                <a:lnTo>
                  <a:pt x="7254" y="208410"/>
                </a:lnTo>
              </a:path>
              <a:path w="725805" h="417194">
                <a:moveTo>
                  <a:pt x="0" y="104205"/>
                </a:moveTo>
                <a:lnTo>
                  <a:pt x="7254" y="104205"/>
                </a:lnTo>
              </a:path>
              <a:path w="725805" h="417194">
                <a:moveTo>
                  <a:pt x="0" y="0"/>
                </a:moveTo>
                <a:lnTo>
                  <a:pt x="7254" y="0"/>
                </a:lnTo>
              </a:path>
              <a:path w="725805" h="417194">
                <a:moveTo>
                  <a:pt x="725375" y="416820"/>
                </a:moveTo>
                <a:lnTo>
                  <a:pt x="718121" y="416820"/>
                </a:lnTo>
              </a:path>
              <a:path w="725805" h="417194">
                <a:moveTo>
                  <a:pt x="725375" y="312615"/>
                </a:moveTo>
                <a:lnTo>
                  <a:pt x="718121" y="312615"/>
                </a:lnTo>
              </a:path>
              <a:path w="725805" h="417194">
                <a:moveTo>
                  <a:pt x="725375" y="208410"/>
                </a:moveTo>
                <a:lnTo>
                  <a:pt x="718121" y="208410"/>
                </a:lnTo>
              </a:path>
              <a:path w="725805" h="417194">
                <a:moveTo>
                  <a:pt x="725375" y="104205"/>
                </a:moveTo>
                <a:lnTo>
                  <a:pt x="718121" y="104205"/>
                </a:lnTo>
              </a:path>
              <a:path w="725805" h="417194">
                <a:moveTo>
                  <a:pt x="725375" y="0"/>
                </a:moveTo>
                <a:lnTo>
                  <a:pt x="71812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999244" y="1000445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-0.3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99244" y="896239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-0.2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99244" y="792034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34430" y="687829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010070" y="583624"/>
            <a:ext cx="6731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200">
              <a:latin typeface="Arial MT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080571" y="614697"/>
            <a:ext cx="727075" cy="401320"/>
            <a:chOff x="2080571" y="614697"/>
            <a:chExt cx="727075" cy="401320"/>
          </a:xfrm>
        </p:grpSpPr>
        <p:sp>
          <p:nvSpPr>
            <p:cNvPr id="18" name="object 18"/>
            <p:cNvSpPr/>
            <p:nvPr/>
          </p:nvSpPr>
          <p:spPr>
            <a:xfrm>
              <a:off x="2084698" y="762657"/>
              <a:ext cx="718820" cy="248920"/>
            </a:xfrm>
            <a:custGeom>
              <a:avLst/>
              <a:gdLst/>
              <a:ahLst/>
              <a:cxnLst/>
              <a:rect l="l" t="t" r="r" b="b"/>
              <a:pathLst>
                <a:path w="718819" h="248919">
                  <a:moveTo>
                    <a:pt x="0" y="0"/>
                  </a:moveTo>
                  <a:lnTo>
                    <a:pt x="3626" y="27464"/>
                  </a:lnTo>
                  <a:lnTo>
                    <a:pt x="7254" y="55548"/>
                  </a:lnTo>
                  <a:lnTo>
                    <a:pt x="10880" y="83545"/>
                  </a:lnTo>
                  <a:lnTo>
                    <a:pt x="18134" y="138351"/>
                  </a:lnTo>
                  <a:lnTo>
                    <a:pt x="25388" y="191190"/>
                  </a:lnTo>
                  <a:lnTo>
                    <a:pt x="32641" y="242031"/>
                  </a:lnTo>
                  <a:lnTo>
                    <a:pt x="36268" y="248589"/>
                  </a:lnTo>
                  <a:lnTo>
                    <a:pt x="39895" y="247756"/>
                  </a:lnTo>
                  <a:lnTo>
                    <a:pt x="43522" y="244023"/>
                  </a:lnTo>
                  <a:lnTo>
                    <a:pt x="47149" y="239184"/>
                  </a:lnTo>
                  <a:lnTo>
                    <a:pt x="50775" y="233952"/>
                  </a:lnTo>
                  <a:lnTo>
                    <a:pt x="54403" y="228617"/>
                  </a:lnTo>
                  <a:lnTo>
                    <a:pt x="58029" y="223293"/>
                  </a:lnTo>
                  <a:lnTo>
                    <a:pt x="83417" y="187956"/>
                  </a:lnTo>
                  <a:lnTo>
                    <a:pt x="108806" y="156218"/>
                  </a:lnTo>
                  <a:lnTo>
                    <a:pt x="134194" y="127679"/>
                  </a:lnTo>
                  <a:lnTo>
                    <a:pt x="163209" y="99576"/>
                  </a:lnTo>
                  <a:lnTo>
                    <a:pt x="195851" y="79485"/>
                  </a:lnTo>
                  <a:lnTo>
                    <a:pt x="221239" y="74708"/>
                  </a:lnTo>
                  <a:lnTo>
                    <a:pt x="224866" y="74778"/>
                  </a:lnTo>
                  <a:lnTo>
                    <a:pt x="264761" y="85245"/>
                  </a:lnTo>
                  <a:lnTo>
                    <a:pt x="293776" y="99281"/>
                  </a:lnTo>
                  <a:lnTo>
                    <a:pt x="297403" y="101108"/>
                  </a:lnTo>
                  <a:lnTo>
                    <a:pt x="333672" y="117012"/>
                  </a:lnTo>
                  <a:lnTo>
                    <a:pt x="373567" y="126894"/>
                  </a:lnTo>
                  <a:lnTo>
                    <a:pt x="413463" y="130361"/>
                  </a:lnTo>
                  <a:lnTo>
                    <a:pt x="420717" y="130451"/>
                  </a:lnTo>
                  <a:lnTo>
                    <a:pt x="424344" y="130440"/>
                  </a:lnTo>
                  <a:lnTo>
                    <a:pt x="464239" y="128269"/>
                  </a:lnTo>
                  <a:lnTo>
                    <a:pt x="504135" y="123162"/>
                  </a:lnTo>
                  <a:lnTo>
                    <a:pt x="544031" y="116092"/>
                  </a:lnTo>
                  <a:lnTo>
                    <a:pt x="583926" y="107807"/>
                  </a:lnTo>
                  <a:lnTo>
                    <a:pt x="609314" y="102158"/>
                  </a:lnTo>
                  <a:lnTo>
                    <a:pt x="612941" y="101338"/>
                  </a:lnTo>
                  <a:lnTo>
                    <a:pt x="631076" y="97194"/>
                  </a:lnTo>
                  <a:lnTo>
                    <a:pt x="634703" y="96361"/>
                  </a:lnTo>
                  <a:lnTo>
                    <a:pt x="638329" y="95524"/>
                  </a:lnTo>
                  <a:lnTo>
                    <a:pt x="641956" y="94688"/>
                  </a:lnTo>
                  <a:lnTo>
                    <a:pt x="645583" y="93852"/>
                  </a:lnTo>
                  <a:lnTo>
                    <a:pt x="649210" y="93013"/>
                  </a:lnTo>
                  <a:lnTo>
                    <a:pt x="652837" y="92176"/>
                  </a:lnTo>
                  <a:lnTo>
                    <a:pt x="656464" y="91337"/>
                  </a:lnTo>
                  <a:lnTo>
                    <a:pt x="660091" y="90498"/>
                  </a:lnTo>
                  <a:lnTo>
                    <a:pt x="663718" y="89662"/>
                  </a:lnTo>
                  <a:lnTo>
                    <a:pt x="667344" y="88823"/>
                  </a:lnTo>
                  <a:lnTo>
                    <a:pt x="670971" y="87986"/>
                  </a:lnTo>
                  <a:lnTo>
                    <a:pt x="674598" y="87153"/>
                  </a:lnTo>
                  <a:lnTo>
                    <a:pt x="678225" y="86316"/>
                  </a:lnTo>
                  <a:lnTo>
                    <a:pt x="681852" y="85483"/>
                  </a:lnTo>
                  <a:lnTo>
                    <a:pt x="685479" y="84652"/>
                  </a:lnTo>
                  <a:lnTo>
                    <a:pt x="689106" y="83821"/>
                  </a:lnTo>
                  <a:lnTo>
                    <a:pt x="710867" y="78879"/>
                  </a:lnTo>
                  <a:lnTo>
                    <a:pt x="714494" y="78061"/>
                  </a:lnTo>
                  <a:lnTo>
                    <a:pt x="718121" y="77249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084698" y="618825"/>
              <a:ext cx="718820" cy="393065"/>
            </a:xfrm>
            <a:custGeom>
              <a:avLst/>
              <a:gdLst/>
              <a:ahLst/>
              <a:cxnLst/>
              <a:rect l="l" t="t" r="r" b="b"/>
              <a:pathLst>
                <a:path w="718819" h="393065">
                  <a:moveTo>
                    <a:pt x="0" y="143832"/>
                  </a:moveTo>
                  <a:lnTo>
                    <a:pt x="3626" y="171299"/>
                  </a:lnTo>
                  <a:lnTo>
                    <a:pt x="7254" y="199386"/>
                  </a:lnTo>
                  <a:lnTo>
                    <a:pt x="10880" y="227386"/>
                  </a:lnTo>
                  <a:lnTo>
                    <a:pt x="18134" y="282195"/>
                  </a:lnTo>
                  <a:lnTo>
                    <a:pt x="25388" y="335039"/>
                  </a:lnTo>
                  <a:lnTo>
                    <a:pt x="32641" y="385883"/>
                  </a:lnTo>
                  <a:lnTo>
                    <a:pt x="36268" y="392444"/>
                  </a:lnTo>
                  <a:lnTo>
                    <a:pt x="39895" y="391613"/>
                  </a:lnTo>
                  <a:lnTo>
                    <a:pt x="43522" y="387883"/>
                  </a:lnTo>
                  <a:lnTo>
                    <a:pt x="47149" y="383044"/>
                  </a:lnTo>
                  <a:lnTo>
                    <a:pt x="50775" y="377814"/>
                  </a:lnTo>
                  <a:lnTo>
                    <a:pt x="54403" y="372482"/>
                  </a:lnTo>
                  <a:lnTo>
                    <a:pt x="58029" y="367158"/>
                  </a:lnTo>
                  <a:lnTo>
                    <a:pt x="83417" y="331832"/>
                  </a:lnTo>
                  <a:lnTo>
                    <a:pt x="108806" y="300102"/>
                  </a:lnTo>
                  <a:lnTo>
                    <a:pt x="134194" y="271569"/>
                  </a:lnTo>
                  <a:lnTo>
                    <a:pt x="163209" y="242394"/>
                  </a:lnTo>
                  <a:lnTo>
                    <a:pt x="192224" y="216413"/>
                  </a:lnTo>
                  <a:lnTo>
                    <a:pt x="224866" y="190475"/>
                  </a:lnTo>
                  <a:lnTo>
                    <a:pt x="257507" y="167526"/>
                  </a:lnTo>
                  <a:lnTo>
                    <a:pt x="290149" y="147123"/>
                  </a:lnTo>
                  <a:lnTo>
                    <a:pt x="326418" y="126983"/>
                  </a:lnTo>
                  <a:lnTo>
                    <a:pt x="362687" y="109087"/>
                  </a:lnTo>
                  <a:lnTo>
                    <a:pt x="398956" y="93072"/>
                  </a:lnTo>
                  <a:lnTo>
                    <a:pt x="435224" y="78627"/>
                  </a:lnTo>
                  <a:lnTo>
                    <a:pt x="471493" y="65492"/>
                  </a:lnTo>
                  <a:lnTo>
                    <a:pt x="507762" y="53444"/>
                  </a:lnTo>
                  <a:lnTo>
                    <a:pt x="547658" y="41227"/>
                  </a:lnTo>
                  <a:lnTo>
                    <a:pt x="587553" y="29883"/>
                  </a:lnTo>
                  <a:lnTo>
                    <a:pt x="627449" y="19254"/>
                  </a:lnTo>
                  <a:lnTo>
                    <a:pt x="667344" y="9627"/>
                  </a:lnTo>
                  <a:lnTo>
                    <a:pt x="707240" y="1767"/>
                  </a:lnTo>
                  <a:lnTo>
                    <a:pt x="718121" y="10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109924" y="654132"/>
              <a:ext cx="81280" cy="0"/>
            </a:xfrm>
            <a:custGeom>
              <a:avLst/>
              <a:gdLst/>
              <a:ahLst/>
              <a:cxnLst/>
              <a:rect l="l" t="t" r="r" b="b"/>
              <a:pathLst>
                <a:path w="81280">
                  <a:moveTo>
                    <a:pt x="0" y="0"/>
                  </a:moveTo>
                  <a:lnTo>
                    <a:pt x="81198" y="0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2097224" y="626549"/>
            <a:ext cx="216535" cy="857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5244" algn="ctr">
              <a:lnSpc>
                <a:spcPct val="100000"/>
              </a:lnSpc>
              <a:spcBef>
                <a:spcPts val="90"/>
              </a:spcBef>
            </a:pPr>
            <a:r>
              <a:rPr sz="200" spc="-5" dirty="0">
                <a:latin typeface="Arial MT"/>
                <a:cs typeface="Arial MT"/>
              </a:rPr>
              <a:t>Linear</a:t>
            </a:r>
            <a:endParaRPr sz="20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</a:pPr>
            <a:r>
              <a:rPr sz="200" spc="-5" dirty="0">
                <a:latin typeface="Times New Roman"/>
                <a:cs typeface="Times New Roman"/>
              </a:rPr>
              <a:t>             </a:t>
            </a:r>
            <a:r>
              <a:rPr sz="200" spc="5" dirty="0">
                <a:latin typeface="Times New Roman"/>
                <a:cs typeface="Times New Roman"/>
              </a:rPr>
              <a:t> </a:t>
            </a:r>
            <a:r>
              <a:rPr sz="200" spc="-10" dirty="0">
                <a:latin typeface="Arial MT"/>
                <a:cs typeface="Arial MT"/>
              </a:rPr>
              <a:t>BN-KMW</a:t>
            </a:r>
            <a:endParaRPr sz="200">
              <a:latin typeface="Arial MT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098420" y="633540"/>
            <a:ext cx="218440" cy="71755"/>
            <a:chOff x="2098420" y="633540"/>
            <a:chExt cx="218440" cy="71755"/>
          </a:xfrm>
        </p:grpSpPr>
        <p:sp>
          <p:nvSpPr>
            <p:cNvPr id="23" name="object 23"/>
            <p:cNvSpPr/>
            <p:nvPr/>
          </p:nvSpPr>
          <p:spPr>
            <a:xfrm>
              <a:off x="2109924" y="684674"/>
              <a:ext cx="81280" cy="0"/>
            </a:xfrm>
            <a:custGeom>
              <a:avLst/>
              <a:gdLst/>
              <a:ahLst/>
              <a:cxnLst/>
              <a:rect l="l" t="t" r="r" b="b"/>
              <a:pathLst>
                <a:path w="81280">
                  <a:moveTo>
                    <a:pt x="0" y="0"/>
                  </a:moveTo>
                  <a:lnTo>
                    <a:pt x="81198" y="0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099097" y="634217"/>
              <a:ext cx="216535" cy="70485"/>
            </a:xfrm>
            <a:custGeom>
              <a:avLst/>
              <a:gdLst/>
              <a:ahLst/>
              <a:cxnLst/>
              <a:rect l="l" t="t" r="r" b="b"/>
              <a:pathLst>
                <a:path w="216535" h="70484">
                  <a:moveTo>
                    <a:pt x="0" y="70372"/>
                  </a:moveTo>
                  <a:lnTo>
                    <a:pt x="216529" y="70372"/>
                  </a:lnTo>
                  <a:lnTo>
                    <a:pt x="216529" y="0"/>
                  </a:lnTo>
                  <a:lnTo>
                    <a:pt x="0" y="0"/>
                  </a:lnTo>
                  <a:lnTo>
                    <a:pt x="0" y="70372"/>
                  </a:lnTo>
                  <a:close/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/>
          <p:nvPr/>
        </p:nvSpPr>
        <p:spPr>
          <a:xfrm>
            <a:off x="3030176" y="615271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4" h="417194">
                <a:moveTo>
                  <a:pt x="0" y="416820"/>
                </a:moveTo>
                <a:lnTo>
                  <a:pt x="725375" y="416820"/>
                </a:lnTo>
              </a:path>
              <a:path w="725804" h="417194">
                <a:moveTo>
                  <a:pt x="0" y="416820"/>
                </a:moveTo>
                <a:lnTo>
                  <a:pt x="0" y="409566"/>
                </a:lnTo>
              </a:path>
              <a:path w="725804" h="417194">
                <a:moveTo>
                  <a:pt x="181343" y="416820"/>
                </a:moveTo>
                <a:lnTo>
                  <a:pt x="181343" y="409566"/>
                </a:lnTo>
              </a:path>
              <a:path w="725804" h="417194">
                <a:moveTo>
                  <a:pt x="362687" y="416820"/>
                </a:moveTo>
                <a:lnTo>
                  <a:pt x="362687" y="409566"/>
                </a:lnTo>
              </a:path>
              <a:path w="725804" h="417194">
                <a:moveTo>
                  <a:pt x="544031" y="416820"/>
                </a:moveTo>
                <a:lnTo>
                  <a:pt x="544031" y="409566"/>
                </a:lnTo>
              </a:path>
              <a:path w="725804" h="417194">
                <a:moveTo>
                  <a:pt x="725375" y="416820"/>
                </a:moveTo>
                <a:lnTo>
                  <a:pt x="725375" y="409566"/>
                </a:lnTo>
              </a:path>
              <a:path w="725804" h="417194">
                <a:moveTo>
                  <a:pt x="0" y="0"/>
                </a:moveTo>
                <a:lnTo>
                  <a:pt x="725375" y="0"/>
                </a:lnTo>
              </a:path>
              <a:path w="725804" h="417194">
                <a:moveTo>
                  <a:pt x="0" y="0"/>
                </a:moveTo>
                <a:lnTo>
                  <a:pt x="0" y="7253"/>
                </a:lnTo>
              </a:path>
              <a:path w="725804" h="417194">
                <a:moveTo>
                  <a:pt x="181343" y="0"/>
                </a:moveTo>
                <a:lnTo>
                  <a:pt x="181343" y="7253"/>
                </a:lnTo>
              </a:path>
              <a:path w="725804" h="417194">
                <a:moveTo>
                  <a:pt x="362687" y="0"/>
                </a:moveTo>
                <a:lnTo>
                  <a:pt x="362687" y="7253"/>
                </a:lnTo>
              </a:path>
              <a:path w="725804" h="417194">
                <a:moveTo>
                  <a:pt x="544031" y="0"/>
                </a:moveTo>
                <a:lnTo>
                  <a:pt x="544031" y="7253"/>
                </a:lnTo>
              </a:path>
              <a:path w="725804" h="417194">
                <a:moveTo>
                  <a:pt x="725375" y="0"/>
                </a:moveTo>
                <a:lnTo>
                  <a:pt x="725375" y="7253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008003" y="1030759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181226" y="1030759"/>
            <a:ext cx="42989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85420" algn="l"/>
                <a:tab pos="367030" algn="l"/>
              </a:tabLst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50	100	150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717138" y="1030759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030176" y="615271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4" h="417194">
                <a:moveTo>
                  <a:pt x="0" y="416820"/>
                </a:moveTo>
                <a:lnTo>
                  <a:pt x="0" y="0"/>
                </a:lnTo>
              </a:path>
              <a:path w="725804" h="417194">
                <a:moveTo>
                  <a:pt x="725375" y="416820"/>
                </a:moveTo>
                <a:lnTo>
                  <a:pt x="725375" y="0"/>
                </a:lnTo>
              </a:path>
              <a:path w="725804" h="417194">
                <a:moveTo>
                  <a:pt x="0" y="416820"/>
                </a:moveTo>
                <a:lnTo>
                  <a:pt x="7253" y="416820"/>
                </a:lnTo>
              </a:path>
              <a:path w="725804" h="417194">
                <a:moveTo>
                  <a:pt x="0" y="347349"/>
                </a:moveTo>
                <a:lnTo>
                  <a:pt x="7253" y="347349"/>
                </a:lnTo>
              </a:path>
              <a:path w="725804" h="417194">
                <a:moveTo>
                  <a:pt x="0" y="277880"/>
                </a:moveTo>
                <a:lnTo>
                  <a:pt x="7253" y="277880"/>
                </a:lnTo>
              </a:path>
              <a:path w="725804" h="417194">
                <a:moveTo>
                  <a:pt x="0" y="208410"/>
                </a:moveTo>
                <a:lnTo>
                  <a:pt x="7253" y="208410"/>
                </a:lnTo>
              </a:path>
              <a:path w="725804" h="417194">
                <a:moveTo>
                  <a:pt x="0" y="138939"/>
                </a:moveTo>
                <a:lnTo>
                  <a:pt x="7253" y="138939"/>
                </a:lnTo>
              </a:path>
              <a:path w="725804" h="417194">
                <a:moveTo>
                  <a:pt x="0" y="69470"/>
                </a:moveTo>
                <a:lnTo>
                  <a:pt x="7253" y="69470"/>
                </a:lnTo>
              </a:path>
              <a:path w="725804" h="417194">
                <a:moveTo>
                  <a:pt x="725375" y="416820"/>
                </a:moveTo>
                <a:lnTo>
                  <a:pt x="718121" y="416820"/>
                </a:lnTo>
              </a:path>
              <a:path w="725804" h="417194">
                <a:moveTo>
                  <a:pt x="725375" y="347349"/>
                </a:moveTo>
                <a:lnTo>
                  <a:pt x="718121" y="347349"/>
                </a:lnTo>
              </a:path>
              <a:path w="725804" h="417194">
                <a:moveTo>
                  <a:pt x="725375" y="277880"/>
                </a:moveTo>
                <a:lnTo>
                  <a:pt x="718121" y="277880"/>
                </a:lnTo>
              </a:path>
              <a:path w="725804" h="417194">
                <a:moveTo>
                  <a:pt x="725375" y="208410"/>
                </a:moveTo>
                <a:lnTo>
                  <a:pt x="718121" y="208410"/>
                </a:lnTo>
              </a:path>
              <a:path w="725804" h="417194">
                <a:moveTo>
                  <a:pt x="725375" y="138939"/>
                </a:moveTo>
                <a:lnTo>
                  <a:pt x="718121" y="138939"/>
                </a:lnTo>
              </a:path>
              <a:path w="725804" h="417194">
                <a:moveTo>
                  <a:pt x="725375" y="69470"/>
                </a:moveTo>
                <a:lnTo>
                  <a:pt x="718121" y="6947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951976" y="1000445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-0.3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951976" y="930974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-0.2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51976" y="861505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87162" y="792034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962802" y="722564"/>
            <a:ext cx="6731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962802" y="653095"/>
            <a:ext cx="6731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0.2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339467" y="553513"/>
            <a:ext cx="1296035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814705" algn="l"/>
              </a:tabLst>
            </a:pPr>
            <a:r>
              <a:rPr sz="250" b="1" dirty="0">
                <a:latin typeface="Arial"/>
                <a:cs typeface="Arial"/>
              </a:rPr>
              <a:t>Output</a:t>
            </a:r>
            <a:r>
              <a:rPr sz="250" b="1" spc="10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gap	Real-time</a:t>
            </a:r>
            <a:r>
              <a:rPr sz="250" b="1" spc="10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output</a:t>
            </a:r>
            <a:r>
              <a:rPr sz="250" b="1" spc="5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gap</a:t>
            </a:r>
            <a:r>
              <a:rPr sz="250" b="1" spc="10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estimate</a:t>
            </a:r>
            <a:endParaRPr sz="250">
              <a:latin typeface="Arial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3033370" y="753165"/>
            <a:ext cx="726440" cy="229870"/>
            <a:chOff x="3033370" y="753165"/>
            <a:chExt cx="726440" cy="229870"/>
          </a:xfrm>
        </p:grpSpPr>
        <p:sp>
          <p:nvSpPr>
            <p:cNvPr id="38" name="object 38"/>
            <p:cNvSpPr/>
            <p:nvPr/>
          </p:nvSpPr>
          <p:spPr>
            <a:xfrm>
              <a:off x="3037430" y="819320"/>
              <a:ext cx="718820" cy="20320"/>
            </a:xfrm>
            <a:custGeom>
              <a:avLst/>
              <a:gdLst/>
              <a:ahLst/>
              <a:cxnLst/>
              <a:rect l="l" t="t" r="r" b="b"/>
              <a:pathLst>
                <a:path w="718820" h="20319">
                  <a:moveTo>
                    <a:pt x="0" y="18491"/>
                  </a:moveTo>
                  <a:lnTo>
                    <a:pt x="3626" y="19742"/>
                  </a:lnTo>
                  <a:lnTo>
                    <a:pt x="7253" y="19961"/>
                  </a:lnTo>
                  <a:lnTo>
                    <a:pt x="10880" y="19777"/>
                  </a:lnTo>
                  <a:lnTo>
                    <a:pt x="14507" y="19436"/>
                  </a:lnTo>
                  <a:lnTo>
                    <a:pt x="18134" y="19041"/>
                  </a:lnTo>
                  <a:lnTo>
                    <a:pt x="21761" y="18626"/>
                  </a:lnTo>
                  <a:lnTo>
                    <a:pt x="25388" y="18212"/>
                  </a:lnTo>
                  <a:lnTo>
                    <a:pt x="29015" y="17801"/>
                  </a:lnTo>
                  <a:lnTo>
                    <a:pt x="32641" y="17398"/>
                  </a:lnTo>
                  <a:lnTo>
                    <a:pt x="36268" y="6712"/>
                  </a:lnTo>
                  <a:lnTo>
                    <a:pt x="54403" y="0"/>
                  </a:lnTo>
                  <a:lnTo>
                    <a:pt x="58030" y="29"/>
                  </a:lnTo>
                  <a:lnTo>
                    <a:pt x="61656" y="86"/>
                  </a:lnTo>
                  <a:lnTo>
                    <a:pt x="65283" y="151"/>
                  </a:lnTo>
                  <a:lnTo>
                    <a:pt x="68910" y="219"/>
                  </a:lnTo>
                  <a:lnTo>
                    <a:pt x="72537" y="289"/>
                  </a:lnTo>
                  <a:lnTo>
                    <a:pt x="76164" y="357"/>
                  </a:lnTo>
                  <a:lnTo>
                    <a:pt x="79791" y="424"/>
                  </a:lnTo>
                  <a:lnTo>
                    <a:pt x="83418" y="489"/>
                  </a:lnTo>
                  <a:lnTo>
                    <a:pt x="87045" y="554"/>
                  </a:lnTo>
                  <a:lnTo>
                    <a:pt x="90671" y="619"/>
                  </a:lnTo>
                  <a:lnTo>
                    <a:pt x="94298" y="682"/>
                  </a:lnTo>
                  <a:lnTo>
                    <a:pt x="97925" y="744"/>
                  </a:lnTo>
                  <a:lnTo>
                    <a:pt x="101552" y="806"/>
                  </a:lnTo>
                  <a:lnTo>
                    <a:pt x="105179" y="866"/>
                  </a:lnTo>
                  <a:lnTo>
                    <a:pt x="108806" y="922"/>
                  </a:lnTo>
                  <a:lnTo>
                    <a:pt x="112433" y="982"/>
                  </a:lnTo>
                  <a:lnTo>
                    <a:pt x="116060" y="1039"/>
                  </a:lnTo>
                  <a:lnTo>
                    <a:pt x="119686" y="1093"/>
                  </a:lnTo>
                  <a:lnTo>
                    <a:pt x="123313" y="1150"/>
                  </a:lnTo>
                  <a:lnTo>
                    <a:pt x="126940" y="1204"/>
                  </a:lnTo>
                  <a:lnTo>
                    <a:pt x="130567" y="1255"/>
                  </a:lnTo>
                  <a:lnTo>
                    <a:pt x="134194" y="1310"/>
                  </a:lnTo>
                  <a:lnTo>
                    <a:pt x="137821" y="1361"/>
                  </a:lnTo>
                  <a:lnTo>
                    <a:pt x="141448" y="1410"/>
                  </a:lnTo>
                  <a:lnTo>
                    <a:pt x="145075" y="1461"/>
                  </a:lnTo>
                  <a:lnTo>
                    <a:pt x="148701" y="1510"/>
                  </a:lnTo>
                  <a:lnTo>
                    <a:pt x="152328" y="1556"/>
                  </a:lnTo>
                  <a:lnTo>
                    <a:pt x="155955" y="1605"/>
                  </a:lnTo>
                  <a:lnTo>
                    <a:pt x="159582" y="1651"/>
                  </a:lnTo>
                  <a:lnTo>
                    <a:pt x="163209" y="1697"/>
                  </a:lnTo>
                  <a:lnTo>
                    <a:pt x="166836" y="1740"/>
                  </a:lnTo>
                  <a:lnTo>
                    <a:pt x="170463" y="1786"/>
                  </a:lnTo>
                  <a:lnTo>
                    <a:pt x="174090" y="1829"/>
                  </a:lnTo>
                  <a:lnTo>
                    <a:pt x="177716" y="1872"/>
                  </a:lnTo>
                  <a:lnTo>
                    <a:pt x="181343" y="1913"/>
                  </a:lnTo>
                  <a:lnTo>
                    <a:pt x="184970" y="1954"/>
                  </a:lnTo>
                  <a:lnTo>
                    <a:pt x="188597" y="1994"/>
                  </a:lnTo>
                  <a:lnTo>
                    <a:pt x="192224" y="2035"/>
                  </a:lnTo>
                  <a:lnTo>
                    <a:pt x="195851" y="2075"/>
                  </a:lnTo>
                  <a:lnTo>
                    <a:pt x="199478" y="2113"/>
                  </a:lnTo>
                  <a:lnTo>
                    <a:pt x="203105" y="2151"/>
                  </a:lnTo>
                  <a:lnTo>
                    <a:pt x="206731" y="2189"/>
                  </a:lnTo>
                  <a:lnTo>
                    <a:pt x="210358" y="2227"/>
                  </a:lnTo>
                  <a:lnTo>
                    <a:pt x="213985" y="2262"/>
                  </a:lnTo>
                  <a:lnTo>
                    <a:pt x="217612" y="2297"/>
                  </a:lnTo>
                  <a:lnTo>
                    <a:pt x="221239" y="2333"/>
                  </a:lnTo>
                  <a:lnTo>
                    <a:pt x="224866" y="2368"/>
                  </a:lnTo>
                  <a:lnTo>
                    <a:pt x="228493" y="2403"/>
                  </a:lnTo>
                  <a:lnTo>
                    <a:pt x="232120" y="2435"/>
                  </a:lnTo>
                  <a:lnTo>
                    <a:pt x="235746" y="2468"/>
                  </a:lnTo>
                  <a:lnTo>
                    <a:pt x="239373" y="2500"/>
                  </a:lnTo>
                  <a:lnTo>
                    <a:pt x="243000" y="2533"/>
                  </a:lnTo>
                  <a:lnTo>
                    <a:pt x="246627" y="2563"/>
                  </a:lnTo>
                  <a:lnTo>
                    <a:pt x="250254" y="2595"/>
                  </a:lnTo>
                  <a:lnTo>
                    <a:pt x="253881" y="2625"/>
                  </a:lnTo>
                  <a:lnTo>
                    <a:pt x="257508" y="2655"/>
                  </a:lnTo>
                  <a:lnTo>
                    <a:pt x="261135" y="2684"/>
                  </a:lnTo>
                  <a:lnTo>
                    <a:pt x="264761" y="2714"/>
                  </a:lnTo>
                  <a:lnTo>
                    <a:pt x="268388" y="2741"/>
                  </a:lnTo>
                  <a:lnTo>
                    <a:pt x="272015" y="2771"/>
                  </a:lnTo>
                  <a:lnTo>
                    <a:pt x="275642" y="2798"/>
                  </a:lnTo>
                  <a:lnTo>
                    <a:pt x="279269" y="2825"/>
                  </a:lnTo>
                  <a:lnTo>
                    <a:pt x="282896" y="2852"/>
                  </a:lnTo>
                  <a:lnTo>
                    <a:pt x="286523" y="2877"/>
                  </a:lnTo>
                  <a:lnTo>
                    <a:pt x="290150" y="2904"/>
                  </a:lnTo>
                  <a:lnTo>
                    <a:pt x="293776" y="2928"/>
                  </a:lnTo>
                  <a:lnTo>
                    <a:pt x="297403" y="2955"/>
                  </a:lnTo>
                  <a:lnTo>
                    <a:pt x="301030" y="2979"/>
                  </a:lnTo>
                  <a:lnTo>
                    <a:pt x="304657" y="3004"/>
                  </a:lnTo>
                  <a:lnTo>
                    <a:pt x="308284" y="3028"/>
                  </a:lnTo>
                  <a:lnTo>
                    <a:pt x="311911" y="3050"/>
                  </a:lnTo>
                  <a:lnTo>
                    <a:pt x="315538" y="3074"/>
                  </a:lnTo>
                  <a:lnTo>
                    <a:pt x="319165" y="3099"/>
                  </a:lnTo>
                  <a:lnTo>
                    <a:pt x="322791" y="3120"/>
                  </a:lnTo>
                  <a:lnTo>
                    <a:pt x="326418" y="3142"/>
                  </a:lnTo>
                  <a:lnTo>
                    <a:pt x="330045" y="3164"/>
                  </a:lnTo>
                  <a:lnTo>
                    <a:pt x="333672" y="3185"/>
                  </a:lnTo>
                  <a:lnTo>
                    <a:pt x="337299" y="3207"/>
                  </a:lnTo>
                  <a:lnTo>
                    <a:pt x="340926" y="3229"/>
                  </a:lnTo>
                  <a:lnTo>
                    <a:pt x="344553" y="3247"/>
                  </a:lnTo>
                  <a:lnTo>
                    <a:pt x="348180" y="3269"/>
                  </a:lnTo>
                  <a:lnTo>
                    <a:pt x="351806" y="3288"/>
                  </a:lnTo>
                  <a:lnTo>
                    <a:pt x="355433" y="3307"/>
                  </a:lnTo>
                  <a:lnTo>
                    <a:pt x="359060" y="3329"/>
                  </a:lnTo>
                  <a:lnTo>
                    <a:pt x="362687" y="3348"/>
                  </a:lnTo>
                  <a:lnTo>
                    <a:pt x="366314" y="3367"/>
                  </a:lnTo>
                  <a:lnTo>
                    <a:pt x="369941" y="3383"/>
                  </a:lnTo>
                  <a:lnTo>
                    <a:pt x="373568" y="3402"/>
                  </a:lnTo>
                  <a:lnTo>
                    <a:pt x="377195" y="3421"/>
                  </a:lnTo>
                  <a:lnTo>
                    <a:pt x="380822" y="3437"/>
                  </a:lnTo>
                  <a:lnTo>
                    <a:pt x="384448" y="3456"/>
                  </a:lnTo>
                  <a:lnTo>
                    <a:pt x="388075" y="3472"/>
                  </a:lnTo>
                  <a:lnTo>
                    <a:pt x="391702" y="3488"/>
                  </a:lnTo>
                  <a:lnTo>
                    <a:pt x="395329" y="3507"/>
                  </a:lnTo>
                  <a:lnTo>
                    <a:pt x="398956" y="3524"/>
                  </a:lnTo>
                  <a:lnTo>
                    <a:pt x="402583" y="3540"/>
                  </a:lnTo>
                  <a:lnTo>
                    <a:pt x="406210" y="3556"/>
                  </a:lnTo>
                  <a:lnTo>
                    <a:pt x="409837" y="3570"/>
                  </a:lnTo>
                  <a:lnTo>
                    <a:pt x="413463" y="3586"/>
                  </a:lnTo>
                  <a:lnTo>
                    <a:pt x="417090" y="3602"/>
                  </a:lnTo>
                  <a:lnTo>
                    <a:pt x="438852" y="4165"/>
                  </a:lnTo>
                  <a:lnTo>
                    <a:pt x="442478" y="4311"/>
                  </a:lnTo>
                  <a:lnTo>
                    <a:pt x="446105" y="4460"/>
                  </a:lnTo>
                  <a:lnTo>
                    <a:pt x="449732" y="4603"/>
                  </a:lnTo>
                  <a:lnTo>
                    <a:pt x="453359" y="4744"/>
                  </a:lnTo>
                  <a:lnTo>
                    <a:pt x="456986" y="4885"/>
                  </a:lnTo>
                  <a:lnTo>
                    <a:pt x="460613" y="5020"/>
                  </a:lnTo>
                  <a:lnTo>
                    <a:pt x="464240" y="5153"/>
                  </a:lnTo>
                  <a:lnTo>
                    <a:pt x="467867" y="5199"/>
                  </a:lnTo>
                  <a:lnTo>
                    <a:pt x="471493" y="5207"/>
                  </a:lnTo>
                  <a:lnTo>
                    <a:pt x="475120" y="5202"/>
                  </a:lnTo>
                  <a:lnTo>
                    <a:pt x="478747" y="5191"/>
                  </a:lnTo>
                  <a:lnTo>
                    <a:pt x="482374" y="5177"/>
                  </a:lnTo>
                  <a:lnTo>
                    <a:pt x="486001" y="5164"/>
                  </a:lnTo>
                  <a:lnTo>
                    <a:pt x="489628" y="5147"/>
                  </a:lnTo>
                  <a:lnTo>
                    <a:pt x="493255" y="5134"/>
                  </a:lnTo>
                  <a:lnTo>
                    <a:pt x="496882" y="5120"/>
                  </a:lnTo>
                  <a:lnTo>
                    <a:pt x="500508" y="5107"/>
                  </a:lnTo>
                  <a:lnTo>
                    <a:pt x="504135" y="5093"/>
                  </a:lnTo>
                  <a:lnTo>
                    <a:pt x="507762" y="5080"/>
                  </a:lnTo>
                  <a:lnTo>
                    <a:pt x="511389" y="5069"/>
                  </a:lnTo>
                  <a:lnTo>
                    <a:pt x="515016" y="5055"/>
                  </a:lnTo>
                  <a:lnTo>
                    <a:pt x="518643" y="5042"/>
                  </a:lnTo>
                  <a:lnTo>
                    <a:pt x="522270" y="5031"/>
                  </a:lnTo>
                  <a:lnTo>
                    <a:pt x="525897" y="5018"/>
                  </a:lnTo>
                  <a:lnTo>
                    <a:pt x="529523" y="5007"/>
                  </a:lnTo>
                  <a:lnTo>
                    <a:pt x="533150" y="4996"/>
                  </a:lnTo>
                  <a:lnTo>
                    <a:pt x="536777" y="4985"/>
                  </a:lnTo>
                  <a:lnTo>
                    <a:pt x="540404" y="4972"/>
                  </a:lnTo>
                  <a:lnTo>
                    <a:pt x="544031" y="4961"/>
                  </a:lnTo>
                  <a:lnTo>
                    <a:pt x="547658" y="4950"/>
                  </a:lnTo>
                  <a:lnTo>
                    <a:pt x="551285" y="4939"/>
                  </a:lnTo>
                  <a:lnTo>
                    <a:pt x="554912" y="4931"/>
                  </a:lnTo>
                  <a:lnTo>
                    <a:pt x="558538" y="4920"/>
                  </a:lnTo>
                  <a:lnTo>
                    <a:pt x="562165" y="4909"/>
                  </a:lnTo>
                  <a:lnTo>
                    <a:pt x="565792" y="4898"/>
                  </a:lnTo>
                  <a:lnTo>
                    <a:pt x="569419" y="4890"/>
                  </a:lnTo>
                  <a:lnTo>
                    <a:pt x="573046" y="4880"/>
                  </a:lnTo>
                  <a:lnTo>
                    <a:pt x="576673" y="4871"/>
                  </a:lnTo>
                  <a:lnTo>
                    <a:pt x="580300" y="4861"/>
                  </a:lnTo>
                  <a:lnTo>
                    <a:pt x="583927" y="4852"/>
                  </a:lnTo>
                  <a:lnTo>
                    <a:pt x="587553" y="4844"/>
                  </a:lnTo>
                  <a:lnTo>
                    <a:pt x="591180" y="4834"/>
                  </a:lnTo>
                  <a:lnTo>
                    <a:pt x="594807" y="4825"/>
                  </a:lnTo>
                  <a:lnTo>
                    <a:pt x="598434" y="4817"/>
                  </a:lnTo>
                  <a:lnTo>
                    <a:pt x="602061" y="4809"/>
                  </a:lnTo>
                  <a:lnTo>
                    <a:pt x="605688" y="4801"/>
                  </a:lnTo>
                  <a:lnTo>
                    <a:pt x="609315" y="4793"/>
                  </a:lnTo>
                  <a:lnTo>
                    <a:pt x="612942" y="4785"/>
                  </a:lnTo>
                  <a:lnTo>
                    <a:pt x="616568" y="4777"/>
                  </a:lnTo>
                  <a:lnTo>
                    <a:pt x="620195" y="4771"/>
                  </a:lnTo>
                  <a:lnTo>
                    <a:pt x="623822" y="4763"/>
                  </a:lnTo>
                  <a:lnTo>
                    <a:pt x="627449" y="4758"/>
                  </a:lnTo>
                  <a:lnTo>
                    <a:pt x="631076" y="4752"/>
                  </a:lnTo>
                  <a:lnTo>
                    <a:pt x="634703" y="4747"/>
                  </a:lnTo>
                  <a:lnTo>
                    <a:pt x="638330" y="4744"/>
                  </a:lnTo>
                  <a:lnTo>
                    <a:pt x="641957" y="4739"/>
                  </a:lnTo>
                  <a:lnTo>
                    <a:pt x="645583" y="4736"/>
                  </a:lnTo>
                  <a:lnTo>
                    <a:pt x="649210" y="4733"/>
                  </a:lnTo>
                  <a:lnTo>
                    <a:pt x="652837" y="4731"/>
                  </a:lnTo>
                  <a:lnTo>
                    <a:pt x="656464" y="4728"/>
                  </a:lnTo>
                  <a:lnTo>
                    <a:pt x="660091" y="4728"/>
                  </a:lnTo>
                  <a:lnTo>
                    <a:pt x="663718" y="4728"/>
                  </a:lnTo>
                  <a:lnTo>
                    <a:pt x="667345" y="4725"/>
                  </a:lnTo>
                  <a:lnTo>
                    <a:pt x="670972" y="4725"/>
                  </a:lnTo>
                  <a:lnTo>
                    <a:pt x="674598" y="4725"/>
                  </a:lnTo>
                  <a:lnTo>
                    <a:pt x="678225" y="4728"/>
                  </a:lnTo>
                  <a:lnTo>
                    <a:pt x="681852" y="4728"/>
                  </a:lnTo>
                  <a:lnTo>
                    <a:pt x="685479" y="4731"/>
                  </a:lnTo>
                  <a:lnTo>
                    <a:pt x="689106" y="4731"/>
                  </a:lnTo>
                  <a:lnTo>
                    <a:pt x="692733" y="4733"/>
                  </a:lnTo>
                  <a:lnTo>
                    <a:pt x="696360" y="4736"/>
                  </a:lnTo>
                  <a:lnTo>
                    <a:pt x="699987" y="4739"/>
                  </a:lnTo>
                  <a:lnTo>
                    <a:pt x="703613" y="4742"/>
                  </a:lnTo>
                  <a:lnTo>
                    <a:pt x="707240" y="4744"/>
                  </a:lnTo>
                  <a:lnTo>
                    <a:pt x="710867" y="4747"/>
                  </a:lnTo>
                  <a:lnTo>
                    <a:pt x="714494" y="4750"/>
                  </a:lnTo>
                  <a:lnTo>
                    <a:pt x="718121" y="4755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37430" y="757225"/>
              <a:ext cx="718820" cy="221615"/>
            </a:xfrm>
            <a:custGeom>
              <a:avLst/>
              <a:gdLst/>
              <a:ahLst/>
              <a:cxnLst/>
              <a:rect l="l" t="t" r="r" b="b"/>
              <a:pathLst>
                <a:path w="718820" h="221615">
                  <a:moveTo>
                    <a:pt x="0" y="93903"/>
                  </a:moveTo>
                  <a:lnTo>
                    <a:pt x="10880" y="143218"/>
                  </a:lnTo>
                  <a:lnTo>
                    <a:pt x="21761" y="186026"/>
                  </a:lnTo>
                  <a:lnTo>
                    <a:pt x="32641" y="221198"/>
                  </a:lnTo>
                  <a:lnTo>
                    <a:pt x="36268" y="219631"/>
                  </a:lnTo>
                  <a:lnTo>
                    <a:pt x="39895" y="213235"/>
                  </a:lnTo>
                  <a:lnTo>
                    <a:pt x="43522" y="205067"/>
                  </a:lnTo>
                  <a:lnTo>
                    <a:pt x="47149" y="196346"/>
                  </a:lnTo>
                  <a:lnTo>
                    <a:pt x="50776" y="187558"/>
                  </a:lnTo>
                  <a:lnTo>
                    <a:pt x="54403" y="178891"/>
                  </a:lnTo>
                  <a:lnTo>
                    <a:pt x="72537" y="138852"/>
                  </a:lnTo>
                  <a:lnTo>
                    <a:pt x="90671" y="104483"/>
                  </a:lnTo>
                  <a:lnTo>
                    <a:pt x="112433" y="70125"/>
                  </a:lnTo>
                  <a:lnTo>
                    <a:pt x="137821" y="38580"/>
                  </a:lnTo>
                  <a:lnTo>
                    <a:pt x="166836" y="13419"/>
                  </a:lnTo>
                  <a:lnTo>
                    <a:pt x="203105" y="281"/>
                  </a:lnTo>
                  <a:lnTo>
                    <a:pt x="210358" y="0"/>
                  </a:lnTo>
                  <a:lnTo>
                    <a:pt x="213985" y="119"/>
                  </a:lnTo>
                  <a:lnTo>
                    <a:pt x="253881" y="10626"/>
                  </a:lnTo>
                  <a:lnTo>
                    <a:pt x="290150" y="28446"/>
                  </a:lnTo>
                  <a:lnTo>
                    <a:pt x="293776" y="30343"/>
                  </a:lnTo>
                  <a:lnTo>
                    <a:pt x="297403" y="32235"/>
                  </a:lnTo>
                  <a:lnTo>
                    <a:pt x="333672" y="49799"/>
                  </a:lnTo>
                  <a:lnTo>
                    <a:pt x="369941" y="64650"/>
                  </a:lnTo>
                  <a:lnTo>
                    <a:pt x="377195" y="67505"/>
                  </a:lnTo>
                  <a:lnTo>
                    <a:pt x="380822" y="68935"/>
                  </a:lnTo>
                  <a:lnTo>
                    <a:pt x="417090" y="83791"/>
                  </a:lnTo>
                  <a:lnTo>
                    <a:pt x="427971" y="88612"/>
                  </a:lnTo>
                  <a:lnTo>
                    <a:pt x="431598" y="90071"/>
                  </a:lnTo>
                  <a:lnTo>
                    <a:pt x="435225" y="91272"/>
                  </a:lnTo>
                  <a:lnTo>
                    <a:pt x="438852" y="92190"/>
                  </a:lnTo>
                  <a:lnTo>
                    <a:pt x="442478" y="92804"/>
                  </a:lnTo>
                  <a:lnTo>
                    <a:pt x="446105" y="93115"/>
                  </a:lnTo>
                  <a:lnTo>
                    <a:pt x="449732" y="93115"/>
                  </a:lnTo>
                  <a:lnTo>
                    <a:pt x="475120" y="85107"/>
                  </a:lnTo>
                  <a:lnTo>
                    <a:pt x="478747" y="83415"/>
                  </a:lnTo>
                  <a:lnTo>
                    <a:pt x="515016" y="68003"/>
                  </a:lnTo>
                  <a:lnTo>
                    <a:pt x="554912" y="55434"/>
                  </a:lnTo>
                  <a:lnTo>
                    <a:pt x="594807" y="48581"/>
                  </a:lnTo>
                  <a:lnTo>
                    <a:pt x="620195" y="47341"/>
                  </a:lnTo>
                  <a:lnTo>
                    <a:pt x="623822" y="47344"/>
                  </a:lnTo>
                  <a:lnTo>
                    <a:pt x="663718" y="49574"/>
                  </a:lnTo>
                  <a:lnTo>
                    <a:pt x="699987" y="53604"/>
                  </a:lnTo>
                  <a:lnTo>
                    <a:pt x="703613" y="54035"/>
                  </a:lnTo>
                  <a:lnTo>
                    <a:pt x="707240" y="54468"/>
                  </a:lnTo>
                  <a:lnTo>
                    <a:pt x="710867" y="54898"/>
                  </a:lnTo>
                  <a:lnTo>
                    <a:pt x="714494" y="55326"/>
                  </a:lnTo>
                  <a:lnTo>
                    <a:pt x="718121" y="55748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/>
          <p:nvPr/>
        </p:nvSpPr>
        <p:spPr>
          <a:xfrm>
            <a:off x="2077444" y="1194488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5" h="417194">
                <a:moveTo>
                  <a:pt x="0" y="416820"/>
                </a:moveTo>
                <a:lnTo>
                  <a:pt x="725375" y="416820"/>
                </a:lnTo>
              </a:path>
              <a:path w="725805" h="417194">
                <a:moveTo>
                  <a:pt x="0" y="416820"/>
                </a:moveTo>
                <a:lnTo>
                  <a:pt x="0" y="409566"/>
                </a:lnTo>
              </a:path>
              <a:path w="725805" h="417194">
                <a:moveTo>
                  <a:pt x="181343" y="416820"/>
                </a:moveTo>
                <a:lnTo>
                  <a:pt x="181343" y="409566"/>
                </a:lnTo>
              </a:path>
              <a:path w="725805" h="417194">
                <a:moveTo>
                  <a:pt x="362687" y="416820"/>
                </a:moveTo>
                <a:lnTo>
                  <a:pt x="362687" y="409566"/>
                </a:lnTo>
              </a:path>
              <a:path w="725805" h="417194">
                <a:moveTo>
                  <a:pt x="544031" y="416820"/>
                </a:moveTo>
                <a:lnTo>
                  <a:pt x="544031" y="409566"/>
                </a:lnTo>
              </a:path>
              <a:path w="725805" h="417194">
                <a:moveTo>
                  <a:pt x="725375" y="416820"/>
                </a:moveTo>
                <a:lnTo>
                  <a:pt x="725375" y="409566"/>
                </a:lnTo>
              </a:path>
              <a:path w="725805" h="417194">
                <a:moveTo>
                  <a:pt x="0" y="0"/>
                </a:moveTo>
                <a:lnTo>
                  <a:pt x="725375" y="0"/>
                </a:lnTo>
              </a:path>
              <a:path w="725805" h="417194">
                <a:moveTo>
                  <a:pt x="0" y="0"/>
                </a:moveTo>
                <a:lnTo>
                  <a:pt x="0" y="7253"/>
                </a:lnTo>
              </a:path>
              <a:path w="725805" h="417194">
                <a:moveTo>
                  <a:pt x="181343" y="0"/>
                </a:moveTo>
                <a:lnTo>
                  <a:pt x="181343" y="7253"/>
                </a:lnTo>
              </a:path>
              <a:path w="725805" h="417194">
                <a:moveTo>
                  <a:pt x="362687" y="0"/>
                </a:moveTo>
                <a:lnTo>
                  <a:pt x="362687" y="7253"/>
                </a:lnTo>
              </a:path>
              <a:path w="725805" h="417194">
                <a:moveTo>
                  <a:pt x="544031" y="0"/>
                </a:moveTo>
                <a:lnTo>
                  <a:pt x="544031" y="7253"/>
                </a:lnTo>
              </a:path>
              <a:path w="725805" h="417194">
                <a:moveTo>
                  <a:pt x="725375" y="0"/>
                </a:moveTo>
                <a:lnTo>
                  <a:pt x="725375" y="7253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055271" y="1609976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764406" y="1609976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077444" y="1194488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5" h="417194">
                <a:moveTo>
                  <a:pt x="0" y="416820"/>
                </a:moveTo>
                <a:lnTo>
                  <a:pt x="0" y="0"/>
                </a:lnTo>
              </a:path>
              <a:path w="725805" h="417194">
                <a:moveTo>
                  <a:pt x="725375" y="416820"/>
                </a:moveTo>
                <a:lnTo>
                  <a:pt x="725375" y="0"/>
                </a:lnTo>
              </a:path>
              <a:path w="725805" h="417194">
                <a:moveTo>
                  <a:pt x="0" y="389878"/>
                </a:moveTo>
                <a:lnTo>
                  <a:pt x="7254" y="389878"/>
                </a:lnTo>
              </a:path>
              <a:path w="725805" h="417194">
                <a:moveTo>
                  <a:pt x="0" y="259917"/>
                </a:moveTo>
                <a:lnTo>
                  <a:pt x="7254" y="259917"/>
                </a:lnTo>
              </a:path>
              <a:path w="725805" h="417194">
                <a:moveTo>
                  <a:pt x="0" y="129958"/>
                </a:moveTo>
                <a:lnTo>
                  <a:pt x="7254" y="129958"/>
                </a:lnTo>
              </a:path>
              <a:path w="725805" h="417194">
                <a:moveTo>
                  <a:pt x="0" y="0"/>
                </a:moveTo>
                <a:lnTo>
                  <a:pt x="7254" y="0"/>
                </a:lnTo>
              </a:path>
              <a:path w="725805" h="417194">
                <a:moveTo>
                  <a:pt x="725375" y="389878"/>
                </a:moveTo>
                <a:lnTo>
                  <a:pt x="718121" y="389878"/>
                </a:lnTo>
              </a:path>
              <a:path w="725805" h="417194">
                <a:moveTo>
                  <a:pt x="725375" y="259917"/>
                </a:moveTo>
                <a:lnTo>
                  <a:pt x="718121" y="259917"/>
                </a:lnTo>
              </a:path>
              <a:path w="725805" h="417194">
                <a:moveTo>
                  <a:pt x="725375" y="129958"/>
                </a:moveTo>
                <a:lnTo>
                  <a:pt x="718121" y="129958"/>
                </a:lnTo>
              </a:path>
              <a:path w="725805" h="417194">
                <a:moveTo>
                  <a:pt x="725375" y="0"/>
                </a:moveTo>
                <a:lnTo>
                  <a:pt x="71812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1966764" y="1552718"/>
            <a:ext cx="10985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-0.015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983004" y="1422759"/>
            <a:ext cx="933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966764" y="1292801"/>
            <a:ext cx="10985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-0.005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034430" y="1162841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363826" y="1132731"/>
            <a:ext cx="153035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b="1" dirty="0">
                <a:latin typeface="Arial"/>
                <a:cs typeface="Arial"/>
              </a:rPr>
              <a:t>Inflation</a:t>
            </a:r>
            <a:endParaRPr sz="250">
              <a:latin typeface="Arial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2080638" y="1202186"/>
            <a:ext cx="726440" cy="413384"/>
            <a:chOff x="2080638" y="1202186"/>
            <a:chExt cx="726440" cy="413384"/>
          </a:xfrm>
        </p:grpSpPr>
        <p:sp>
          <p:nvSpPr>
            <p:cNvPr id="50" name="object 50"/>
            <p:cNvSpPr/>
            <p:nvPr/>
          </p:nvSpPr>
          <p:spPr>
            <a:xfrm>
              <a:off x="2084698" y="1223763"/>
              <a:ext cx="718820" cy="387985"/>
            </a:xfrm>
            <a:custGeom>
              <a:avLst/>
              <a:gdLst/>
              <a:ahLst/>
              <a:cxnLst/>
              <a:rect l="l" t="t" r="r" b="b"/>
              <a:pathLst>
                <a:path w="718819" h="387984">
                  <a:moveTo>
                    <a:pt x="0" y="0"/>
                  </a:moveTo>
                  <a:lnTo>
                    <a:pt x="3626" y="18957"/>
                  </a:lnTo>
                  <a:lnTo>
                    <a:pt x="7254" y="38623"/>
                  </a:lnTo>
                  <a:lnTo>
                    <a:pt x="10880" y="58530"/>
                  </a:lnTo>
                  <a:lnTo>
                    <a:pt x="14506" y="78494"/>
                  </a:lnTo>
                  <a:lnTo>
                    <a:pt x="18134" y="98439"/>
                  </a:lnTo>
                  <a:lnTo>
                    <a:pt x="25388" y="138178"/>
                  </a:lnTo>
                  <a:lnTo>
                    <a:pt x="32641" y="177687"/>
                  </a:lnTo>
                  <a:lnTo>
                    <a:pt x="43522" y="188280"/>
                  </a:lnTo>
                  <a:lnTo>
                    <a:pt x="47149" y="188080"/>
                  </a:lnTo>
                  <a:lnTo>
                    <a:pt x="87044" y="180391"/>
                  </a:lnTo>
                  <a:lnTo>
                    <a:pt x="105178" y="176661"/>
                  </a:lnTo>
                  <a:lnTo>
                    <a:pt x="108806" y="175908"/>
                  </a:lnTo>
                  <a:lnTo>
                    <a:pt x="137821" y="169786"/>
                  </a:lnTo>
                  <a:lnTo>
                    <a:pt x="141447" y="169017"/>
                  </a:lnTo>
                  <a:lnTo>
                    <a:pt x="181343" y="163466"/>
                  </a:lnTo>
                  <a:lnTo>
                    <a:pt x="184970" y="163447"/>
                  </a:lnTo>
                  <a:lnTo>
                    <a:pt x="188597" y="163534"/>
                  </a:lnTo>
                  <a:lnTo>
                    <a:pt x="228492" y="172346"/>
                  </a:lnTo>
                  <a:lnTo>
                    <a:pt x="264761" y="192018"/>
                  </a:lnTo>
                  <a:lnTo>
                    <a:pt x="297403" y="215490"/>
                  </a:lnTo>
                  <a:lnTo>
                    <a:pt x="304657" y="220960"/>
                  </a:lnTo>
                  <a:lnTo>
                    <a:pt x="308284" y="223691"/>
                  </a:lnTo>
                  <a:lnTo>
                    <a:pt x="340926" y="247133"/>
                  </a:lnTo>
                  <a:lnTo>
                    <a:pt x="373567" y="267909"/>
                  </a:lnTo>
                  <a:lnTo>
                    <a:pt x="409836" y="288217"/>
                  </a:lnTo>
                  <a:lnTo>
                    <a:pt x="446105" y="306002"/>
                  </a:lnTo>
                  <a:lnTo>
                    <a:pt x="482374" y="321617"/>
                  </a:lnTo>
                  <a:lnTo>
                    <a:pt x="518643" y="335366"/>
                  </a:lnTo>
                  <a:lnTo>
                    <a:pt x="554911" y="347506"/>
                  </a:lnTo>
                  <a:lnTo>
                    <a:pt x="594807" y="359269"/>
                  </a:lnTo>
                  <a:lnTo>
                    <a:pt x="634703" y="369608"/>
                  </a:lnTo>
                  <a:lnTo>
                    <a:pt x="674598" y="378743"/>
                  </a:lnTo>
                  <a:lnTo>
                    <a:pt x="714494" y="386852"/>
                  </a:lnTo>
                  <a:lnTo>
                    <a:pt x="718121" y="387545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084698" y="1206246"/>
              <a:ext cx="718820" cy="206375"/>
            </a:xfrm>
            <a:custGeom>
              <a:avLst/>
              <a:gdLst/>
              <a:ahLst/>
              <a:cxnLst/>
              <a:rect l="l" t="t" r="r" b="b"/>
              <a:pathLst>
                <a:path w="718819" h="206375">
                  <a:moveTo>
                    <a:pt x="0" y="17517"/>
                  </a:moveTo>
                  <a:lnTo>
                    <a:pt x="3626" y="36474"/>
                  </a:lnTo>
                  <a:lnTo>
                    <a:pt x="7254" y="56143"/>
                  </a:lnTo>
                  <a:lnTo>
                    <a:pt x="10880" y="76053"/>
                  </a:lnTo>
                  <a:lnTo>
                    <a:pt x="14506" y="96017"/>
                  </a:lnTo>
                  <a:lnTo>
                    <a:pt x="18134" y="115965"/>
                  </a:lnTo>
                  <a:lnTo>
                    <a:pt x="25388" y="155706"/>
                  </a:lnTo>
                  <a:lnTo>
                    <a:pt x="32641" y="195220"/>
                  </a:lnTo>
                  <a:lnTo>
                    <a:pt x="43522" y="205817"/>
                  </a:lnTo>
                  <a:lnTo>
                    <a:pt x="47149" y="205619"/>
                  </a:lnTo>
                  <a:lnTo>
                    <a:pt x="87044" y="197943"/>
                  </a:lnTo>
                  <a:lnTo>
                    <a:pt x="90671" y="197204"/>
                  </a:lnTo>
                  <a:lnTo>
                    <a:pt x="130567" y="188903"/>
                  </a:lnTo>
                  <a:lnTo>
                    <a:pt x="137821" y="187355"/>
                  </a:lnTo>
                  <a:lnTo>
                    <a:pt x="141447" y="186578"/>
                  </a:lnTo>
                  <a:lnTo>
                    <a:pt x="181343" y="177792"/>
                  </a:lnTo>
                  <a:lnTo>
                    <a:pt x="192224" y="175316"/>
                  </a:lnTo>
                  <a:lnTo>
                    <a:pt x="195851" y="174485"/>
                  </a:lnTo>
                  <a:lnTo>
                    <a:pt x="235746" y="165039"/>
                  </a:lnTo>
                  <a:lnTo>
                    <a:pt x="250254" y="161469"/>
                  </a:lnTo>
                  <a:lnTo>
                    <a:pt x="253881" y="160567"/>
                  </a:lnTo>
                  <a:lnTo>
                    <a:pt x="293776" y="150304"/>
                  </a:lnTo>
                  <a:lnTo>
                    <a:pt x="333672" y="139429"/>
                  </a:lnTo>
                  <a:lnTo>
                    <a:pt x="373567" y="127909"/>
                  </a:lnTo>
                  <a:lnTo>
                    <a:pt x="413463" y="115713"/>
                  </a:lnTo>
                  <a:lnTo>
                    <a:pt x="449732" y="104018"/>
                  </a:lnTo>
                  <a:lnTo>
                    <a:pt x="486001" y="91727"/>
                  </a:lnTo>
                  <a:lnTo>
                    <a:pt x="522269" y="78819"/>
                  </a:lnTo>
                  <a:lnTo>
                    <a:pt x="558538" y="65278"/>
                  </a:lnTo>
                  <a:lnTo>
                    <a:pt x="594807" y="51084"/>
                  </a:lnTo>
                  <a:lnTo>
                    <a:pt x="627449" y="37746"/>
                  </a:lnTo>
                  <a:lnTo>
                    <a:pt x="631076" y="36238"/>
                  </a:lnTo>
                  <a:lnTo>
                    <a:pt x="634703" y="34723"/>
                  </a:lnTo>
                  <a:lnTo>
                    <a:pt x="638329" y="33204"/>
                  </a:lnTo>
                  <a:lnTo>
                    <a:pt x="641956" y="31686"/>
                  </a:lnTo>
                  <a:lnTo>
                    <a:pt x="645583" y="30162"/>
                  </a:lnTo>
                  <a:lnTo>
                    <a:pt x="649210" y="28638"/>
                  </a:lnTo>
                  <a:lnTo>
                    <a:pt x="652837" y="27114"/>
                  </a:lnTo>
                  <a:lnTo>
                    <a:pt x="656464" y="25588"/>
                  </a:lnTo>
                  <a:lnTo>
                    <a:pt x="660091" y="24061"/>
                  </a:lnTo>
                  <a:lnTo>
                    <a:pt x="663718" y="22535"/>
                  </a:lnTo>
                  <a:lnTo>
                    <a:pt x="667344" y="21011"/>
                  </a:lnTo>
                  <a:lnTo>
                    <a:pt x="670971" y="19487"/>
                  </a:lnTo>
                  <a:lnTo>
                    <a:pt x="674598" y="17966"/>
                  </a:lnTo>
                  <a:lnTo>
                    <a:pt x="678225" y="16448"/>
                  </a:lnTo>
                  <a:lnTo>
                    <a:pt x="681852" y="14929"/>
                  </a:lnTo>
                  <a:lnTo>
                    <a:pt x="685479" y="13419"/>
                  </a:lnTo>
                  <a:lnTo>
                    <a:pt x="689106" y="11909"/>
                  </a:lnTo>
                  <a:lnTo>
                    <a:pt x="692733" y="10404"/>
                  </a:lnTo>
                  <a:lnTo>
                    <a:pt x="718121" y="35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/>
          <p:nvPr/>
        </p:nvSpPr>
        <p:spPr>
          <a:xfrm>
            <a:off x="3030176" y="1194488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4" h="417194">
                <a:moveTo>
                  <a:pt x="0" y="416820"/>
                </a:moveTo>
                <a:lnTo>
                  <a:pt x="725375" y="416820"/>
                </a:lnTo>
              </a:path>
              <a:path w="725804" h="417194">
                <a:moveTo>
                  <a:pt x="0" y="416820"/>
                </a:moveTo>
                <a:lnTo>
                  <a:pt x="0" y="409566"/>
                </a:lnTo>
              </a:path>
              <a:path w="725804" h="417194">
                <a:moveTo>
                  <a:pt x="181343" y="416820"/>
                </a:moveTo>
                <a:lnTo>
                  <a:pt x="181343" y="409566"/>
                </a:lnTo>
              </a:path>
              <a:path w="725804" h="417194">
                <a:moveTo>
                  <a:pt x="362687" y="416820"/>
                </a:moveTo>
                <a:lnTo>
                  <a:pt x="362687" y="409566"/>
                </a:lnTo>
              </a:path>
              <a:path w="725804" h="417194">
                <a:moveTo>
                  <a:pt x="544031" y="416820"/>
                </a:moveTo>
                <a:lnTo>
                  <a:pt x="544031" y="409566"/>
                </a:lnTo>
              </a:path>
              <a:path w="725804" h="417194">
                <a:moveTo>
                  <a:pt x="725375" y="416820"/>
                </a:moveTo>
                <a:lnTo>
                  <a:pt x="725375" y="409566"/>
                </a:lnTo>
              </a:path>
              <a:path w="725804" h="417194">
                <a:moveTo>
                  <a:pt x="0" y="0"/>
                </a:moveTo>
                <a:lnTo>
                  <a:pt x="725375" y="0"/>
                </a:lnTo>
              </a:path>
              <a:path w="725804" h="417194">
                <a:moveTo>
                  <a:pt x="0" y="0"/>
                </a:moveTo>
                <a:lnTo>
                  <a:pt x="0" y="7253"/>
                </a:lnTo>
              </a:path>
              <a:path w="725804" h="417194">
                <a:moveTo>
                  <a:pt x="181343" y="0"/>
                </a:moveTo>
                <a:lnTo>
                  <a:pt x="181343" y="7253"/>
                </a:lnTo>
              </a:path>
              <a:path w="725804" h="417194">
                <a:moveTo>
                  <a:pt x="362687" y="0"/>
                </a:moveTo>
                <a:lnTo>
                  <a:pt x="362687" y="7253"/>
                </a:lnTo>
              </a:path>
              <a:path w="725804" h="417194">
                <a:moveTo>
                  <a:pt x="544031" y="0"/>
                </a:moveTo>
                <a:lnTo>
                  <a:pt x="544031" y="7253"/>
                </a:lnTo>
              </a:path>
              <a:path w="725804" h="417194">
                <a:moveTo>
                  <a:pt x="725375" y="0"/>
                </a:moveTo>
                <a:lnTo>
                  <a:pt x="725375" y="7253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3008003" y="1609976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181226" y="1609976"/>
            <a:ext cx="42989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85420" algn="l"/>
                <a:tab pos="367030" algn="l"/>
              </a:tabLst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50	100	150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717138" y="1609976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3030176" y="1194488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4" h="417194">
                <a:moveTo>
                  <a:pt x="0" y="416820"/>
                </a:moveTo>
                <a:lnTo>
                  <a:pt x="0" y="0"/>
                </a:lnTo>
              </a:path>
              <a:path w="725804" h="417194">
                <a:moveTo>
                  <a:pt x="725375" y="416820"/>
                </a:moveTo>
                <a:lnTo>
                  <a:pt x="725375" y="0"/>
                </a:lnTo>
              </a:path>
              <a:path w="725804" h="417194">
                <a:moveTo>
                  <a:pt x="0" y="416820"/>
                </a:moveTo>
                <a:lnTo>
                  <a:pt x="7253" y="416820"/>
                </a:lnTo>
              </a:path>
              <a:path w="725804" h="417194">
                <a:moveTo>
                  <a:pt x="0" y="333456"/>
                </a:moveTo>
                <a:lnTo>
                  <a:pt x="7253" y="333456"/>
                </a:lnTo>
              </a:path>
              <a:path w="725804" h="417194">
                <a:moveTo>
                  <a:pt x="0" y="250092"/>
                </a:moveTo>
                <a:lnTo>
                  <a:pt x="7253" y="250092"/>
                </a:lnTo>
              </a:path>
              <a:path w="725804" h="417194">
                <a:moveTo>
                  <a:pt x="0" y="166728"/>
                </a:moveTo>
                <a:lnTo>
                  <a:pt x="7253" y="166728"/>
                </a:lnTo>
              </a:path>
              <a:path w="725804" h="417194">
                <a:moveTo>
                  <a:pt x="0" y="83364"/>
                </a:moveTo>
                <a:lnTo>
                  <a:pt x="7253" y="83364"/>
                </a:lnTo>
              </a:path>
              <a:path w="725804" h="417194">
                <a:moveTo>
                  <a:pt x="0" y="0"/>
                </a:moveTo>
                <a:lnTo>
                  <a:pt x="7253" y="0"/>
                </a:lnTo>
              </a:path>
              <a:path w="725804" h="417194">
                <a:moveTo>
                  <a:pt x="725375" y="416820"/>
                </a:moveTo>
                <a:lnTo>
                  <a:pt x="718121" y="416820"/>
                </a:lnTo>
              </a:path>
              <a:path w="725804" h="417194">
                <a:moveTo>
                  <a:pt x="725375" y="333456"/>
                </a:moveTo>
                <a:lnTo>
                  <a:pt x="718121" y="333456"/>
                </a:lnTo>
              </a:path>
              <a:path w="725804" h="417194">
                <a:moveTo>
                  <a:pt x="725375" y="250092"/>
                </a:moveTo>
                <a:lnTo>
                  <a:pt x="718121" y="250092"/>
                </a:lnTo>
              </a:path>
              <a:path w="725804" h="417194">
                <a:moveTo>
                  <a:pt x="725375" y="166728"/>
                </a:moveTo>
                <a:lnTo>
                  <a:pt x="718121" y="166728"/>
                </a:lnTo>
              </a:path>
              <a:path w="725804" h="417194">
                <a:moveTo>
                  <a:pt x="725375" y="83364"/>
                </a:moveTo>
                <a:lnTo>
                  <a:pt x="718121" y="83364"/>
                </a:lnTo>
              </a:path>
              <a:path w="725804" h="417194">
                <a:moveTo>
                  <a:pt x="725375" y="0"/>
                </a:moveTo>
                <a:lnTo>
                  <a:pt x="71812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2935736" y="1579662"/>
            <a:ext cx="933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-0.02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987162" y="1496298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946562" y="1412934"/>
            <a:ext cx="8382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0.02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946562" y="1329570"/>
            <a:ext cx="8382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0.04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946562" y="1246206"/>
            <a:ext cx="8382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0.06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946562" y="1162842"/>
            <a:ext cx="8382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0.08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215059" y="1132731"/>
            <a:ext cx="35179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b="1" dirty="0">
                <a:latin typeface="Arial"/>
                <a:cs typeface="Arial"/>
              </a:rPr>
              <a:t>Nominal</a:t>
            </a:r>
            <a:r>
              <a:rPr sz="250" b="1" spc="-5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interest</a:t>
            </a:r>
            <a:r>
              <a:rPr sz="250" b="1" spc="-5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rate</a:t>
            </a:r>
            <a:endParaRPr sz="250">
              <a:latin typeface="Arial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3033370" y="1224110"/>
            <a:ext cx="726440" cy="370840"/>
            <a:chOff x="3033370" y="1224110"/>
            <a:chExt cx="726440" cy="370840"/>
          </a:xfrm>
        </p:grpSpPr>
        <p:sp>
          <p:nvSpPr>
            <p:cNvPr id="65" name="object 65"/>
            <p:cNvSpPr/>
            <p:nvPr/>
          </p:nvSpPr>
          <p:spPr>
            <a:xfrm>
              <a:off x="3037430" y="1228170"/>
              <a:ext cx="718820" cy="362585"/>
            </a:xfrm>
            <a:custGeom>
              <a:avLst/>
              <a:gdLst/>
              <a:ahLst/>
              <a:cxnLst/>
              <a:rect l="l" t="t" r="r" b="b"/>
              <a:pathLst>
                <a:path w="718820" h="362584">
                  <a:moveTo>
                    <a:pt x="0" y="339740"/>
                  </a:moveTo>
                  <a:lnTo>
                    <a:pt x="3626" y="362297"/>
                  </a:lnTo>
                  <a:lnTo>
                    <a:pt x="130567" y="362297"/>
                  </a:lnTo>
                  <a:lnTo>
                    <a:pt x="141448" y="322153"/>
                  </a:lnTo>
                  <a:lnTo>
                    <a:pt x="148701" y="271763"/>
                  </a:lnTo>
                  <a:lnTo>
                    <a:pt x="152328" y="245604"/>
                  </a:lnTo>
                  <a:lnTo>
                    <a:pt x="155955" y="219861"/>
                  </a:lnTo>
                  <a:lnTo>
                    <a:pt x="163209" y="171215"/>
                  </a:lnTo>
                  <a:lnTo>
                    <a:pt x="170463" y="127760"/>
                  </a:lnTo>
                  <a:lnTo>
                    <a:pt x="177716" y="90344"/>
                  </a:lnTo>
                  <a:lnTo>
                    <a:pt x="188597" y="46321"/>
                  </a:lnTo>
                  <a:lnTo>
                    <a:pt x="203105" y="10553"/>
                  </a:lnTo>
                  <a:lnTo>
                    <a:pt x="217612" y="0"/>
                  </a:lnTo>
                  <a:lnTo>
                    <a:pt x="221239" y="1044"/>
                  </a:lnTo>
                  <a:lnTo>
                    <a:pt x="243000" y="34317"/>
                  </a:lnTo>
                  <a:lnTo>
                    <a:pt x="257508" y="77750"/>
                  </a:lnTo>
                  <a:lnTo>
                    <a:pt x="268388" y="118455"/>
                  </a:lnTo>
                  <a:lnTo>
                    <a:pt x="279269" y="164091"/>
                  </a:lnTo>
                  <a:lnTo>
                    <a:pt x="290150" y="212886"/>
                  </a:lnTo>
                  <a:lnTo>
                    <a:pt x="301030" y="263186"/>
                  </a:lnTo>
                  <a:lnTo>
                    <a:pt x="304657" y="280027"/>
                  </a:lnTo>
                  <a:lnTo>
                    <a:pt x="308284" y="296819"/>
                  </a:lnTo>
                  <a:lnTo>
                    <a:pt x="311911" y="313516"/>
                  </a:lnTo>
                  <a:lnTo>
                    <a:pt x="315538" y="330070"/>
                  </a:lnTo>
                  <a:lnTo>
                    <a:pt x="319165" y="346442"/>
                  </a:lnTo>
                  <a:lnTo>
                    <a:pt x="322791" y="362297"/>
                  </a:lnTo>
                  <a:lnTo>
                    <a:pt x="326418" y="362297"/>
                  </a:lnTo>
                  <a:lnTo>
                    <a:pt x="330045" y="362297"/>
                  </a:lnTo>
                  <a:lnTo>
                    <a:pt x="718121" y="362297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037430" y="1546309"/>
              <a:ext cx="718820" cy="44450"/>
            </a:xfrm>
            <a:custGeom>
              <a:avLst/>
              <a:gdLst/>
              <a:ahLst/>
              <a:cxnLst/>
              <a:rect l="l" t="t" r="r" b="b"/>
              <a:pathLst>
                <a:path w="718820" h="44450">
                  <a:moveTo>
                    <a:pt x="0" y="17403"/>
                  </a:moveTo>
                  <a:lnTo>
                    <a:pt x="3626" y="44158"/>
                  </a:lnTo>
                  <a:lnTo>
                    <a:pt x="605688" y="44158"/>
                  </a:lnTo>
                  <a:lnTo>
                    <a:pt x="641957" y="31886"/>
                  </a:lnTo>
                  <a:lnTo>
                    <a:pt x="649210" y="28793"/>
                  </a:lnTo>
                  <a:lnTo>
                    <a:pt x="652837" y="27247"/>
                  </a:lnTo>
                  <a:lnTo>
                    <a:pt x="689106" y="11911"/>
                  </a:lnTo>
                  <a:lnTo>
                    <a:pt x="718121" y="35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/>
          <p:nvPr/>
        </p:nvSpPr>
        <p:spPr>
          <a:xfrm>
            <a:off x="2077444" y="1773706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5" h="417194">
                <a:moveTo>
                  <a:pt x="0" y="416820"/>
                </a:moveTo>
                <a:lnTo>
                  <a:pt x="725375" y="416820"/>
                </a:lnTo>
              </a:path>
              <a:path w="725805" h="417194">
                <a:moveTo>
                  <a:pt x="0" y="416820"/>
                </a:moveTo>
                <a:lnTo>
                  <a:pt x="0" y="409566"/>
                </a:lnTo>
              </a:path>
              <a:path w="725805" h="417194">
                <a:moveTo>
                  <a:pt x="181343" y="416820"/>
                </a:moveTo>
                <a:lnTo>
                  <a:pt x="181343" y="409566"/>
                </a:lnTo>
              </a:path>
              <a:path w="725805" h="417194">
                <a:moveTo>
                  <a:pt x="362687" y="416820"/>
                </a:moveTo>
                <a:lnTo>
                  <a:pt x="362687" y="409566"/>
                </a:lnTo>
              </a:path>
              <a:path w="725805" h="417194">
                <a:moveTo>
                  <a:pt x="544031" y="416820"/>
                </a:moveTo>
                <a:lnTo>
                  <a:pt x="544031" y="409566"/>
                </a:lnTo>
              </a:path>
              <a:path w="725805" h="417194">
                <a:moveTo>
                  <a:pt x="725375" y="416820"/>
                </a:moveTo>
                <a:lnTo>
                  <a:pt x="725375" y="409566"/>
                </a:lnTo>
              </a:path>
              <a:path w="725805" h="417194">
                <a:moveTo>
                  <a:pt x="0" y="0"/>
                </a:moveTo>
                <a:lnTo>
                  <a:pt x="725375" y="0"/>
                </a:lnTo>
              </a:path>
              <a:path w="725805" h="417194">
                <a:moveTo>
                  <a:pt x="0" y="0"/>
                </a:moveTo>
                <a:lnTo>
                  <a:pt x="0" y="7253"/>
                </a:lnTo>
              </a:path>
              <a:path w="725805" h="417194">
                <a:moveTo>
                  <a:pt x="181343" y="0"/>
                </a:moveTo>
                <a:lnTo>
                  <a:pt x="181343" y="7253"/>
                </a:lnTo>
              </a:path>
              <a:path w="725805" h="417194">
                <a:moveTo>
                  <a:pt x="362687" y="0"/>
                </a:moveTo>
                <a:lnTo>
                  <a:pt x="362687" y="7253"/>
                </a:lnTo>
              </a:path>
              <a:path w="725805" h="417194">
                <a:moveTo>
                  <a:pt x="544031" y="0"/>
                </a:moveTo>
                <a:lnTo>
                  <a:pt x="544031" y="7253"/>
                </a:lnTo>
              </a:path>
              <a:path w="725805" h="417194">
                <a:moveTo>
                  <a:pt x="725375" y="0"/>
                </a:moveTo>
                <a:lnTo>
                  <a:pt x="725375" y="7253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2055271" y="2189194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228495" y="2189194"/>
            <a:ext cx="42989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85420" algn="l"/>
                <a:tab pos="367030" algn="l"/>
              </a:tabLst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50	100	150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764406" y="2189194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2077444" y="1773706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5" h="417194">
                <a:moveTo>
                  <a:pt x="0" y="416820"/>
                </a:moveTo>
                <a:lnTo>
                  <a:pt x="0" y="0"/>
                </a:lnTo>
              </a:path>
              <a:path w="725805" h="417194">
                <a:moveTo>
                  <a:pt x="725375" y="416820"/>
                </a:moveTo>
                <a:lnTo>
                  <a:pt x="725375" y="0"/>
                </a:lnTo>
              </a:path>
              <a:path w="725805" h="417194">
                <a:moveTo>
                  <a:pt x="0" y="416820"/>
                </a:moveTo>
                <a:lnTo>
                  <a:pt x="7254" y="416820"/>
                </a:lnTo>
              </a:path>
              <a:path w="725805" h="417194">
                <a:moveTo>
                  <a:pt x="0" y="347349"/>
                </a:moveTo>
                <a:lnTo>
                  <a:pt x="7254" y="347349"/>
                </a:lnTo>
              </a:path>
              <a:path w="725805" h="417194">
                <a:moveTo>
                  <a:pt x="0" y="277880"/>
                </a:moveTo>
                <a:lnTo>
                  <a:pt x="7254" y="277880"/>
                </a:lnTo>
              </a:path>
              <a:path w="725805" h="417194">
                <a:moveTo>
                  <a:pt x="0" y="208410"/>
                </a:moveTo>
                <a:lnTo>
                  <a:pt x="7254" y="208410"/>
                </a:lnTo>
              </a:path>
              <a:path w="725805" h="417194">
                <a:moveTo>
                  <a:pt x="0" y="138939"/>
                </a:moveTo>
                <a:lnTo>
                  <a:pt x="7254" y="138939"/>
                </a:lnTo>
              </a:path>
              <a:path w="725805" h="417194">
                <a:moveTo>
                  <a:pt x="0" y="69470"/>
                </a:moveTo>
                <a:lnTo>
                  <a:pt x="7254" y="69470"/>
                </a:lnTo>
              </a:path>
              <a:path w="725805" h="417194">
                <a:moveTo>
                  <a:pt x="0" y="0"/>
                </a:moveTo>
                <a:lnTo>
                  <a:pt x="7254" y="0"/>
                </a:lnTo>
              </a:path>
              <a:path w="725805" h="417194">
                <a:moveTo>
                  <a:pt x="725375" y="416820"/>
                </a:moveTo>
                <a:lnTo>
                  <a:pt x="718121" y="416820"/>
                </a:lnTo>
              </a:path>
              <a:path w="725805" h="417194">
                <a:moveTo>
                  <a:pt x="725375" y="347349"/>
                </a:moveTo>
                <a:lnTo>
                  <a:pt x="718121" y="347349"/>
                </a:lnTo>
              </a:path>
              <a:path w="725805" h="417194">
                <a:moveTo>
                  <a:pt x="725375" y="277880"/>
                </a:moveTo>
                <a:lnTo>
                  <a:pt x="718121" y="277880"/>
                </a:lnTo>
              </a:path>
              <a:path w="725805" h="417194">
                <a:moveTo>
                  <a:pt x="725375" y="208410"/>
                </a:moveTo>
                <a:lnTo>
                  <a:pt x="718121" y="208410"/>
                </a:lnTo>
              </a:path>
              <a:path w="725805" h="417194">
                <a:moveTo>
                  <a:pt x="725375" y="138939"/>
                </a:moveTo>
                <a:lnTo>
                  <a:pt x="718121" y="138939"/>
                </a:lnTo>
              </a:path>
              <a:path w="725805" h="417194">
                <a:moveTo>
                  <a:pt x="725375" y="69470"/>
                </a:moveTo>
                <a:lnTo>
                  <a:pt x="718121" y="69470"/>
                </a:lnTo>
              </a:path>
              <a:path w="725805" h="417194">
                <a:moveTo>
                  <a:pt x="725375" y="0"/>
                </a:moveTo>
                <a:lnTo>
                  <a:pt x="71812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1966764" y="2158880"/>
            <a:ext cx="10985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-0.015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1983004" y="2089409"/>
            <a:ext cx="933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1966764" y="2019940"/>
            <a:ext cx="10985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-0.005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034430" y="1950470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1977591" y="1880999"/>
            <a:ext cx="10033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0.005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1993831" y="1811530"/>
            <a:ext cx="8382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977591" y="1742059"/>
            <a:ext cx="10033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0.015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166244" y="1609976"/>
            <a:ext cx="542290" cy="16700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74930">
              <a:lnSpc>
                <a:spcPct val="100000"/>
              </a:lnSpc>
              <a:spcBef>
                <a:spcPts val="135"/>
              </a:spcBef>
              <a:tabLst>
                <a:tab pos="247650" algn="l"/>
                <a:tab pos="429259" algn="l"/>
              </a:tabLst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50	100	150</a:t>
            </a:r>
            <a:endParaRPr sz="2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50" b="1" dirty="0">
                <a:latin typeface="Arial"/>
                <a:cs typeface="Arial"/>
              </a:rPr>
              <a:t>Nominal</a:t>
            </a:r>
            <a:r>
              <a:rPr sz="250" b="1" spc="10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interest</a:t>
            </a:r>
            <a:r>
              <a:rPr sz="250" b="1" spc="10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rate</a:t>
            </a:r>
            <a:r>
              <a:rPr sz="250" b="1" spc="10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expectation</a:t>
            </a:r>
            <a:endParaRPr sz="250">
              <a:latin typeface="Arial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2080638" y="1823115"/>
            <a:ext cx="726440" cy="320040"/>
            <a:chOff x="2080638" y="1823115"/>
            <a:chExt cx="726440" cy="320040"/>
          </a:xfrm>
        </p:grpSpPr>
        <p:sp>
          <p:nvSpPr>
            <p:cNvPr id="81" name="object 81"/>
            <p:cNvSpPr/>
            <p:nvPr/>
          </p:nvSpPr>
          <p:spPr>
            <a:xfrm>
              <a:off x="2084698" y="1827175"/>
              <a:ext cx="718820" cy="215900"/>
            </a:xfrm>
            <a:custGeom>
              <a:avLst/>
              <a:gdLst/>
              <a:ahLst/>
              <a:cxnLst/>
              <a:rect l="l" t="t" r="r" b="b"/>
              <a:pathLst>
                <a:path w="718819" h="215900">
                  <a:moveTo>
                    <a:pt x="0" y="154940"/>
                  </a:moveTo>
                  <a:lnTo>
                    <a:pt x="3626" y="156007"/>
                  </a:lnTo>
                  <a:lnTo>
                    <a:pt x="7254" y="157666"/>
                  </a:lnTo>
                  <a:lnTo>
                    <a:pt x="10880" y="159311"/>
                  </a:lnTo>
                  <a:lnTo>
                    <a:pt x="47149" y="175059"/>
                  </a:lnTo>
                  <a:lnTo>
                    <a:pt x="83417" y="189590"/>
                  </a:lnTo>
                  <a:lnTo>
                    <a:pt x="119686" y="203002"/>
                  </a:lnTo>
                  <a:lnTo>
                    <a:pt x="145075" y="210098"/>
                  </a:lnTo>
                  <a:lnTo>
                    <a:pt x="148701" y="209600"/>
                  </a:lnTo>
                  <a:lnTo>
                    <a:pt x="177716" y="182396"/>
                  </a:lnTo>
                  <a:lnTo>
                    <a:pt x="199477" y="142671"/>
                  </a:lnTo>
                  <a:lnTo>
                    <a:pt x="213985" y="112395"/>
                  </a:lnTo>
                  <a:lnTo>
                    <a:pt x="217612" y="104751"/>
                  </a:lnTo>
                  <a:lnTo>
                    <a:pt x="235746" y="68028"/>
                  </a:lnTo>
                  <a:lnTo>
                    <a:pt x="257507" y="31469"/>
                  </a:lnTo>
                  <a:lnTo>
                    <a:pt x="286522" y="3464"/>
                  </a:lnTo>
                  <a:lnTo>
                    <a:pt x="301030" y="0"/>
                  </a:lnTo>
                  <a:lnTo>
                    <a:pt x="304657" y="265"/>
                  </a:lnTo>
                  <a:lnTo>
                    <a:pt x="326418" y="11013"/>
                  </a:lnTo>
                  <a:lnTo>
                    <a:pt x="330045" y="13833"/>
                  </a:lnTo>
                  <a:lnTo>
                    <a:pt x="362687" y="38206"/>
                  </a:lnTo>
                  <a:lnTo>
                    <a:pt x="395329" y="60882"/>
                  </a:lnTo>
                  <a:lnTo>
                    <a:pt x="427971" y="81975"/>
                  </a:lnTo>
                  <a:lnTo>
                    <a:pt x="464239" y="103693"/>
                  </a:lnTo>
                  <a:lnTo>
                    <a:pt x="500508" y="123733"/>
                  </a:lnTo>
                  <a:lnTo>
                    <a:pt x="536777" y="142227"/>
                  </a:lnTo>
                  <a:lnTo>
                    <a:pt x="573046" y="159292"/>
                  </a:lnTo>
                  <a:lnTo>
                    <a:pt x="609314" y="175042"/>
                  </a:lnTo>
                  <a:lnTo>
                    <a:pt x="645583" y="189577"/>
                  </a:lnTo>
                  <a:lnTo>
                    <a:pt x="681852" y="202988"/>
                  </a:lnTo>
                  <a:lnTo>
                    <a:pt x="718121" y="215366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084698" y="1982116"/>
              <a:ext cx="718820" cy="157480"/>
            </a:xfrm>
            <a:custGeom>
              <a:avLst/>
              <a:gdLst/>
              <a:ahLst/>
              <a:cxnLst/>
              <a:rect l="l" t="t" r="r" b="b"/>
              <a:pathLst>
                <a:path w="718819" h="157480">
                  <a:moveTo>
                    <a:pt x="0" y="0"/>
                  </a:moveTo>
                  <a:lnTo>
                    <a:pt x="3626" y="952"/>
                  </a:lnTo>
                  <a:lnTo>
                    <a:pt x="7254" y="2614"/>
                  </a:lnTo>
                  <a:lnTo>
                    <a:pt x="10880" y="4260"/>
                  </a:lnTo>
                  <a:lnTo>
                    <a:pt x="47149" y="20015"/>
                  </a:lnTo>
                  <a:lnTo>
                    <a:pt x="83417" y="34555"/>
                  </a:lnTo>
                  <a:lnTo>
                    <a:pt x="119686" y="47974"/>
                  </a:lnTo>
                  <a:lnTo>
                    <a:pt x="155955" y="60357"/>
                  </a:lnTo>
                  <a:lnTo>
                    <a:pt x="195851" y="72875"/>
                  </a:lnTo>
                  <a:lnTo>
                    <a:pt x="235746" y="84338"/>
                  </a:lnTo>
                  <a:lnTo>
                    <a:pt x="275642" y="94829"/>
                  </a:lnTo>
                  <a:lnTo>
                    <a:pt x="315537" y="104435"/>
                  </a:lnTo>
                  <a:lnTo>
                    <a:pt x="355433" y="113226"/>
                  </a:lnTo>
                  <a:lnTo>
                    <a:pt x="395329" y="121275"/>
                  </a:lnTo>
                  <a:lnTo>
                    <a:pt x="435224" y="128643"/>
                  </a:lnTo>
                  <a:lnTo>
                    <a:pt x="475120" y="135390"/>
                  </a:lnTo>
                  <a:lnTo>
                    <a:pt x="478747" y="135972"/>
                  </a:lnTo>
                  <a:lnTo>
                    <a:pt x="482374" y="136554"/>
                  </a:lnTo>
                  <a:lnTo>
                    <a:pt x="522269" y="142630"/>
                  </a:lnTo>
                  <a:lnTo>
                    <a:pt x="562165" y="148193"/>
                  </a:lnTo>
                  <a:lnTo>
                    <a:pt x="602061" y="153284"/>
                  </a:lnTo>
                  <a:lnTo>
                    <a:pt x="641956" y="156759"/>
                  </a:lnTo>
                  <a:lnTo>
                    <a:pt x="652837" y="156892"/>
                  </a:lnTo>
                  <a:lnTo>
                    <a:pt x="656464" y="156854"/>
                  </a:lnTo>
                  <a:lnTo>
                    <a:pt x="696359" y="153812"/>
                  </a:lnTo>
                  <a:lnTo>
                    <a:pt x="718121" y="150260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/>
          <p:nvPr/>
        </p:nvSpPr>
        <p:spPr>
          <a:xfrm>
            <a:off x="3030176" y="1773706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4" h="417194">
                <a:moveTo>
                  <a:pt x="0" y="416820"/>
                </a:moveTo>
                <a:lnTo>
                  <a:pt x="725375" y="416820"/>
                </a:lnTo>
              </a:path>
              <a:path w="725804" h="417194">
                <a:moveTo>
                  <a:pt x="0" y="416820"/>
                </a:moveTo>
                <a:lnTo>
                  <a:pt x="0" y="409566"/>
                </a:lnTo>
              </a:path>
              <a:path w="725804" h="417194">
                <a:moveTo>
                  <a:pt x="181343" y="416820"/>
                </a:moveTo>
                <a:lnTo>
                  <a:pt x="181343" y="409566"/>
                </a:lnTo>
              </a:path>
              <a:path w="725804" h="417194">
                <a:moveTo>
                  <a:pt x="362687" y="416820"/>
                </a:moveTo>
                <a:lnTo>
                  <a:pt x="362687" y="409566"/>
                </a:lnTo>
              </a:path>
              <a:path w="725804" h="417194">
                <a:moveTo>
                  <a:pt x="544031" y="416820"/>
                </a:moveTo>
                <a:lnTo>
                  <a:pt x="544031" y="409566"/>
                </a:lnTo>
              </a:path>
              <a:path w="725804" h="417194">
                <a:moveTo>
                  <a:pt x="725375" y="416820"/>
                </a:moveTo>
                <a:lnTo>
                  <a:pt x="725375" y="409566"/>
                </a:lnTo>
              </a:path>
              <a:path w="725804" h="417194">
                <a:moveTo>
                  <a:pt x="0" y="0"/>
                </a:moveTo>
                <a:lnTo>
                  <a:pt x="725375" y="0"/>
                </a:lnTo>
              </a:path>
              <a:path w="725804" h="417194">
                <a:moveTo>
                  <a:pt x="0" y="0"/>
                </a:moveTo>
                <a:lnTo>
                  <a:pt x="0" y="7253"/>
                </a:lnTo>
              </a:path>
              <a:path w="725804" h="417194">
                <a:moveTo>
                  <a:pt x="181343" y="0"/>
                </a:moveTo>
                <a:lnTo>
                  <a:pt x="181343" y="7253"/>
                </a:lnTo>
              </a:path>
              <a:path w="725804" h="417194">
                <a:moveTo>
                  <a:pt x="362687" y="0"/>
                </a:moveTo>
                <a:lnTo>
                  <a:pt x="362687" y="7253"/>
                </a:lnTo>
              </a:path>
              <a:path w="725804" h="417194">
                <a:moveTo>
                  <a:pt x="544031" y="0"/>
                </a:moveTo>
                <a:lnTo>
                  <a:pt x="544031" y="7253"/>
                </a:lnTo>
              </a:path>
              <a:path w="725804" h="417194">
                <a:moveTo>
                  <a:pt x="725375" y="0"/>
                </a:moveTo>
                <a:lnTo>
                  <a:pt x="725375" y="7253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3008003" y="2189194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3181226" y="2189194"/>
            <a:ext cx="42989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85420" algn="l"/>
                <a:tab pos="367030" algn="l"/>
              </a:tabLst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50	100	150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717138" y="2189194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3030176" y="1773706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4" h="417194">
                <a:moveTo>
                  <a:pt x="0" y="416820"/>
                </a:moveTo>
                <a:lnTo>
                  <a:pt x="0" y="0"/>
                </a:lnTo>
              </a:path>
              <a:path w="725804" h="417194">
                <a:moveTo>
                  <a:pt x="725375" y="416820"/>
                </a:moveTo>
                <a:lnTo>
                  <a:pt x="725375" y="0"/>
                </a:lnTo>
              </a:path>
              <a:path w="725804" h="417194">
                <a:moveTo>
                  <a:pt x="0" y="416820"/>
                </a:moveTo>
                <a:lnTo>
                  <a:pt x="7253" y="416820"/>
                </a:lnTo>
              </a:path>
              <a:path w="725804" h="417194">
                <a:moveTo>
                  <a:pt x="0" y="277880"/>
                </a:moveTo>
                <a:lnTo>
                  <a:pt x="7253" y="277880"/>
                </a:lnTo>
              </a:path>
              <a:path w="725804" h="417194">
                <a:moveTo>
                  <a:pt x="0" y="138939"/>
                </a:moveTo>
                <a:lnTo>
                  <a:pt x="7253" y="138939"/>
                </a:lnTo>
              </a:path>
              <a:path w="725804" h="417194">
                <a:moveTo>
                  <a:pt x="0" y="0"/>
                </a:moveTo>
                <a:lnTo>
                  <a:pt x="7253" y="0"/>
                </a:lnTo>
              </a:path>
              <a:path w="725804" h="417194">
                <a:moveTo>
                  <a:pt x="725375" y="416820"/>
                </a:moveTo>
                <a:lnTo>
                  <a:pt x="718121" y="416820"/>
                </a:lnTo>
              </a:path>
              <a:path w="725804" h="417194">
                <a:moveTo>
                  <a:pt x="725375" y="277880"/>
                </a:moveTo>
                <a:lnTo>
                  <a:pt x="718121" y="277880"/>
                </a:lnTo>
              </a:path>
              <a:path w="725804" h="417194">
                <a:moveTo>
                  <a:pt x="725375" y="138939"/>
                </a:moveTo>
                <a:lnTo>
                  <a:pt x="718121" y="138939"/>
                </a:lnTo>
              </a:path>
              <a:path w="725804" h="417194">
                <a:moveTo>
                  <a:pt x="725375" y="0"/>
                </a:moveTo>
                <a:lnTo>
                  <a:pt x="71812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2919496" y="2158880"/>
            <a:ext cx="10985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-0.015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935736" y="2019940"/>
            <a:ext cx="933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919496" y="1880999"/>
            <a:ext cx="10985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-0.005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2987162" y="1742059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219119" y="1711948"/>
            <a:ext cx="34417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b="1" dirty="0">
                <a:latin typeface="Arial"/>
                <a:cs typeface="Arial"/>
              </a:rPr>
              <a:t>Inflation</a:t>
            </a:r>
            <a:r>
              <a:rPr sz="250" b="1" spc="-10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expectation</a:t>
            </a:r>
            <a:endParaRPr sz="250">
              <a:latin typeface="Arial"/>
              <a:cs typeface="Arial"/>
            </a:endParaRPr>
          </a:p>
        </p:txBody>
      </p:sp>
      <p:grpSp>
        <p:nvGrpSpPr>
          <p:cNvPr id="93" name="object 93"/>
          <p:cNvGrpSpPr/>
          <p:nvPr/>
        </p:nvGrpSpPr>
        <p:grpSpPr>
          <a:xfrm>
            <a:off x="3033370" y="1769854"/>
            <a:ext cx="726440" cy="370840"/>
            <a:chOff x="3033370" y="1769854"/>
            <a:chExt cx="726440" cy="370840"/>
          </a:xfrm>
        </p:grpSpPr>
        <p:sp>
          <p:nvSpPr>
            <p:cNvPr id="94" name="object 94"/>
            <p:cNvSpPr/>
            <p:nvPr/>
          </p:nvSpPr>
          <p:spPr>
            <a:xfrm>
              <a:off x="3037430" y="1773914"/>
              <a:ext cx="718820" cy="362585"/>
            </a:xfrm>
            <a:custGeom>
              <a:avLst/>
              <a:gdLst/>
              <a:ahLst/>
              <a:cxnLst/>
              <a:rect l="l" t="t" r="r" b="b"/>
              <a:pathLst>
                <a:path w="718820" h="362585">
                  <a:moveTo>
                    <a:pt x="0" y="0"/>
                  </a:moveTo>
                  <a:lnTo>
                    <a:pt x="36268" y="19149"/>
                  </a:lnTo>
                  <a:lnTo>
                    <a:pt x="39895" y="22505"/>
                  </a:lnTo>
                  <a:lnTo>
                    <a:pt x="43522" y="25853"/>
                  </a:lnTo>
                  <a:lnTo>
                    <a:pt x="72537" y="50611"/>
                  </a:lnTo>
                  <a:lnTo>
                    <a:pt x="105179" y="74018"/>
                  </a:lnTo>
                  <a:lnTo>
                    <a:pt x="141448" y="95197"/>
                  </a:lnTo>
                  <a:lnTo>
                    <a:pt x="177716" y="112084"/>
                  </a:lnTo>
                  <a:lnTo>
                    <a:pt x="213985" y="126201"/>
                  </a:lnTo>
                  <a:lnTo>
                    <a:pt x="221239" y="128881"/>
                  </a:lnTo>
                  <a:lnTo>
                    <a:pt x="224866" y="130221"/>
                  </a:lnTo>
                  <a:lnTo>
                    <a:pt x="261135" y="143927"/>
                  </a:lnTo>
                  <a:lnTo>
                    <a:pt x="297403" y="159173"/>
                  </a:lnTo>
                  <a:lnTo>
                    <a:pt x="333672" y="176409"/>
                  </a:lnTo>
                  <a:lnTo>
                    <a:pt x="369941" y="195109"/>
                  </a:lnTo>
                  <a:lnTo>
                    <a:pt x="406210" y="214548"/>
                  </a:lnTo>
                  <a:lnTo>
                    <a:pt x="413463" y="218475"/>
                  </a:lnTo>
                  <a:lnTo>
                    <a:pt x="417090" y="220438"/>
                  </a:lnTo>
                  <a:lnTo>
                    <a:pt x="420717" y="222403"/>
                  </a:lnTo>
                  <a:lnTo>
                    <a:pt x="424344" y="224368"/>
                  </a:lnTo>
                  <a:lnTo>
                    <a:pt x="427971" y="226333"/>
                  </a:lnTo>
                  <a:lnTo>
                    <a:pt x="453359" y="240036"/>
                  </a:lnTo>
                  <a:lnTo>
                    <a:pt x="456986" y="241985"/>
                  </a:lnTo>
                  <a:lnTo>
                    <a:pt x="493255" y="261216"/>
                  </a:lnTo>
                  <a:lnTo>
                    <a:pt x="529523" y="279840"/>
                  </a:lnTo>
                  <a:lnTo>
                    <a:pt x="565792" y="297682"/>
                  </a:lnTo>
                  <a:lnTo>
                    <a:pt x="602061" y="314628"/>
                  </a:lnTo>
                  <a:lnTo>
                    <a:pt x="638330" y="330619"/>
                  </a:lnTo>
                  <a:lnTo>
                    <a:pt x="674598" y="345625"/>
                  </a:lnTo>
                  <a:lnTo>
                    <a:pt x="710867" y="359645"/>
                  </a:lnTo>
                  <a:lnTo>
                    <a:pt x="718121" y="362330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3037430" y="1773914"/>
              <a:ext cx="718820" cy="148590"/>
            </a:xfrm>
            <a:custGeom>
              <a:avLst/>
              <a:gdLst/>
              <a:ahLst/>
              <a:cxnLst/>
              <a:rect l="l" t="t" r="r" b="b"/>
              <a:pathLst>
                <a:path w="718820" h="148589">
                  <a:moveTo>
                    <a:pt x="0" y="0"/>
                  </a:moveTo>
                  <a:lnTo>
                    <a:pt x="36268" y="19149"/>
                  </a:lnTo>
                  <a:lnTo>
                    <a:pt x="39895" y="22508"/>
                  </a:lnTo>
                  <a:lnTo>
                    <a:pt x="43522" y="25856"/>
                  </a:lnTo>
                  <a:lnTo>
                    <a:pt x="72537" y="50613"/>
                  </a:lnTo>
                  <a:lnTo>
                    <a:pt x="105179" y="74028"/>
                  </a:lnTo>
                  <a:lnTo>
                    <a:pt x="141448" y="95213"/>
                  </a:lnTo>
                  <a:lnTo>
                    <a:pt x="177716" y="112000"/>
                  </a:lnTo>
                  <a:lnTo>
                    <a:pt x="213985" y="124991"/>
                  </a:lnTo>
                  <a:lnTo>
                    <a:pt x="253881" y="135490"/>
                  </a:lnTo>
                  <a:lnTo>
                    <a:pt x="293776" y="142552"/>
                  </a:lnTo>
                  <a:lnTo>
                    <a:pt x="333672" y="146634"/>
                  </a:lnTo>
                  <a:lnTo>
                    <a:pt x="373568" y="148109"/>
                  </a:lnTo>
                  <a:lnTo>
                    <a:pt x="377195" y="148125"/>
                  </a:lnTo>
                  <a:lnTo>
                    <a:pt x="380822" y="148122"/>
                  </a:lnTo>
                  <a:lnTo>
                    <a:pt x="420717" y="146912"/>
                  </a:lnTo>
                  <a:lnTo>
                    <a:pt x="460613" y="143700"/>
                  </a:lnTo>
                  <a:lnTo>
                    <a:pt x="500508" y="138684"/>
                  </a:lnTo>
                  <a:lnTo>
                    <a:pt x="540404" y="132034"/>
                  </a:lnTo>
                  <a:lnTo>
                    <a:pt x="580300" y="123879"/>
                  </a:lnTo>
                  <a:lnTo>
                    <a:pt x="620195" y="114330"/>
                  </a:lnTo>
                  <a:lnTo>
                    <a:pt x="660091" y="103479"/>
                  </a:lnTo>
                  <a:lnTo>
                    <a:pt x="699987" y="91483"/>
                  </a:lnTo>
                  <a:lnTo>
                    <a:pt x="718121" y="85718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6" name="object 96"/>
          <p:cNvSpPr/>
          <p:nvPr/>
        </p:nvSpPr>
        <p:spPr>
          <a:xfrm>
            <a:off x="2077444" y="2352923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5" h="417194">
                <a:moveTo>
                  <a:pt x="0" y="416820"/>
                </a:moveTo>
                <a:lnTo>
                  <a:pt x="725375" y="416820"/>
                </a:lnTo>
              </a:path>
              <a:path w="725805" h="417194">
                <a:moveTo>
                  <a:pt x="0" y="416820"/>
                </a:moveTo>
                <a:lnTo>
                  <a:pt x="0" y="409566"/>
                </a:lnTo>
              </a:path>
              <a:path w="725805" h="417194">
                <a:moveTo>
                  <a:pt x="181343" y="416820"/>
                </a:moveTo>
                <a:lnTo>
                  <a:pt x="181343" y="409566"/>
                </a:lnTo>
              </a:path>
              <a:path w="725805" h="417194">
                <a:moveTo>
                  <a:pt x="362687" y="416820"/>
                </a:moveTo>
                <a:lnTo>
                  <a:pt x="362687" y="409566"/>
                </a:lnTo>
              </a:path>
              <a:path w="725805" h="417194">
                <a:moveTo>
                  <a:pt x="544031" y="416820"/>
                </a:moveTo>
                <a:lnTo>
                  <a:pt x="544031" y="409566"/>
                </a:lnTo>
              </a:path>
              <a:path w="725805" h="417194">
                <a:moveTo>
                  <a:pt x="725375" y="416820"/>
                </a:moveTo>
                <a:lnTo>
                  <a:pt x="725375" y="409566"/>
                </a:lnTo>
              </a:path>
              <a:path w="725805" h="417194">
                <a:moveTo>
                  <a:pt x="0" y="0"/>
                </a:moveTo>
                <a:lnTo>
                  <a:pt x="725375" y="0"/>
                </a:lnTo>
              </a:path>
              <a:path w="725805" h="417194">
                <a:moveTo>
                  <a:pt x="0" y="0"/>
                </a:moveTo>
                <a:lnTo>
                  <a:pt x="0" y="7253"/>
                </a:lnTo>
              </a:path>
              <a:path w="725805" h="417194">
                <a:moveTo>
                  <a:pt x="181343" y="0"/>
                </a:moveTo>
                <a:lnTo>
                  <a:pt x="181343" y="7253"/>
                </a:lnTo>
              </a:path>
              <a:path w="725805" h="417194">
                <a:moveTo>
                  <a:pt x="362687" y="0"/>
                </a:moveTo>
                <a:lnTo>
                  <a:pt x="362687" y="7253"/>
                </a:lnTo>
              </a:path>
              <a:path w="725805" h="417194">
                <a:moveTo>
                  <a:pt x="544031" y="0"/>
                </a:moveTo>
                <a:lnTo>
                  <a:pt x="544031" y="7253"/>
                </a:lnTo>
              </a:path>
              <a:path w="725805" h="417194">
                <a:moveTo>
                  <a:pt x="725375" y="0"/>
                </a:moveTo>
                <a:lnTo>
                  <a:pt x="725375" y="7253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2055271" y="2768411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2228495" y="2768411"/>
            <a:ext cx="42989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85420" algn="l"/>
                <a:tab pos="367030" algn="l"/>
              </a:tabLst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50	100	150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2764406" y="2768411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2077444" y="2352923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5" h="417194">
                <a:moveTo>
                  <a:pt x="0" y="416820"/>
                </a:moveTo>
                <a:lnTo>
                  <a:pt x="0" y="0"/>
                </a:lnTo>
              </a:path>
              <a:path w="725805" h="417194">
                <a:moveTo>
                  <a:pt x="725375" y="416820"/>
                </a:moveTo>
                <a:lnTo>
                  <a:pt x="725375" y="0"/>
                </a:lnTo>
              </a:path>
              <a:path w="725805" h="417194">
                <a:moveTo>
                  <a:pt x="0" y="416820"/>
                </a:moveTo>
                <a:lnTo>
                  <a:pt x="7254" y="416820"/>
                </a:lnTo>
              </a:path>
              <a:path w="725805" h="417194">
                <a:moveTo>
                  <a:pt x="0" y="347348"/>
                </a:moveTo>
                <a:lnTo>
                  <a:pt x="7254" y="347348"/>
                </a:lnTo>
              </a:path>
              <a:path w="725805" h="417194">
                <a:moveTo>
                  <a:pt x="0" y="277880"/>
                </a:moveTo>
                <a:lnTo>
                  <a:pt x="7254" y="277880"/>
                </a:lnTo>
              </a:path>
              <a:path w="725805" h="417194">
                <a:moveTo>
                  <a:pt x="0" y="208410"/>
                </a:moveTo>
                <a:lnTo>
                  <a:pt x="7254" y="208410"/>
                </a:lnTo>
              </a:path>
              <a:path w="725805" h="417194">
                <a:moveTo>
                  <a:pt x="0" y="138939"/>
                </a:moveTo>
                <a:lnTo>
                  <a:pt x="7254" y="138939"/>
                </a:lnTo>
              </a:path>
              <a:path w="725805" h="417194">
                <a:moveTo>
                  <a:pt x="0" y="69470"/>
                </a:moveTo>
                <a:lnTo>
                  <a:pt x="7254" y="69470"/>
                </a:lnTo>
              </a:path>
              <a:path w="725805" h="417194">
                <a:moveTo>
                  <a:pt x="0" y="0"/>
                </a:moveTo>
                <a:lnTo>
                  <a:pt x="7254" y="0"/>
                </a:lnTo>
              </a:path>
              <a:path w="725805" h="417194">
                <a:moveTo>
                  <a:pt x="725375" y="416820"/>
                </a:moveTo>
                <a:lnTo>
                  <a:pt x="718121" y="416820"/>
                </a:lnTo>
              </a:path>
              <a:path w="725805" h="417194">
                <a:moveTo>
                  <a:pt x="725375" y="347348"/>
                </a:moveTo>
                <a:lnTo>
                  <a:pt x="718121" y="347348"/>
                </a:lnTo>
              </a:path>
              <a:path w="725805" h="417194">
                <a:moveTo>
                  <a:pt x="725375" y="277880"/>
                </a:moveTo>
                <a:lnTo>
                  <a:pt x="718121" y="277880"/>
                </a:lnTo>
              </a:path>
              <a:path w="725805" h="417194">
                <a:moveTo>
                  <a:pt x="725375" y="208410"/>
                </a:moveTo>
                <a:lnTo>
                  <a:pt x="718121" y="208410"/>
                </a:lnTo>
              </a:path>
              <a:path w="725805" h="417194">
                <a:moveTo>
                  <a:pt x="725375" y="138939"/>
                </a:moveTo>
                <a:lnTo>
                  <a:pt x="718121" y="138939"/>
                </a:lnTo>
              </a:path>
              <a:path w="725805" h="417194">
                <a:moveTo>
                  <a:pt x="725375" y="69470"/>
                </a:moveTo>
                <a:lnTo>
                  <a:pt x="718121" y="69470"/>
                </a:lnTo>
              </a:path>
              <a:path w="725805" h="417194">
                <a:moveTo>
                  <a:pt x="725375" y="0"/>
                </a:moveTo>
                <a:lnTo>
                  <a:pt x="71812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1983004" y="2738097"/>
            <a:ext cx="933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1966764" y="2668627"/>
            <a:ext cx="10985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-0.005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034430" y="2599158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977591" y="2529687"/>
            <a:ext cx="10033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0.005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1993831" y="2460217"/>
            <a:ext cx="8382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1977591" y="2390747"/>
            <a:ext cx="10033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0.015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1993831" y="2321277"/>
            <a:ext cx="8382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0.02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2196016" y="2291166"/>
            <a:ext cx="48260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b="1" dirty="0">
                <a:latin typeface="Arial"/>
                <a:cs typeface="Arial"/>
              </a:rPr>
              <a:t>Real</a:t>
            </a:r>
            <a:r>
              <a:rPr sz="250" b="1" spc="5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interest</a:t>
            </a:r>
            <a:r>
              <a:rPr sz="250" b="1" spc="5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rate</a:t>
            </a:r>
            <a:r>
              <a:rPr sz="250" b="1" spc="5" dirty="0">
                <a:latin typeface="Arial"/>
                <a:cs typeface="Arial"/>
              </a:rPr>
              <a:t> </a:t>
            </a:r>
            <a:r>
              <a:rPr sz="250" b="1" dirty="0">
                <a:latin typeface="Arial"/>
                <a:cs typeface="Arial"/>
              </a:rPr>
              <a:t>expectation</a:t>
            </a:r>
            <a:endParaRPr sz="250">
              <a:latin typeface="Arial"/>
              <a:cs typeface="Arial"/>
            </a:endParaRPr>
          </a:p>
        </p:txBody>
      </p:sp>
      <p:grpSp>
        <p:nvGrpSpPr>
          <p:cNvPr id="109" name="object 109"/>
          <p:cNvGrpSpPr/>
          <p:nvPr/>
        </p:nvGrpSpPr>
        <p:grpSpPr>
          <a:xfrm>
            <a:off x="2080638" y="2390600"/>
            <a:ext cx="726440" cy="351790"/>
            <a:chOff x="2080638" y="2390600"/>
            <a:chExt cx="726440" cy="351790"/>
          </a:xfrm>
        </p:grpSpPr>
        <p:sp>
          <p:nvSpPr>
            <p:cNvPr id="110" name="object 110"/>
            <p:cNvSpPr/>
            <p:nvPr/>
          </p:nvSpPr>
          <p:spPr>
            <a:xfrm>
              <a:off x="2084698" y="2394659"/>
              <a:ext cx="718820" cy="243840"/>
            </a:xfrm>
            <a:custGeom>
              <a:avLst/>
              <a:gdLst/>
              <a:ahLst/>
              <a:cxnLst/>
              <a:rect l="l" t="t" r="r" b="b"/>
              <a:pathLst>
                <a:path w="718819" h="243839">
                  <a:moveTo>
                    <a:pt x="0" y="236039"/>
                  </a:moveTo>
                  <a:lnTo>
                    <a:pt x="3626" y="236856"/>
                  </a:lnTo>
                  <a:lnTo>
                    <a:pt x="7254" y="238107"/>
                  </a:lnTo>
                  <a:lnTo>
                    <a:pt x="10880" y="239183"/>
                  </a:lnTo>
                  <a:lnTo>
                    <a:pt x="32641" y="242077"/>
                  </a:lnTo>
                  <a:lnTo>
                    <a:pt x="36268" y="241991"/>
                  </a:lnTo>
                  <a:lnTo>
                    <a:pt x="39895" y="241855"/>
                  </a:lnTo>
                  <a:lnTo>
                    <a:pt x="43522" y="241711"/>
                  </a:lnTo>
                  <a:lnTo>
                    <a:pt x="47149" y="241576"/>
                  </a:lnTo>
                  <a:lnTo>
                    <a:pt x="72537" y="241146"/>
                  </a:lnTo>
                  <a:lnTo>
                    <a:pt x="76163" y="241159"/>
                  </a:lnTo>
                  <a:lnTo>
                    <a:pt x="116060" y="242369"/>
                  </a:lnTo>
                  <a:lnTo>
                    <a:pt x="134194" y="243503"/>
                  </a:lnTo>
                  <a:lnTo>
                    <a:pt x="137821" y="243666"/>
                  </a:lnTo>
                  <a:lnTo>
                    <a:pt x="170462" y="219258"/>
                  </a:lnTo>
                  <a:lnTo>
                    <a:pt x="192224" y="179159"/>
                  </a:lnTo>
                  <a:lnTo>
                    <a:pt x="210358" y="138722"/>
                  </a:lnTo>
                  <a:lnTo>
                    <a:pt x="213985" y="130394"/>
                  </a:lnTo>
                  <a:lnTo>
                    <a:pt x="217612" y="122079"/>
                  </a:lnTo>
                  <a:lnTo>
                    <a:pt x="235746" y="82005"/>
                  </a:lnTo>
                  <a:lnTo>
                    <a:pt x="253881" y="47319"/>
                  </a:lnTo>
                  <a:lnTo>
                    <a:pt x="279269" y="13349"/>
                  </a:lnTo>
                  <a:lnTo>
                    <a:pt x="308284" y="0"/>
                  </a:lnTo>
                  <a:lnTo>
                    <a:pt x="311911" y="305"/>
                  </a:lnTo>
                  <a:lnTo>
                    <a:pt x="315537" y="1036"/>
                  </a:lnTo>
                  <a:lnTo>
                    <a:pt x="319164" y="2184"/>
                  </a:lnTo>
                  <a:lnTo>
                    <a:pt x="322791" y="3745"/>
                  </a:lnTo>
                  <a:lnTo>
                    <a:pt x="326418" y="5702"/>
                  </a:lnTo>
                  <a:lnTo>
                    <a:pt x="330045" y="7627"/>
                  </a:lnTo>
                  <a:lnTo>
                    <a:pt x="366314" y="25309"/>
                  </a:lnTo>
                  <a:lnTo>
                    <a:pt x="402582" y="40507"/>
                  </a:lnTo>
                  <a:lnTo>
                    <a:pt x="438851" y="53664"/>
                  </a:lnTo>
                  <a:lnTo>
                    <a:pt x="478747" y="66209"/>
                  </a:lnTo>
                  <a:lnTo>
                    <a:pt x="518643" y="77100"/>
                  </a:lnTo>
                  <a:lnTo>
                    <a:pt x="558538" y="86639"/>
                  </a:lnTo>
                  <a:lnTo>
                    <a:pt x="598434" y="95062"/>
                  </a:lnTo>
                  <a:lnTo>
                    <a:pt x="638329" y="102551"/>
                  </a:lnTo>
                  <a:lnTo>
                    <a:pt x="678225" y="109258"/>
                  </a:lnTo>
                  <a:lnTo>
                    <a:pt x="718121" y="115299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2084698" y="2630699"/>
              <a:ext cx="718820" cy="107950"/>
            </a:xfrm>
            <a:custGeom>
              <a:avLst/>
              <a:gdLst/>
              <a:ahLst/>
              <a:cxnLst/>
              <a:rect l="l" t="t" r="r" b="b"/>
              <a:pathLst>
                <a:path w="718819" h="107950">
                  <a:moveTo>
                    <a:pt x="0" y="0"/>
                  </a:moveTo>
                  <a:lnTo>
                    <a:pt x="3626" y="706"/>
                  </a:lnTo>
                  <a:lnTo>
                    <a:pt x="7254" y="1957"/>
                  </a:lnTo>
                  <a:lnTo>
                    <a:pt x="10880" y="3036"/>
                  </a:lnTo>
                  <a:lnTo>
                    <a:pt x="32641" y="5932"/>
                  </a:lnTo>
                  <a:lnTo>
                    <a:pt x="36268" y="5845"/>
                  </a:lnTo>
                  <a:lnTo>
                    <a:pt x="39895" y="5710"/>
                  </a:lnTo>
                  <a:lnTo>
                    <a:pt x="43522" y="5569"/>
                  </a:lnTo>
                  <a:lnTo>
                    <a:pt x="47149" y="5437"/>
                  </a:lnTo>
                  <a:lnTo>
                    <a:pt x="72537" y="5009"/>
                  </a:lnTo>
                  <a:lnTo>
                    <a:pt x="76163" y="5023"/>
                  </a:lnTo>
                  <a:lnTo>
                    <a:pt x="116060" y="6237"/>
                  </a:lnTo>
                  <a:lnTo>
                    <a:pt x="155955" y="9147"/>
                  </a:lnTo>
                  <a:lnTo>
                    <a:pt x="195851" y="13408"/>
                  </a:lnTo>
                  <a:lnTo>
                    <a:pt x="235746" y="18750"/>
                  </a:lnTo>
                  <a:lnTo>
                    <a:pt x="275642" y="24960"/>
                  </a:lnTo>
                  <a:lnTo>
                    <a:pt x="315537" y="31872"/>
                  </a:lnTo>
                  <a:lnTo>
                    <a:pt x="348179" y="37960"/>
                  </a:lnTo>
                  <a:lnTo>
                    <a:pt x="351806" y="38655"/>
                  </a:lnTo>
                  <a:lnTo>
                    <a:pt x="377194" y="43644"/>
                  </a:lnTo>
                  <a:lnTo>
                    <a:pt x="380821" y="44369"/>
                  </a:lnTo>
                  <a:lnTo>
                    <a:pt x="384448" y="45100"/>
                  </a:lnTo>
                  <a:lnTo>
                    <a:pt x="388075" y="45833"/>
                  </a:lnTo>
                  <a:lnTo>
                    <a:pt x="391702" y="46573"/>
                  </a:lnTo>
                  <a:lnTo>
                    <a:pt x="395329" y="47310"/>
                  </a:lnTo>
                  <a:lnTo>
                    <a:pt x="417090" y="51823"/>
                  </a:lnTo>
                  <a:lnTo>
                    <a:pt x="420717" y="52583"/>
                  </a:lnTo>
                  <a:lnTo>
                    <a:pt x="460613" y="61155"/>
                  </a:lnTo>
                  <a:lnTo>
                    <a:pt x="467866" y="62750"/>
                  </a:lnTo>
                  <a:lnTo>
                    <a:pt x="471493" y="63548"/>
                  </a:lnTo>
                  <a:lnTo>
                    <a:pt x="475120" y="64352"/>
                  </a:lnTo>
                  <a:lnTo>
                    <a:pt x="478747" y="65158"/>
                  </a:lnTo>
                  <a:lnTo>
                    <a:pt x="482374" y="65965"/>
                  </a:lnTo>
                  <a:lnTo>
                    <a:pt x="504135" y="70861"/>
                  </a:lnTo>
                  <a:lnTo>
                    <a:pt x="507762" y="71684"/>
                  </a:lnTo>
                  <a:lnTo>
                    <a:pt x="511389" y="72513"/>
                  </a:lnTo>
                  <a:lnTo>
                    <a:pt x="515016" y="73341"/>
                  </a:lnTo>
                  <a:lnTo>
                    <a:pt x="518643" y="74172"/>
                  </a:lnTo>
                  <a:lnTo>
                    <a:pt x="522269" y="75003"/>
                  </a:lnTo>
                  <a:lnTo>
                    <a:pt x="525896" y="75839"/>
                  </a:lnTo>
                  <a:lnTo>
                    <a:pt x="529523" y="76675"/>
                  </a:lnTo>
                  <a:lnTo>
                    <a:pt x="533150" y="77517"/>
                  </a:lnTo>
                  <a:lnTo>
                    <a:pt x="536777" y="78358"/>
                  </a:lnTo>
                  <a:lnTo>
                    <a:pt x="540404" y="79200"/>
                  </a:lnTo>
                  <a:lnTo>
                    <a:pt x="544031" y="80048"/>
                  </a:lnTo>
                  <a:lnTo>
                    <a:pt x="547658" y="80895"/>
                  </a:lnTo>
                  <a:lnTo>
                    <a:pt x="569419" y="86029"/>
                  </a:lnTo>
                  <a:lnTo>
                    <a:pt x="573046" y="86890"/>
                  </a:lnTo>
                  <a:lnTo>
                    <a:pt x="576673" y="87756"/>
                  </a:lnTo>
                  <a:lnTo>
                    <a:pt x="580299" y="88622"/>
                  </a:lnTo>
                  <a:lnTo>
                    <a:pt x="583926" y="89491"/>
                  </a:lnTo>
                  <a:lnTo>
                    <a:pt x="587553" y="90363"/>
                  </a:lnTo>
                  <a:lnTo>
                    <a:pt x="591180" y="91234"/>
                  </a:lnTo>
                  <a:lnTo>
                    <a:pt x="594807" y="92108"/>
                  </a:lnTo>
                  <a:lnTo>
                    <a:pt x="598434" y="92985"/>
                  </a:lnTo>
                  <a:lnTo>
                    <a:pt x="602061" y="93864"/>
                  </a:lnTo>
                  <a:lnTo>
                    <a:pt x="605688" y="94747"/>
                  </a:lnTo>
                  <a:lnTo>
                    <a:pt x="609314" y="95630"/>
                  </a:lnTo>
                  <a:lnTo>
                    <a:pt x="649210" y="103608"/>
                  </a:lnTo>
                  <a:lnTo>
                    <a:pt x="689106" y="107279"/>
                  </a:lnTo>
                  <a:lnTo>
                    <a:pt x="703613" y="107595"/>
                  </a:lnTo>
                  <a:lnTo>
                    <a:pt x="707240" y="107593"/>
                  </a:lnTo>
                  <a:lnTo>
                    <a:pt x="710867" y="107560"/>
                  </a:lnTo>
                  <a:lnTo>
                    <a:pt x="714494" y="107498"/>
                  </a:lnTo>
                  <a:lnTo>
                    <a:pt x="718121" y="107403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2" name="object 112"/>
          <p:cNvSpPr/>
          <p:nvPr/>
        </p:nvSpPr>
        <p:spPr>
          <a:xfrm>
            <a:off x="3030176" y="2352923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4" h="417194">
                <a:moveTo>
                  <a:pt x="0" y="416820"/>
                </a:moveTo>
                <a:lnTo>
                  <a:pt x="725375" y="416820"/>
                </a:lnTo>
              </a:path>
              <a:path w="725804" h="417194">
                <a:moveTo>
                  <a:pt x="0" y="416820"/>
                </a:moveTo>
                <a:lnTo>
                  <a:pt x="0" y="409566"/>
                </a:lnTo>
              </a:path>
              <a:path w="725804" h="417194">
                <a:moveTo>
                  <a:pt x="181343" y="416820"/>
                </a:moveTo>
                <a:lnTo>
                  <a:pt x="181343" y="409566"/>
                </a:lnTo>
              </a:path>
              <a:path w="725804" h="417194">
                <a:moveTo>
                  <a:pt x="362687" y="416820"/>
                </a:moveTo>
                <a:lnTo>
                  <a:pt x="362687" y="409566"/>
                </a:lnTo>
              </a:path>
              <a:path w="725804" h="417194">
                <a:moveTo>
                  <a:pt x="544031" y="416820"/>
                </a:moveTo>
                <a:lnTo>
                  <a:pt x="544031" y="409566"/>
                </a:lnTo>
              </a:path>
              <a:path w="725804" h="417194">
                <a:moveTo>
                  <a:pt x="725375" y="416820"/>
                </a:moveTo>
                <a:lnTo>
                  <a:pt x="725375" y="409566"/>
                </a:lnTo>
              </a:path>
              <a:path w="725804" h="417194">
                <a:moveTo>
                  <a:pt x="0" y="0"/>
                </a:moveTo>
                <a:lnTo>
                  <a:pt x="725375" y="0"/>
                </a:lnTo>
              </a:path>
              <a:path w="725804" h="417194">
                <a:moveTo>
                  <a:pt x="0" y="0"/>
                </a:moveTo>
                <a:lnTo>
                  <a:pt x="0" y="7253"/>
                </a:lnTo>
              </a:path>
              <a:path w="725804" h="417194">
                <a:moveTo>
                  <a:pt x="181343" y="0"/>
                </a:moveTo>
                <a:lnTo>
                  <a:pt x="181343" y="7253"/>
                </a:lnTo>
              </a:path>
              <a:path w="725804" h="417194">
                <a:moveTo>
                  <a:pt x="362687" y="0"/>
                </a:moveTo>
                <a:lnTo>
                  <a:pt x="362687" y="7253"/>
                </a:lnTo>
              </a:path>
              <a:path w="725804" h="417194">
                <a:moveTo>
                  <a:pt x="544031" y="0"/>
                </a:moveTo>
                <a:lnTo>
                  <a:pt x="544031" y="7253"/>
                </a:lnTo>
              </a:path>
              <a:path w="725804" h="417194">
                <a:moveTo>
                  <a:pt x="725375" y="0"/>
                </a:moveTo>
                <a:lnTo>
                  <a:pt x="725375" y="7253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3008003" y="2768411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3181226" y="2768411"/>
            <a:ext cx="42989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85420" algn="l"/>
                <a:tab pos="367030" algn="l"/>
              </a:tabLst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50	100	150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3717138" y="2768411"/>
            <a:ext cx="7556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3030176" y="2352923"/>
            <a:ext cx="725805" cy="417195"/>
          </a:xfrm>
          <a:custGeom>
            <a:avLst/>
            <a:gdLst/>
            <a:ahLst/>
            <a:cxnLst/>
            <a:rect l="l" t="t" r="r" b="b"/>
            <a:pathLst>
              <a:path w="725804" h="417194">
                <a:moveTo>
                  <a:pt x="0" y="416820"/>
                </a:moveTo>
                <a:lnTo>
                  <a:pt x="0" y="0"/>
                </a:lnTo>
              </a:path>
              <a:path w="725804" h="417194">
                <a:moveTo>
                  <a:pt x="725375" y="416820"/>
                </a:moveTo>
                <a:lnTo>
                  <a:pt x="725375" y="0"/>
                </a:lnTo>
              </a:path>
              <a:path w="725804" h="417194">
                <a:moveTo>
                  <a:pt x="0" y="416820"/>
                </a:moveTo>
                <a:lnTo>
                  <a:pt x="7253" y="416820"/>
                </a:lnTo>
              </a:path>
              <a:path w="725804" h="417194">
                <a:moveTo>
                  <a:pt x="0" y="312615"/>
                </a:moveTo>
                <a:lnTo>
                  <a:pt x="7253" y="312615"/>
                </a:lnTo>
              </a:path>
              <a:path w="725804" h="417194">
                <a:moveTo>
                  <a:pt x="0" y="208410"/>
                </a:moveTo>
                <a:lnTo>
                  <a:pt x="7253" y="208410"/>
                </a:lnTo>
              </a:path>
              <a:path w="725804" h="417194">
                <a:moveTo>
                  <a:pt x="0" y="104205"/>
                </a:moveTo>
                <a:lnTo>
                  <a:pt x="7253" y="104205"/>
                </a:lnTo>
              </a:path>
              <a:path w="725804" h="417194">
                <a:moveTo>
                  <a:pt x="0" y="0"/>
                </a:moveTo>
                <a:lnTo>
                  <a:pt x="7253" y="0"/>
                </a:lnTo>
              </a:path>
              <a:path w="725804" h="417194">
                <a:moveTo>
                  <a:pt x="725375" y="416820"/>
                </a:moveTo>
                <a:lnTo>
                  <a:pt x="718121" y="416820"/>
                </a:lnTo>
              </a:path>
              <a:path w="725804" h="417194">
                <a:moveTo>
                  <a:pt x="725375" y="312615"/>
                </a:moveTo>
                <a:lnTo>
                  <a:pt x="718121" y="312615"/>
                </a:lnTo>
              </a:path>
              <a:path w="725804" h="417194">
                <a:moveTo>
                  <a:pt x="725375" y="208410"/>
                </a:moveTo>
                <a:lnTo>
                  <a:pt x="718121" y="208410"/>
                </a:lnTo>
              </a:path>
              <a:path w="725804" h="417194">
                <a:moveTo>
                  <a:pt x="725375" y="104205"/>
                </a:moveTo>
                <a:lnTo>
                  <a:pt x="718121" y="104205"/>
                </a:lnTo>
              </a:path>
              <a:path w="725804" h="417194">
                <a:moveTo>
                  <a:pt x="725375" y="0"/>
                </a:moveTo>
                <a:lnTo>
                  <a:pt x="718121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 txBox="1"/>
          <p:nvPr/>
        </p:nvSpPr>
        <p:spPr>
          <a:xfrm>
            <a:off x="2951976" y="2738097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-0.3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2951976" y="2633892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-0.2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2951976" y="2529687"/>
            <a:ext cx="7683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0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2987162" y="2425482"/>
            <a:ext cx="42545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2962802" y="2321277"/>
            <a:ext cx="67310" cy="6159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00" spc="1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200">
              <a:latin typeface="Arial MT"/>
              <a:cs typeface="Arial MT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3194760" y="2291166"/>
            <a:ext cx="39116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b="1" dirty="0">
                <a:latin typeface="Arial"/>
                <a:cs typeface="Arial"/>
              </a:rPr>
              <a:t>Output gap expectation</a:t>
            </a:r>
            <a:endParaRPr sz="250">
              <a:latin typeface="Arial"/>
              <a:cs typeface="Arial"/>
            </a:endParaRPr>
          </a:p>
        </p:txBody>
      </p:sp>
      <p:grpSp>
        <p:nvGrpSpPr>
          <p:cNvPr id="123" name="object 123"/>
          <p:cNvGrpSpPr/>
          <p:nvPr/>
        </p:nvGrpSpPr>
        <p:grpSpPr>
          <a:xfrm>
            <a:off x="3033370" y="2351733"/>
            <a:ext cx="726440" cy="405130"/>
            <a:chOff x="3033370" y="2351733"/>
            <a:chExt cx="726440" cy="405130"/>
          </a:xfrm>
        </p:grpSpPr>
        <p:sp>
          <p:nvSpPr>
            <p:cNvPr id="124" name="object 124"/>
            <p:cNvSpPr/>
            <p:nvPr/>
          </p:nvSpPr>
          <p:spPr>
            <a:xfrm>
              <a:off x="3037430" y="2475477"/>
              <a:ext cx="718820" cy="276860"/>
            </a:xfrm>
            <a:custGeom>
              <a:avLst/>
              <a:gdLst/>
              <a:ahLst/>
              <a:cxnLst/>
              <a:rect l="l" t="t" r="r" b="b"/>
              <a:pathLst>
                <a:path w="718820" h="276860">
                  <a:moveTo>
                    <a:pt x="0" y="0"/>
                  </a:moveTo>
                  <a:lnTo>
                    <a:pt x="3626" y="25350"/>
                  </a:lnTo>
                  <a:lnTo>
                    <a:pt x="7253" y="53141"/>
                  </a:lnTo>
                  <a:lnTo>
                    <a:pt x="10880" y="81555"/>
                  </a:lnTo>
                  <a:lnTo>
                    <a:pt x="14507" y="109883"/>
                  </a:lnTo>
                  <a:lnTo>
                    <a:pt x="21761" y="165325"/>
                  </a:lnTo>
                  <a:lnTo>
                    <a:pt x="29015" y="218773"/>
                  </a:lnTo>
                  <a:lnTo>
                    <a:pt x="36268" y="270188"/>
                  </a:lnTo>
                  <a:lnTo>
                    <a:pt x="39895" y="276803"/>
                  </a:lnTo>
                  <a:lnTo>
                    <a:pt x="43522" y="275943"/>
                  </a:lnTo>
                  <a:lnTo>
                    <a:pt x="47149" y="272145"/>
                  </a:lnTo>
                  <a:lnTo>
                    <a:pt x="50776" y="267227"/>
                  </a:lnTo>
                  <a:lnTo>
                    <a:pt x="54403" y="261914"/>
                  </a:lnTo>
                  <a:lnTo>
                    <a:pt x="58030" y="256495"/>
                  </a:lnTo>
                  <a:lnTo>
                    <a:pt x="61656" y="251087"/>
                  </a:lnTo>
                  <a:lnTo>
                    <a:pt x="87045" y="215214"/>
                  </a:lnTo>
                  <a:lnTo>
                    <a:pt x="112433" y="183000"/>
                  </a:lnTo>
                  <a:lnTo>
                    <a:pt x="137821" y="154044"/>
                  </a:lnTo>
                  <a:lnTo>
                    <a:pt x="166836" y="125541"/>
                  </a:lnTo>
                  <a:lnTo>
                    <a:pt x="199478" y="105155"/>
                  </a:lnTo>
                  <a:lnTo>
                    <a:pt x="224866" y="100288"/>
                  </a:lnTo>
                  <a:lnTo>
                    <a:pt x="228493" y="100356"/>
                  </a:lnTo>
                  <a:lnTo>
                    <a:pt x="268388" y="110898"/>
                  </a:lnTo>
                  <a:lnTo>
                    <a:pt x="293776" y="123208"/>
                  </a:lnTo>
                  <a:lnTo>
                    <a:pt x="297403" y="125059"/>
                  </a:lnTo>
                  <a:lnTo>
                    <a:pt x="333672" y="141634"/>
                  </a:lnTo>
                  <a:lnTo>
                    <a:pt x="373568" y="152257"/>
                  </a:lnTo>
                  <a:lnTo>
                    <a:pt x="413463" y="156204"/>
                  </a:lnTo>
                  <a:lnTo>
                    <a:pt x="424344" y="156374"/>
                  </a:lnTo>
                  <a:lnTo>
                    <a:pt x="427971" y="156358"/>
                  </a:lnTo>
                  <a:lnTo>
                    <a:pt x="467867" y="154093"/>
                  </a:lnTo>
                  <a:lnTo>
                    <a:pt x="507762" y="148861"/>
                  </a:lnTo>
                  <a:lnTo>
                    <a:pt x="547658" y="141653"/>
                  </a:lnTo>
                  <a:lnTo>
                    <a:pt x="587553" y="133224"/>
                  </a:lnTo>
                  <a:lnTo>
                    <a:pt x="602061" y="129969"/>
                  </a:lnTo>
                  <a:lnTo>
                    <a:pt x="605688" y="129146"/>
                  </a:lnTo>
                  <a:lnTo>
                    <a:pt x="609315" y="128318"/>
                  </a:lnTo>
                  <a:lnTo>
                    <a:pt x="612942" y="127487"/>
                  </a:lnTo>
                  <a:lnTo>
                    <a:pt x="616568" y="126653"/>
                  </a:lnTo>
                  <a:lnTo>
                    <a:pt x="620195" y="125814"/>
                  </a:lnTo>
                  <a:lnTo>
                    <a:pt x="623822" y="124975"/>
                  </a:lnTo>
                  <a:lnTo>
                    <a:pt x="627449" y="124134"/>
                  </a:lnTo>
                  <a:lnTo>
                    <a:pt x="631076" y="123291"/>
                  </a:lnTo>
                  <a:lnTo>
                    <a:pt x="634703" y="122444"/>
                  </a:lnTo>
                  <a:lnTo>
                    <a:pt x="638330" y="121598"/>
                  </a:lnTo>
                  <a:lnTo>
                    <a:pt x="641957" y="120751"/>
                  </a:lnTo>
                  <a:lnTo>
                    <a:pt x="645583" y="119903"/>
                  </a:lnTo>
                  <a:lnTo>
                    <a:pt x="649210" y="119053"/>
                  </a:lnTo>
                  <a:lnTo>
                    <a:pt x="652837" y="118203"/>
                  </a:lnTo>
                  <a:lnTo>
                    <a:pt x="656464" y="117354"/>
                  </a:lnTo>
                  <a:lnTo>
                    <a:pt x="660091" y="116500"/>
                  </a:lnTo>
                  <a:lnTo>
                    <a:pt x="663718" y="115650"/>
                  </a:lnTo>
                  <a:lnTo>
                    <a:pt x="667345" y="114800"/>
                  </a:lnTo>
                  <a:lnTo>
                    <a:pt x="670972" y="113954"/>
                  </a:lnTo>
                  <a:lnTo>
                    <a:pt x="674598" y="113103"/>
                  </a:lnTo>
                  <a:lnTo>
                    <a:pt x="678225" y="112256"/>
                  </a:lnTo>
                  <a:lnTo>
                    <a:pt x="681852" y="111410"/>
                  </a:lnTo>
                  <a:lnTo>
                    <a:pt x="685479" y="110565"/>
                  </a:lnTo>
                  <a:lnTo>
                    <a:pt x="689106" y="109723"/>
                  </a:lnTo>
                  <a:lnTo>
                    <a:pt x="692733" y="108882"/>
                  </a:lnTo>
                  <a:lnTo>
                    <a:pt x="696360" y="108040"/>
                  </a:lnTo>
                  <a:lnTo>
                    <a:pt x="699987" y="107200"/>
                  </a:lnTo>
                  <a:lnTo>
                    <a:pt x="703613" y="106367"/>
                  </a:lnTo>
                  <a:lnTo>
                    <a:pt x="707240" y="105531"/>
                  </a:lnTo>
                  <a:lnTo>
                    <a:pt x="710867" y="104700"/>
                  </a:lnTo>
                  <a:lnTo>
                    <a:pt x="714494" y="103871"/>
                  </a:lnTo>
                  <a:lnTo>
                    <a:pt x="718121" y="103043"/>
                  </a:lnTo>
                </a:path>
              </a:pathLst>
            </a:custGeom>
            <a:ln w="811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3037430" y="2355792"/>
              <a:ext cx="718820" cy="396875"/>
            </a:xfrm>
            <a:custGeom>
              <a:avLst/>
              <a:gdLst/>
              <a:ahLst/>
              <a:cxnLst/>
              <a:rect l="l" t="t" r="r" b="b"/>
              <a:pathLst>
                <a:path w="718820" h="396875">
                  <a:moveTo>
                    <a:pt x="0" y="119684"/>
                  </a:moveTo>
                  <a:lnTo>
                    <a:pt x="3626" y="145034"/>
                  </a:lnTo>
                  <a:lnTo>
                    <a:pt x="7253" y="172828"/>
                  </a:lnTo>
                  <a:lnTo>
                    <a:pt x="10880" y="201245"/>
                  </a:lnTo>
                  <a:lnTo>
                    <a:pt x="14507" y="229576"/>
                  </a:lnTo>
                  <a:lnTo>
                    <a:pt x="21761" y="285023"/>
                  </a:lnTo>
                  <a:lnTo>
                    <a:pt x="29015" y="338474"/>
                  </a:lnTo>
                  <a:lnTo>
                    <a:pt x="36268" y="389891"/>
                  </a:lnTo>
                  <a:lnTo>
                    <a:pt x="39895" y="396512"/>
                  </a:lnTo>
                  <a:lnTo>
                    <a:pt x="43522" y="395651"/>
                  </a:lnTo>
                  <a:lnTo>
                    <a:pt x="47149" y="391853"/>
                  </a:lnTo>
                  <a:lnTo>
                    <a:pt x="50776" y="386938"/>
                  </a:lnTo>
                  <a:lnTo>
                    <a:pt x="54403" y="381628"/>
                  </a:lnTo>
                  <a:lnTo>
                    <a:pt x="58030" y="376212"/>
                  </a:lnTo>
                  <a:lnTo>
                    <a:pt x="61656" y="370804"/>
                  </a:lnTo>
                  <a:lnTo>
                    <a:pt x="87045" y="334942"/>
                  </a:lnTo>
                  <a:lnTo>
                    <a:pt x="112433" y="302735"/>
                  </a:lnTo>
                  <a:lnTo>
                    <a:pt x="137821" y="273788"/>
                  </a:lnTo>
                  <a:lnTo>
                    <a:pt x="166836" y="244199"/>
                  </a:lnTo>
                  <a:lnTo>
                    <a:pt x="195851" y="217861"/>
                  </a:lnTo>
                  <a:lnTo>
                    <a:pt x="228493" y="191579"/>
                  </a:lnTo>
                  <a:lnTo>
                    <a:pt x="261135" y="168338"/>
                  </a:lnTo>
                  <a:lnTo>
                    <a:pt x="293776" y="147689"/>
                  </a:lnTo>
                  <a:lnTo>
                    <a:pt x="330045" y="127319"/>
                  </a:lnTo>
                  <a:lnTo>
                    <a:pt x="366314" y="109239"/>
                  </a:lnTo>
                  <a:lnTo>
                    <a:pt x="402583" y="93067"/>
                  </a:lnTo>
                  <a:lnTo>
                    <a:pt x="438852" y="78494"/>
                  </a:lnTo>
                  <a:lnTo>
                    <a:pt x="475120" y="65253"/>
                  </a:lnTo>
                  <a:lnTo>
                    <a:pt x="511389" y="53117"/>
                  </a:lnTo>
                  <a:lnTo>
                    <a:pt x="551285" y="40821"/>
                  </a:lnTo>
                  <a:lnTo>
                    <a:pt x="591180" y="29418"/>
                  </a:lnTo>
                  <a:lnTo>
                    <a:pt x="631076" y="18737"/>
                  </a:lnTo>
                  <a:lnTo>
                    <a:pt x="670972" y="9078"/>
                  </a:lnTo>
                  <a:lnTo>
                    <a:pt x="710867" y="1204"/>
                  </a:lnTo>
                  <a:lnTo>
                    <a:pt x="718121" y="13"/>
                  </a:lnTo>
                </a:path>
              </a:pathLst>
            </a:custGeom>
            <a:ln w="8119">
              <a:solidFill>
                <a:srgbClr val="FF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6" name="object 126"/>
          <p:cNvSpPr txBox="1"/>
          <p:nvPr/>
        </p:nvSpPr>
        <p:spPr>
          <a:xfrm>
            <a:off x="1025563" y="2871836"/>
            <a:ext cx="370967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30" dirty="0">
                <a:solidFill>
                  <a:srgbClr val="3333B2"/>
                </a:solidFill>
                <a:latin typeface="Arial"/>
                <a:cs typeface="Arial"/>
              </a:rPr>
              <a:t>Figure</a:t>
            </a:r>
            <a:r>
              <a:rPr sz="800" b="1" spc="7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800" b="1" spc="-15" dirty="0">
                <a:solidFill>
                  <a:srgbClr val="3333B2"/>
                </a:solidFill>
                <a:latin typeface="Arial"/>
                <a:cs typeface="Arial"/>
              </a:rPr>
              <a:t>5:</a:t>
            </a:r>
            <a:r>
              <a:rPr sz="800" b="1" spc="8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800" dirty="0">
                <a:latin typeface="Microsoft Sans Serif"/>
                <a:cs typeface="Microsoft Sans Serif"/>
              </a:rPr>
              <a:t>The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25" dirty="0">
                <a:latin typeface="Microsoft Sans Serif"/>
                <a:cs typeface="Microsoft Sans Serif"/>
              </a:rPr>
              <a:t>economy</a:t>
            </a:r>
            <a:r>
              <a:rPr sz="800" spc="70" dirty="0">
                <a:latin typeface="Microsoft Sans Serif"/>
                <a:cs typeface="Microsoft Sans Serif"/>
              </a:rPr>
              <a:t> </a:t>
            </a:r>
            <a:r>
              <a:rPr sz="800" spc="20" dirty="0">
                <a:latin typeface="Microsoft Sans Serif"/>
                <a:cs typeface="Microsoft Sans Serif"/>
              </a:rPr>
              <a:t>with</a:t>
            </a:r>
            <a:r>
              <a:rPr sz="800" spc="80" dirty="0">
                <a:latin typeface="Microsoft Sans Serif"/>
                <a:cs typeface="Microsoft Sans Serif"/>
              </a:rPr>
              <a:t> </a:t>
            </a:r>
            <a:r>
              <a:rPr sz="800" spc="-15" dirty="0">
                <a:latin typeface="Microsoft Sans Serif"/>
                <a:cs typeface="Microsoft Sans Serif"/>
              </a:rPr>
              <a:t>linear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10" dirty="0">
                <a:latin typeface="Microsoft Sans Serif"/>
                <a:cs typeface="Microsoft Sans Serif"/>
              </a:rPr>
              <a:t>detrending</a:t>
            </a:r>
            <a:r>
              <a:rPr sz="800" spc="80" dirty="0">
                <a:latin typeface="Microsoft Sans Serif"/>
                <a:cs typeface="Microsoft Sans Serif"/>
              </a:rPr>
              <a:t> </a:t>
            </a:r>
            <a:r>
              <a:rPr sz="800" spc="-10" dirty="0">
                <a:latin typeface="Microsoft Sans Serif"/>
                <a:cs typeface="Microsoft Sans Serif"/>
              </a:rPr>
              <a:t>(large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5" dirty="0">
                <a:latin typeface="Microsoft Sans Serif"/>
                <a:cs typeface="Microsoft Sans Serif"/>
              </a:rPr>
              <a:t>deflation)</a:t>
            </a:r>
            <a:r>
              <a:rPr sz="800" spc="80" dirty="0">
                <a:latin typeface="Microsoft Sans Serif"/>
                <a:cs typeface="Microsoft Sans Serif"/>
              </a:rPr>
              <a:t> </a:t>
            </a:r>
            <a:r>
              <a:rPr sz="800" spc="-45" dirty="0">
                <a:latin typeface="Microsoft Sans Serif"/>
                <a:cs typeface="Microsoft Sans Serif"/>
              </a:rPr>
              <a:t>vs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35" dirty="0">
                <a:latin typeface="Microsoft Sans Serif"/>
                <a:cs typeface="Microsoft Sans Serif"/>
              </a:rPr>
              <a:t>BN-KMW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15" dirty="0">
                <a:latin typeface="Microsoft Sans Serif"/>
                <a:cs typeface="Microsoft Sans Serif"/>
              </a:rPr>
              <a:t>filter</a:t>
            </a:r>
            <a:endParaRPr sz="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498856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30" dirty="0"/>
              <a:t>The</a:t>
            </a:r>
            <a:r>
              <a:rPr spc="135" dirty="0"/>
              <a:t> </a:t>
            </a:r>
            <a:r>
              <a:rPr spc="-35" dirty="0"/>
              <a:t>Role</a:t>
            </a:r>
            <a:r>
              <a:rPr spc="130" dirty="0"/>
              <a:t> </a:t>
            </a:r>
            <a:r>
              <a:rPr spc="-40" dirty="0"/>
              <a:t>for</a:t>
            </a:r>
            <a:r>
              <a:rPr spc="135" dirty="0"/>
              <a:t> </a:t>
            </a:r>
            <a:r>
              <a:rPr spc="40" dirty="0"/>
              <a:t>ZLB</a:t>
            </a:r>
            <a:r>
              <a:rPr spc="135" dirty="0"/>
              <a:t> </a:t>
            </a:r>
            <a:r>
              <a:rPr spc="-40" dirty="0"/>
              <a:t>in</a:t>
            </a:r>
            <a:r>
              <a:rPr spc="135" dirty="0"/>
              <a:t> </a:t>
            </a:r>
            <a:r>
              <a:rPr spc="-20" dirty="0"/>
              <a:t>Driving</a:t>
            </a:r>
            <a:r>
              <a:rPr spc="135" dirty="0"/>
              <a:t> </a:t>
            </a:r>
            <a:r>
              <a:rPr spc="-45" dirty="0"/>
              <a:t>Large</a:t>
            </a:r>
            <a:r>
              <a:rPr spc="135" dirty="0"/>
              <a:t> </a:t>
            </a:r>
            <a:r>
              <a:rPr dirty="0"/>
              <a:t>Deflation</a:t>
            </a:r>
            <a:r>
              <a:rPr spc="135" dirty="0"/>
              <a:t> </a:t>
            </a:r>
            <a:r>
              <a:rPr spc="-45" dirty="0"/>
              <a:t>and</a:t>
            </a:r>
            <a:r>
              <a:rPr spc="135" dirty="0"/>
              <a:t> </a:t>
            </a:r>
            <a:r>
              <a:rPr spc="-15" dirty="0"/>
              <a:t>Instability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3857" y="707045"/>
            <a:ext cx="5064760" cy="2082164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52729" marR="331470" indent="-177165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Font typeface="Cambria"/>
              <a:buChar char="►"/>
              <a:tabLst>
                <a:tab pos="253365" algn="l"/>
              </a:tabLst>
            </a:pPr>
            <a:r>
              <a:rPr sz="1100" spc="-4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combination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volatile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estimates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presence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ZLB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make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some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methods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more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unstable.</a:t>
            </a:r>
            <a:endParaRPr sz="1100">
              <a:latin typeface="Microsoft Sans Serif"/>
              <a:cs typeface="Microsoft Sans Serif"/>
            </a:endParaRPr>
          </a:p>
          <a:p>
            <a:pPr marL="252729" marR="328930" indent="-177165">
              <a:lnSpc>
                <a:spcPct val="102600"/>
              </a:lnSpc>
              <a:spcBef>
                <a:spcPts val="894"/>
              </a:spcBef>
              <a:buClr>
                <a:srgbClr val="3333B2"/>
              </a:buClr>
              <a:buFont typeface="Cambria"/>
              <a:buChar char="►"/>
              <a:tabLst>
                <a:tab pos="253365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In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times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when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ZLB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binds,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like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during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crisis,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methods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matter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hugely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for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welfare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losses.</a:t>
            </a:r>
            <a:endParaRPr sz="1100">
              <a:latin typeface="Microsoft Sans Serif"/>
              <a:cs typeface="Microsoft Sans Serif"/>
            </a:endParaRPr>
          </a:p>
          <a:p>
            <a:pPr marL="252729" marR="68580" indent="-177165">
              <a:lnSpc>
                <a:spcPct val="102699"/>
              </a:lnSpc>
              <a:spcBef>
                <a:spcPts val="900"/>
              </a:spcBef>
              <a:buClr>
                <a:srgbClr val="3333B2"/>
              </a:buClr>
              <a:buFont typeface="Cambria"/>
              <a:buChar char="►"/>
              <a:tabLst>
                <a:tab pos="253365" algn="l"/>
              </a:tabLst>
            </a:pPr>
            <a:r>
              <a:rPr sz="1100" spc="-60" dirty="0">
                <a:latin typeface="Microsoft Sans Serif"/>
                <a:cs typeface="Microsoft Sans Serif"/>
              </a:rPr>
              <a:t>Policymakers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need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be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especially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careful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about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choice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method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during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severe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recessions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or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crisis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times.</a:t>
            </a:r>
            <a:endParaRPr sz="1100">
              <a:latin typeface="Microsoft Sans Serif"/>
              <a:cs typeface="Microsoft Sans Serif"/>
            </a:endParaRPr>
          </a:p>
          <a:p>
            <a:pPr marL="252729" indent="-177165">
              <a:lnSpc>
                <a:spcPct val="100000"/>
              </a:lnSpc>
              <a:spcBef>
                <a:spcPts val="330"/>
              </a:spcBef>
              <a:buClr>
                <a:srgbClr val="3333B2"/>
              </a:buClr>
              <a:buFont typeface="Cambria"/>
              <a:buChar char="►"/>
              <a:tabLst>
                <a:tab pos="253365" algn="l"/>
              </a:tabLst>
            </a:pPr>
            <a:r>
              <a:rPr sz="1100" spc="-65" dirty="0">
                <a:latin typeface="Microsoft Sans Serif"/>
                <a:cs typeface="Microsoft Sans Serif"/>
              </a:rPr>
              <a:t>Removing</a:t>
            </a:r>
            <a:r>
              <a:rPr sz="1100" spc="5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ZLB</a:t>
            </a:r>
            <a:r>
              <a:rPr sz="1100" spc="5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:</a:t>
            </a:r>
            <a:endParaRPr sz="1100">
              <a:latin typeface="Microsoft Sans Serif"/>
              <a:cs typeface="Microsoft Sans Serif"/>
            </a:endParaRPr>
          </a:p>
          <a:p>
            <a:pPr marL="204470" algn="ctr">
              <a:lnSpc>
                <a:spcPct val="100000"/>
              </a:lnSpc>
              <a:spcBef>
                <a:spcPts val="505"/>
              </a:spcBef>
            </a:pPr>
            <a:r>
              <a:rPr sz="1650" i="1" spc="22" baseline="7575" dirty="0">
                <a:latin typeface="Arial"/>
                <a:cs typeface="Arial"/>
              </a:rPr>
              <a:t>i</a:t>
            </a:r>
            <a:r>
              <a:rPr sz="800" i="1" spc="80" dirty="0">
                <a:latin typeface="Arial"/>
                <a:cs typeface="Arial"/>
              </a:rPr>
              <a:t>t </a:t>
            </a:r>
            <a:r>
              <a:rPr sz="800" i="1" spc="-35" dirty="0">
                <a:latin typeface="Arial"/>
                <a:cs typeface="Arial"/>
              </a:rPr>
              <a:t> </a:t>
            </a:r>
            <a:r>
              <a:rPr sz="1650" spc="307" baseline="7575" dirty="0">
                <a:latin typeface="Microsoft Sans Serif"/>
                <a:cs typeface="Microsoft Sans Serif"/>
              </a:rPr>
              <a:t>=</a:t>
            </a:r>
            <a:r>
              <a:rPr sz="1650" spc="15" baseline="7575" dirty="0">
                <a:latin typeface="Microsoft Sans Serif"/>
                <a:cs typeface="Microsoft Sans Serif"/>
              </a:rPr>
              <a:t> </a:t>
            </a:r>
            <a:r>
              <a:rPr sz="1650" i="1" spc="-157" baseline="7575" dirty="0">
                <a:latin typeface="Calibri"/>
                <a:cs typeface="Calibri"/>
              </a:rPr>
              <a:t>θ</a:t>
            </a:r>
            <a:r>
              <a:rPr sz="800" i="1" spc="20" dirty="0">
                <a:latin typeface="Arial"/>
                <a:cs typeface="Arial"/>
              </a:rPr>
              <a:t>r</a:t>
            </a:r>
            <a:r>
              <a:rPr sz="800" i="1" spc="-85" dirty="0">
                <a:latin typeface="Arial"/>
                <a:cs typeface="Arial"/>
              </a:rPr>
              <a:t> </a:t>
            </a:r>
            <a:r>
              <a:rPr sz="1650" i="1" spc="22" baseline="7575" dirty="0">
                <a:latin typeface="Arial"/>
                <a:cs typeface="Arial"/>
              </a:rPr>
              <a:t>i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r>
              <a:rPr sz="800" spc="80" dirty="0">
                <a:latin typeface="Microsoft Sans Serif"/>
                <a:cs typeface="Microsoft Sans Serif"/>
              </a:rPr>
              <a:t> </a:t>
            </a:r>
            <a:r>
              <a:rPr sz="1650" spc="307" baseline="7575" dirty="0">
                <a:latin typeface="Microsoft Sans Serif"/>
                <a:cs typeface="Microsoft Sans Serif"/>
              </a:rPr>
              <a:t>+</a:t>
            </a:r>
            <a:r>
              <a:rPr sz="1650" spc="-75" baseline="7575" dirty="0">
                <a:latin typeface="Microsoft Sans Serif"/>
                <a:cs typeface="Microsoft Sans Serif"/>
              </a:rPr>
              <a:t> </a:t>
            </a:r>
            <a:r>
              <a:rPr sz="1650" i="1" spc="-157" baseline="7575" dirty="0">
                <a:latin typeface="Calibri"/>
                <a:cs typeface="Calibri"/>
              </a:rPr>
              <a:t>θ</a:t>
            </a:r>
            <a:r>
              <a:rPr sz="800" i="1" spc="75" dirty="0">
                <a:latin typeface="Sitka Text"/>
                <a:cs typeface="Sitka Text"/>
              </a:rPr>
              <a:t>π</a:t>
            </a:r>
            <a:r>
              <a:rPr sz="1650" i="1" spc="15" baseline="7575" dirty="0">
                <a:latin typeface="Calibri"/>
                <a:cs typeface="Calibri"/>
              </a:rPr>
              <a:t>π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1650" spc="307" baseline="7575" dirty="0">
                <a:latin typeface="Microsoft Sans Serif"/>
                <a:cs typeface="Microsoft Sans Serif"/>
              </a:rPr>
              <a:t>+</a:t>
            </a:r>
            <a:r>
              <a:rPr sz="1650" spc="-75" baseline="7575" dirty="0">
                <a:latin typeface="Microsoft Sans Serif"/>
                <a:cs typeface="Microsoft Sans Serif"/>
              </a:rPr>
              <a:t> </a:t>
            </a:r>
            <a:r>
              <a:rPr sz="1650" i="1" spc="-157" baseline="7575" dirty="0">
                <a:latin typeface="Calibri"/>
                <a:cs typeface="Calibri"/>
              </a:rPr>
              <a:t>θ</a:t>
            </a:r>
            <a:r>
              <a:rPr sz="800" i="1" spc="-15" dirty="0">
                <a:latin typeface="Arial"/>
                <a:cs typeface="Arial"/>
              </a:rPr>
              <a:t>x</a:t>
            </a:r>
            <a:r>
              <a:rPr sz="800" i="1" spc="-100" dirty="0">
                <a:latin typeface="Arial"/>
                <a:cs typeface="Arial"/>
              </a:rPr>
              <a:t> </a:t>
            </a:r>
            <a:r>
              <a:rPr sz="1650" i="1" spc="-772" baseline="7575" dirty="0">
                <a:latin typeface="Arial"/>
                <a:cs typeface="Arial"/>
              </a:rPr>
              <a:t>x</a:t>
            </a:r>
            <a:r>
              <a:rPr sz="1650" spc="-330" baseline="10101" dirty="0">
                <a:latin typeface="Lucida Sans Unicode"/>
                <a:cs typeface="Lucida Sans Unicode"/>
              </a:rPr>
              <a:t>˜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1650" spc="307" baseline="7575" dirty="0">
                <a:latin typeface="Microsoft Sans Serif"/>
                <a:cs typeface="Microsoft Sans Serif"/>
              </a:rPr>
              <a:t>+</a:t>
            </a:r>
            <a:r>
              <a:rPr sz="1650" spc="-75" baseline="7575" dirty="0">
                <a:latin typeface="Microsoft Sans Serif"/>
                <a:cs typeface="Microsoft Sans Serif"/>
              </a:rPr>
              <a:t> </a:t>
            </a:r>
            <a:r>
              <a:rPr sz="1650" i="1" spc="-195" baseline="7575" dirty="0">
                <a:latin typeface="Arial"/>
                <a:cs typeface="Arial"/>
              </a:rPr>
              <a:t>e</a:t>
            </a:r>
            <a:r>
              <a:rPr sz="800" i="1" spc="9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80" dirty="0">
                <a:latin typeface="Arial"/>
                <a:cs typeface="Arial"/>
              </a:rPr>
              <a:t>t</a:t>
            </a:r>
            <a:r>
              <a:rPr sz="800" i="1" spc="-120" dirty="0">
                <a:latin typeface="Arial"/>
                <a:cs typeface="Arial"/>
              </a:rPr>
              <a:t> </a:t>
            </a:r>
            <a:r>
              <a:rPr sz="1650" spc="-7" baseline="7575" dirty="0">
                <a:latin typeface="Microsoft Sans Serif"/>
                <a:cs typeface="Microsoft Sans Serif"/>
              </a:rPr>
              <a:t>,</a:t>
            </a:r>
            <a:endParaRPr sz="1650" baseline="7575">
              <a:latin typeface="Microsoft Sans Serif"/>
              <a:cs typeface="Microsoft Sans Serif"/>
            </a:endParaRPr>
          </a:p>
          <a:p>
            <a:pPr marL="252729" marR="387985">
              <a:lnSpc>
                <a:spcPct val="102600"/>
              </a:lnSpc>
              <a:spcBef>
                <a:spcPts val="130"/>
              </a:spcBef>
            </a:pPr>
            <a:r>
              <a:rPr sz="1100" spc="-10" dirty="0">
                <a:latin typeface="MingLiU_HKSCS-ExtB"/>
                <a:cs typeface="MingLiU_HKSCS-ExtB"/>
              </a:rPr>
              <a:t>→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regions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are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drastically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enlarged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for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all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methods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for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all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policy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inertia.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44208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0" dirty="0"/>
              <a:t>Insufficient</a:t>
            </a:r>
            <a:r>
              <a:rPr spc="135" dirty="0"/>
              <a:t> </a:t>
            </a:r>
            <a:r>
              <a:rPr spc="-75" dirty="0"/>
              <a:t>Response</a:t>
            </a:r>
            <a:r>
              <a:rPr spc="140" dirty="0"/>
              <a:t> </a:t>
            </a:r>
            <a:r>
              <a:rPr spc="20" dirty="0"/>
              <a:t>to</a:t>
            </a:r>
            <a:r>
              <a:rPr spc="135" dirty="0"/>
              <a:t> </a:t>
            </a:r>
            <a:r>
              <a:rPr spc="-5" dirty="0"/>
              <a:t>Inflation</a:t>
            </a:r>
            <a:r>
              <a:rPr spc="140" dirty="0"/>
              <a:t> </a:t>
            </a:r>
            <a:r>
              <a:rPr spc="-45" dirty="0"/>
              <a:t>and</a:t>
            </a:r>
            <a:r>
              <a:rPr spc="135" dirty="0"/>
              <a:t> </a:t>
            </a:r>
            <a:r>
              <a:rPr spc="-45" dirty="0"/>
              <a:t>Large</a:t>
            </a:r>
            <a:r>
              <a:rPr spc="140" dirty="0"/>
              <a:t> </a:t>
            </a:r>
            <a:r>
              <a:rPr spc="-5" dirty="0"/>
              <a:t>Inflation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411154"/>
            <a:ext cx="272605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900" spc="-7" baseline="9259" dirty="0">
                <a:latin typeface="Microsoft Sans Serif"/>
                <a:cs typeface="Microsoft Sans Serif"/>
              </a:rPr>
              <a:t>Simulate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22" baseline="9259" dirty="0">
                <a:latin typeface="Microsoft Sans Serif"/>
                <a:cs typeface="Microsoft Sans Serif"/>
              </a:rPr>
              <a:t>with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i="1" spc="-7" baseline="9259" dirty="0">
                <a:latin typeface="Verdana"/>
                <a:cs typeface="Verdana"/>
              </a:rPr>
              <a:t>θ</a:t>
            </a:r>
            <a:r>
              <a:rPr sz="500" i="1" spc="-5" dirty="0">
                <a:latin typeface="Arial"/>
                <a:cs typeface="Arial"/>
              </a:rPr>
              <a:t>r</a:t>
            </a:r>
            <a:r>
              <a:rPr sz="500" i="1" spc="175" dirty="0">
                <a:latin typeface="Arial"/>
                <a:cs typeface="Arial"/>
              </a:rPr>
              <a:t> </a:t>
            </a:r>
            <a:r>
              <a:rPr sz="900" spc="209" baseline="9259" dirty="0">
                <a:latin typeface="Microsoft Sans Serif"/>
                <a:cs typeface="Microsoft Sans Serif"/>
              </a:rPr>
              <a:t>=</a:t>
            </a:r>
            <a:r>
              <a:rPr sz="900" spc="82" baseline="9259" dirty="0">
                <a:latin typeface="Microsoft Sans Serif"/>
                <a:cs typeface="Microsoft Sans Serif"/>
              </a:rPr>
              <a:t> </a:t>
            </a:r>
            <a:r>
              <a:rPr sz="900" spc="-7" baseline="9259" dirty="0">
                <a:latin typeface="Microsoft Sans Serif"/>
                <a:cs typeface="Microsoft Sans Serif"/>
              </a:rPr>
              <a:t>0,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i="1" spc="37" baseline="9259" dirty="0">
                <a:latin typeface="Verdana"/>
                <a:cs typeface="Verdana"/>
              </a:rPr>
              <a:t>θ</a:t>
            </a:r>
            <a:r>
              <a:rPr sz="500" i="1" spc="25" dirty="0">
                <a:latin typeface="Arial"/>
                <a:cs typeface="Arial"/>
              </a:rPr>
              <a:t>π</a:t>
            </a:r>
            <a:r>
              <a:rPr sz="500" i="1" spc="140" dirty="0">
                <a:latin typeface="Arial"/>
                <a:cs typeface="Arial"/>
              </a:rPr>
              <a:t> </a:t>
            </a:r>
            <a:r>
              <a:rPr sz="900" spc="209" baseline="9259" dirty="0">
                <a:latin typeface="Microsoft Sans Serif"/>
                <a:cs typeface="Microsoft Sans Serif"/>
              </a:rPr>
              <a:t>=</a:t>
            </a:r>
            <a:r>
              <a:rPr sz="900" spc="82" baseline="9259" dirty="0">
                <a:latin typeface="Microsoft Sans Serif"/>
                <a:cs typeface="Microsoft Sans Serif"/>
              </a:rPr>
              <a:t> </a:t>
            </a:r>
            <a:r>
              <a:rPr sz="900" spc="-15" baseline="9259" dirty="0">
                <a:latin typeface="Microsoft Sans Serif"/>
                <a:cs typeface="Microsoft Sans Serif"/>
              </a:rPr>
              <a:t>0</a:t>
            </a:r>
            <a:r>
              <a:rPr sz="900" i="1" spc="-15" baseline="9259" dirty="0">
                <a:latin typeface="Verdana"/>
                <a:cs typeface="Verdana"/>
              </a:rPr>
              <a:t>.</a:t>
            </a:r>
            <a:r>
              <a:rPr sz="900" spc="-15" baseline="9259" dirty="0">
                <a:latin typeface="Microsoft Sans Serif"/>
                <a:cs typeface="Microsoft Sans Serif"/>
              </a:rPr>
              <a:t>5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22" baseline="9259" dirty="0">
                <a:latin typeface="Microsoft Sans Serif"/>
                <a:cs typeface="Microsoft Sans Serif"/>
              </a:rPr>
              <a:t>and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i="1" spc="-22" baseline="9259" dirty="0">
                <a:latin typeface="Verdana"/>
                <a:cs typeface="Verdana"/>
              </a:rPr>
              <a:t>θ</a:t>
            </a:r>
            <a:r>
              <a:rPr sz="500" i="1" spc="-15" dirty="0">
                <a:latin typeface="Arial"/>
                <a:cs typeface="Arial"/>
              </a:rPr>
              <a:t>x</a:t>
            </a:r>
            <a:r>
              <a:rPr sz="500" i="1" spc="175" dirty="0">
                <a:latin typeface="Arial"/>
                <a:cs typeface="Arial"/>
              </a:rPr>
              <a:t> </a:t>
            </a:r>
            <a:r>
              <a:rPr sz="900" spc="209" baseline="9259" dirty="0">
                <a:latin typeface="Microsoft Sans Serif"/>
                <a:cs typeface="Microsoft Sans Serif"/>
              </a:rPr>
              <a:t>=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15" baseline="9259" dirty="0">
                <a:latin typeface="Microsoft Sans Serif"/>
                <a:cs typeface="Microsoft Sans Serif"/>
              </a:rPr>
              <a:t>0</a:t>
            </a:r>
            <a:r>
              <a:rPr sz="900" i="1" spc="-15" baseline="9259" dirty="0">
                <a:latin typeface="Verdana"/>
                <a:cs typeface="Verdana"/>
              </a:rPr>
              <a:t>.</a:t>
            </a:r>
            <a:r>
              <a:rPr sz="900" spc="-15" baseline="9259" dirty="0">
                <a:latin typeface="Microsoft Sans Serif"/>
                <a:cs typeface="Microsoft Sans Serif"/>
              </a:rPr>
              <a:t>2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7" baseline="9259" dirty="0">
                <a:latin typeface="Microsoft Sans Serif"/>
                <a:cs typeface="Microsoft Sans Serif"/>
              </a:rPr>
              <a:t>(violates</a:t>
            </a:r>
            <a:r>
              <a:rPr sz="900" spc="82" baseline="9259" dirty="0">
                <a:latin typeface="Microsoft Sans Serif"/>
                <a:cs typeface="Microsoft Sans Serif"/>
              </a:rPr>
              <a:t> </a:t>
            </a:r>
            <a:r>
              <a:rPr sz="900" baseline="9259" dirty="0">
                <a:latin typeface="Microsoft Sans Serif"/>
                <a:cs typeface="Microsoft Sans Serif"/>
              </a:rPr>
              <a:t>the</a:t>
            </a:r>
            <a:r>
              <a:rPr sz="900" spc="75" baseline="9259" dirty="0">
                <a:latin typeface="Microsoft Sans Serif"/>
                <a:cs typeface="Microsoft Sans Serif"/>
              </a:rPr>
              <a:t> </a:t>
            </a:r>
            <a:r>
              <a:rPr sz="900" spc="-15" baseline="9259" dirty="0">
                <a:solidFill>
                  <a:srgbClr val="FF0000"/>
                </a:solidFill>
                <a:latin typeface="Microsoft Sans Serif"/>
                <a:cs typeface="Microsoft Sans Serif"/>
              </a:rPr>
              <a:t>Taylor</a:t>
            </a:r>
            <a:r>
              <a:rPr sz="900" spc="75" baseline="9259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900" baseline="9259" dirty="0">
                <a:solidFill>
                  <a:srgbClr val="FF0000"/>
                </a:solidFill>
                <a:latin typeface="Microsoft Sans Serif"/>
                <a:cs typeface="Microsoft Sans Serif"/>
              </a:rPr>
              <a:t>Principle</a:t>
            </a:r>
            <a:r>
              <a:rPr sz="900" baseline="9259" dirty="0">
                <a:latin typeface="Microsoft Sans Serif"/>
                <a:cs typeface="Microsoft Sans Serif"/>
              </a:rPr>
              <a:t>).</a:t>
            </a:r>
            <a:endParaRPr sz="900" baseline="9259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16044" y="685649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19" h="382269">
                <a:moveTo>
                  <a:pt x="0" y="381743"/>
                </a:moveTo>
                <a:lnTo>
                  <a:pt x="947289" y="381743"/>
                </a:lnTo>
              </a:path>
              <a:path w="947419" h="382269">
                <a:moveTo>
                  <a:pt x="0" y="381743"/>
                </a:moveTo>
                <a:lnTo>
                  <a:pt x="0" y="372270"/>
                </a:lnTo>
              </a:path>
              <a:path w="947419" h="382269">
                <a:moveTo>
                  <a:pt x="189457" y="381743"/>
                </a:moveTo>
                <a:lnTo>
                  <a:pt x="189457" y="372270"/>
                </a:lnTo>
              </a:path>
              <a:path w="947419" h="382269">
                <a:moveTo>
                  <a:pt x="378915" y="381743"/>
                </a:moveTo>
                <a:lnTo>
                  <a:pt x="378915" y="372270"/>
                </a:lnTo>
              </a:path>
              <a:path w="947419" h="382269">
                <a:moveTo>
                  <a:pt x="568373" y="381743"/>
                </a:moveTo>
                <a:lnTo>
                  <a:pt x="568373" y="372270"/>
                </a:lnTo>
              </a:path>
              <a:path w="947419" h="382269">
                <a:moveTo>
                  <a:pt x="757831" y="381743"/>
                </a:moveTo>
                <a:lnTo>
                  <a:pt x="757831" y="372270"/>
                </a:lnTo>
              </a:path>
              <a:path w="947419" h="382269">
                <a:moveTo>
                  <a:pt x="947289" y="381743"/>
                </a:moveTo>
                <a:lnTo>
                  <a:pt x="947289" y="372270"/>
                </a:lnTo>
              </a:path>
              <a:path w="947419" h="382269">
                <a:moveTo>
                  <a:pt x="0" y="0"/>
                </a:moveTo>
                <a:lnTo>
                  <a:pt x="947289" y="0"/>
                </a:lnTo>
              </a:path>
              <a:path w="947419" h="382269">
                <a:moveTo>
                  <a:pt x="0" y="0"/>
                </a:moveTo>
                <a:lnTo>
                  <a:pt x="0" y="9472"/>
                </a:lnTo>
              </a:path>
              <a:path w="947419" h="382269">
                <a:moveTo>
                  <a:pt x="189457" y="0"/>
                </a:moveTo>
                <a:lnTo>
                  <a:pt x="189457" y="9472"/>
                </a:lnTo>
              </a:path>
              <a:path w="947419" h="382269">
                <a:moveTo>
                  <a:pt x="378915" y="0"/>
                </a:moveTo>
                <a:lnTo>
                  <a:pt x="378915" y="9472"/>
                </a:lnTo>
              </a:path>
              <a:path w="947419" h="382269">
                <a:moveTo>
                  <a:pt x="568373" y="0"/>
                </a:moveTo>
                <a:lnTo>
                  <a:pt x="568373" y="9472"/>
                </a:lnTo>
              </a:path>
              <a:path w="947419" h="382269">
                <a:moveTo>
                  <a:pt x="757831" y="0"/>
                </a:moveTo>
                <a:lnTo>
                  <a:pt x="757831" y="9472"/>
                </a:lnTo>
              </a:path>
              <a:path w="947419" h="382269">
                <a:moveTo>
                  <a:pt x="947289" y="0"/>
                </a:moveTo>
                <a:lnTo>
                  <a:pt x="947289" y="9472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790972" y="1069538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59222" y="1069538"/>
            <a:ext cx="9080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48680" y="1069538"/>
            <a:ext cx="28003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400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600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27597" y="1069538"/>
            <a:ext cx="9080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800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06451" y="1069538"/>
            <a:ext cx="11239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1000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16044" y="685649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19" h="382269">
                <a:moveTo>
                  <a:pt x="0" y="381743"/>
                </a:moveTo>
                <a:lnTo>
                  <a:pt x="0" y="0"/>
                </a:lnTo>
              </a:path>
              <a:path w="947419" h="382269">
                <a:moveTo>
                  <a:pt x="947289" y="381743"/>
                </a:moveTo>
                <a:lnTo>
                  <a:pt x="947289" y="0"/>
                </a:lnTo>
              </a:path>
              <a:path w="947419" h="382269">
                <a:moveTo>
                  <a:pt x="0" y="373568"/>
                </a:moveTo>
                <a:lnTo>
                  <a:pt x="9473" y="373568"/>
                </a:lnTo>
              </a:path>
              <a:path w="947419" h="382269">
                <a:moveTo>
                  <a:pt x="0" y="249045"/>
                </a:moveTo>
                <a:lnTo>
                  <a:pt x="9473" y="249045"/>
                </a:lnTo>
              </a:path>
              <a:path w="947419" h="382269">
                <a:moveTo>
                  <a:pt x="0" y="124522"/>
                </a:moveTo>
                <a:lnTo>
                  <a:pt x="9473" y="124522"/>
                </a:lnTo>
              </a:path>
              <a:path w="947419" h="382269">
                <a:moveTo>
                  <a:pt x="0" y="0"/>
                </a:moveTo>
                <a:lnTo>
                  <a:pt x="9473" y="0"/>
                </a:lnTo>
              </a:path>
              <a:path w="947419" h="382269">
                <a:moveTo>
                  <a:pt x="947289" y="373568"/>
                </a:moveTo>
                <a:lnTo>
                  <a:pt x="937817" y="373568"/>
                </a:lnTo>
              </a:path>
              <a:path w="947419" h="382269">
                <a:moveTo>
                  <a:pt x="947289" y="249045"/>
                </a:moveTo>
                <a:lnTo>
                  <a:pt x="937817" y="249045"/>
                </a:lnTo>
              </a:path>
              <a:path w="947419" h="382269">
                <a:moveTo>
                  <a:pt x="947289" y="124522"/>
                </a:moveTo>
                <a:lnTo>
                  <a:pt x="937817" y="124522"/>
                </a:lnTo>
              </a:path>
              <a:path w="947419" h="382269">
                <a:moveTo>
                  <a:pt x="947289" y="0"/>
                </a:moveTo>
                <a:lnTo>
                  <a:pt x="937817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763755" y="1021774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31943" y="897252"/>
            <a:ext cx="8001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0.2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31943" y="772729"/>
            <a:ext cx="8001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0.4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31943" y="648207"/>
            <a:ext cx="8001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0.6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162112" y="608883"/>
            <a:ext cx="254000" cy="768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00" b="1" spc="20" dirty="0">
                <a:latin typeface="Arial"/>
                <a:cs typeface="Arial"/>
              </a:rPr>
              <a:t>Output</a:t>
            </a:r>
            <a:r>
              <a:rPr sz="300" b="1" spc="10" dirty="0">
                <a:latin typeface="Arial"/>
                <a:cs typeface="Arial"/>
              </a:rPr>
              <a:t> </a:t>
            </a:r>
            <a:r>
              <a:rPr sz="300" b="1" spc="20" dirty="0">
                <a:latin typeface="Arial"/>
                <a:cs typeface="Arial"/>
              </a:rPr>
              <a:t>gap</a:t>
            </a:r>
            <a:endParaRPr sz="3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813186" y="703322"/>
            <a:ext cx="953135" cy="367030"/>
            <a:chOff x="1813186" y="703322"/>
            <a:chExt cx="953135" cy="367030"/>
          </a:xfrm>
        </p:grpSpPr>
        <p:sp>
          <p:nvSpPr>
            <p:cNvPr id="18" name="object 18"/>
            <p:cNvSpPr/>
            <p:nvPr/>
          </p:nvSpPr>
          <p:spPr>
            <a:xfrm>
              <a:off x="1816044" y="727906"/>
              <a:ext cx="947419" cy="339725"/>
            </a:xfrm>
            <a:custGeom>
              <a:avLst/>
              <a:gdLst/>
              <a:ahLst/>
              <a:cxnLst/>
              <a:rect l="l" t="t" r="r" b="b"/>
              <a:pathLst>
                <a:path w="947419" h="339725">
                  <a:moveTo>
                    <a:pt x="0" y="331311"/>
                  </a:moveTo>
                  <a:lnTo>
                    <a:pt x="947" y="338200"/>
                  </a:lnTo>
                  <a:lnTo>
                    <a:pt x="1894" y="339486"/>
                  </a:lnTo>
                  <a:lnTo>
                    <a:pt x="2841" y="334336"/>
                  </a:lnTo>
                  <a:lnTo>
                    <a:pt x="3788" y="328925"/>
                  </a:lnTo>
                  <a:lnTo>
                    <a:pt x="4735" y="324973"/>
                  </a:lnTo>
                  <a:lnTo>
                    <a:pt x="5684" y="323902"/>
                  </a:lnTo>
                  <a:lnTo>
                    <a:pt x="6631" y="322888"/>
                  </a:lnTo>
                  <a:lnTo>
                    <a:pt x="7578" y="322364"/>
                  </a:lnTo>
                  <a:lnTo>
                    <a:pt x="8525" y="322499"/>
                  </a:lnTo>
                  <a:lnTo>
                    <a:pt x="9473" y="326574"/>
                  </a:lnTo>
                  <a:lnTo>
                    <a:pt x="10420" y="329663"/>
                  </a:lnTo>
                  <a:lnTo>
                    <a:pt x="11367" y="330685"/>
                  </a:lnTo>
                  <a:lnTo>
                    <a:pt x="12314" y="328762"/>
                  </a:lnTo>
                  <a:lnTo>
                    <a:pt x="13262" y="319264"/>
                  </a:lnTo>
                  <a:lnTo>
                    <a:pt x="14208" y="316359"/>
                  </a:lnTo>
                  <a:lnTo>
                    <a:pt x="15156" y="313828"/>
                  </a:lnTo>
                  <a:lnTo>
                    <a:pt x="16103" y="316550"/>
                  </a:lnTo>
                  <a:lnTo>
                    <a:pt x="17050" y="316995"/>
                  </a:lnTo>
                  <a:lnTo>
                    <a:pt x="17999" y="315422"/>
                  </a:lnTo>
                  <a:lnTo>
                    <a:pt x="18946" y="315829"/>
                  </a:lnTo>
                  <a:lnTo>
                    <a:pt x="19893" y="308816"/>
                  </a:lnTo>
                  <a:lnTo>
                    <a:pt x="20840" y="305515"/>
                  </a:lnTo>
                  <a:lnTo>
                    <a:pt x="21788" y="297721"/>
                  </a:lnTo>
                  <a:lnTo>
                    <a:pt x="22734" y="292150"/>
                  </a:lnTo>
                  <a:lnTo>
                    <a:pt x="23682" y="293525"/>
                  </a:lnTo>
                  <a:lnTo>
                    <a:pt x="24629" y="291510"/>
                  </a:lnTo>
                  <a:lnTo>
                    <a:pt x="25576" y="291114"/>
                  </a:lnTo>
                  <a:lnTo>
                    <a:pt x="26523" y="291864"/>
                  </a:lnTo>
                  <a:lnTo>
                    <a:pt x="27471" y="292864"/>
                  </a:lnTo>
                  <a:lnTo>
                    <a:pt x="28417" y="289163"/>
                  </a:lnTo>
                  <a:lnTo>
                    <a:pt x="29365" y="280539"/>
                  </a:lnTo>
                  <a:lnTo>
                    <a:pt x="30313" y="277619"/>
                  </a:lnTo>
                  <a:lnTo>
                    <a:pt x="31260" y="270928"/>
                  </a:lnTo>
                  <a:lnTo>
                    <a:pt x="32208" y="271744"/>
                  </a:lnTo>
                  <a:lnTo>
                    <a:pt x="33155" y="272674"/>
                  </a:lnTo>
                  <a:lnTo>
                    <a:pt x="34102" y="275014"/>
                  </a:lnTo>
                  <a:lnTo>
                    <a:pt x="35049" y="272162"/>
                  </a:lnTo>
                  <a:lnTo>
                    <a:pt x="35997" y="270645"/>
                  </a:lnTo>
                  <a:lnTo>
                    <a:pt x="36944" y="270461"/>
                  </a:lnTo>
                  <a:lnTo>
                    <a:pt x="37891" y="271539"/>
                  </a:lnTo>
                  <a:lnTo>
                    <a:pt x="38838" y="272706"/>
                  </a:lnTo>
                  <a:lnTo>
                    <a:pt x="39785" y="281539"/>
                  </a:lnTo>
                  <a:lnTo>
                    <a:pt x="40732" y="279040"/>
                  </a:lnTo>
                  <a:lnTo>
                    <a:pt x="41681" y="277934"/>
                  </a:lnTo>
                  <a:lnTo>
                    <a:pt x="42628" y="278418"/>
                  </a:lnTo>
                  <a:lnTo>
                    <a:pt x="43575" y="274816"/>
                  </a:lnTo>
                  <a:lnTo>
                    <a:pt x="44522" y="275866"/>
                  </a:lnTo>
                  <a:lnTo>
                    <a:pt x="45470" y="279188"/>
                  </a:lnTo>
                  <a:lnTo>
                    <a:pt x="46417" y="276834"/>
                  </a:lnTo>
                  <a:lnTo>
                    <a:pt x="47364" y="277117"/>
                  </a:lnTo>
                  <a:lnTo>
                    <a:pt x="48311" y="285215"/>
                  </a:lnTo>
                  <a:lnTo>
                    <a:pt x="49258" y="286795"/>
                  </a:lnTo>
                  <a:lnTo>
                    <a:pt x="50206" y="288170"/>
                  </a:lnTo>
                  <a:lnTo>
                    <a:pt x="51153" y="285968"/>
                  </a:lnTo>
                  <a:lnTo>
                    <a:pt x="52100" y="280945"/>
                  </a:lnTo>
                  <a:lnTo>
                    <a:pt x="53048" y="279598"/>
                  </a:lnTo>
                  <a:lnTo>
                    <a:pt x="53996" y="271076"/>
                  </a:lnTo>
                  <a:lnTo>
                    <a:pt x="54943" y="267895"/>
                  </a:lnTo>
                  <a:lnTo>
                    <a:pt x="55890" y="265403"/>
                  </a:lnTo>
                  <a:lnTo>
                    <a:pt x="56837" y="265492"/>
                  </a:lnTo>
                  <a:lnTo>
                    <a:pt x="57784" y="263152"/>
                  </a:lnTo>
                  <a:lnTo>
                    <a:pt x="58731" y="267082"/>
                  </a:lnTo>
                  <a:lnTo>
                    <a:pt x="59679" y="266799"/>
                  </a:lnTo>
                  <a:lnTo>
                    <a:pt x="60626" y="266573"/>
                  </a:lnTo>
                  <a:lnTo>
                    <a:pt x="61573" y="263215"/>
                  </a:lnTo>
                  <a:lnTo>
                    <a:pt x="62520" y="255354"/>
                  </a:lnTo>
                  <a:lnTo>
                    <a:pt x="63468" y="254994"/>
                  </a:lnTo>
                  <a:lnTo>
                    <a:pt x="64415" y="254767"/>
                  </a:lnTo>
                  <a:lnTo>
                    <a:pt x="65363" y="254623"/>
                  </a:lnTo>
                  <a:lnTo>
                    <a:pt x="66311" y="255612"/>
                  </a:lnTo>
                  <a:lnTo>
                    <a:pt x="67257" y="260391"/>
                  </a:lnTo>
                  <a:lnTo>
                    <a:pt x="68205" y="259854"/>
                  </a:lnTo>
                  <a:lnTo>
                    <a:pt x="69152" y="260978"/>
                  </a:lnTo>
                  <a:lnTo>
                    <a:pt x="70099" y="260214"/>
                  </a:lnTo>
                  <a:lnTo>
                    <a:pt x="71046" y="258030"/>
                  </a:lnTo>
                  <a:lnTo>
                    <a:pt x="71994" y="258270"/>
                  </a:lnTo>
                  <a:lnTo>
                    <a:pt x="72940" y="262081"/>
                  </a:lnTo>
                  <a:lnTo>
                    <a:pt x="73888" y="265576"/>
                  </a:lnTo>
                  <a:lnTo>
                    <a:pt x="74835" y="268486"/>
                  </a:lnTo>
                  <a:lnTo>
                    <a:pt x="75782" y="267620"/>
                  </a:lnTo>
                  <a:lnTo>
                    <a:pt x="76729" y="267793"/>
                  </a:lnTo>
                  <a:lnTo>
                    <a:pt x="77678" y="267167"/>
                  </a:lnTo>
                  <a:lnTo>
                    <a:pt x="78625" y="262473"/>
                  </a:lnTo>
                  <a:lnTo>
                    <a:pt x="79572" y="265053"/>
                  </a:lnTo>
                  <a:lnTo>
                    <a:pt x="80519" y="264873"/>
                  </a:lnTo>
                  <a:lnTo>
                    <a:pt x="81466" y="267178"/>
                  </a:lnTo>
                  <a:lnTo>
                    <a:pt x="82414" y="266319"/>
                  </a:lnTo>
                  <a:lnTo>
                    <a:pt x="83361" y="262332"/>
                  </a:lnTo>
                  <a:lnTo>
                    <a:pt x="84308" y="263438"/>
                  </a:lnTo>
                  <a:lnTo>
                    <a:pt x="85255" y="260303"/>
                  </a:lnTo>
                  <a:lnTo>
                    <a:pt x="86203" y="260229"/>
                  </a:lnTo>
                  <a:lnTo>
                    <a:pt x="87150" y="261335"/>
                  </a:lnTo>
                  <a:lnTo>
                    <a:pt x="88097" y="263544"/>
                  </a:lnTo>
                  <a:lnTo>
                    <a:pt x="89045" y="268694"/>
                  </a:lnTo>
                  <a:lnTo>
                    <a:pt x="89993" y="269132"/>
                  </a:lnTo>
                  <a:lnTo>
                    <a:pt x="90940" y="266442"/>
                  </a:lnTo>
                  <a:lnTo>
                    <a:pt x="91887" y="266821"/>
                  </a:lnTo>
                  <a:lnTo>
                    <a:pt x="92834" y="264424"/>
                  </a:lnTo>
                  <a:lnTo>
                    <a:pt x="93781" y="258567"/>
                  </a:lnTo>
                  <a:lnTo>
                    <a:pt x="94728" y="259794"/>
                  </a:lnTo>
                  <a:lnTo>
                    <a:pt x="95676" y="265357"/>
                  </a:lnTo>
                  <a:lnTo>
                    <a:pt x="96623" y="266637"/>
                  </a:lnTo>
                  <a:lnTo>
                    <a:pt x="97570" y="269337"/>
                  </a:lnTo>
                  <a:lnTo>
                    <a:pt x="98517" y="268341"/>
                  </a:lnTo>
                  <a:lnTo>
                    <a:pt x="99464" y="256319"/>
                  </a:lnTo>
                  <a:lnTo>
                    <a:pt x="100413" y="251501"/>
                  </a:lnTo>
                  <a:lnTo>
                    <a:pt x="101360" y="245977"/>
                  </a:lnTo>
                  <a:lnTo>
                    <a:pt x="102307" y="244623"/>
                  </a:lnTo>
                  <a:lnTo>
                    <a:pt x="103254" y="242357"/>
                  </a:lnTo>
                  <a:lnTo>
                    <a:pt x="104202" y="244552"/>
                  </a:lnTo>
                  <a:lnTo>
                    <a:pt x="105149" y="244733"/>
                  </a:lnTo>
                  <a:lnTo>
                    <a:pt x="106096" y="245125"/>
                  </a:lnTo>
                  <a:lnTo>
                    <a:pt x="107043" y="244584"/>
                  </a:lnTo>
                  <a:lnTo>
                    <a:pt x="107991" y="246058"/>
                  </a:lnTo>
                  <a:lnTo>
                    <a:pt x="108937" y="252901"/>
                  </a:lnTo>
                  <a:lnTo>
                    <a:pt x="109885" y="261812"/>
                  </a:lnTo>
                  <a:lnTo>
                    <a:pt x="110832" y="267471"/>
                  </a:lnTo>
                  <a:lnTo>
                    <a:pt x="111779" y="268047"/>
                  </a:lnTo>
                  <a:lnTo>
                    <a:pt x="112728" y="274003"/>
                  </a:lnTo>
                  <a:lnTo>
                    <a:pt x="113675" y="281274"/>
                  </a:lnTo>
                  <a:lnTo>
                    <a:pt x="114622" y="282101"/>
                  </a:lnTo>
                  <a:lnTo>
                    <a:pt x="115569" y="284240"/>
                  </a:lnTo>
                  <a:lnTo>
                    <a:pt x="116517" y="283727"/>
                  </a:lnTo>
                  <a:lnTo>
                    <a:pt x="117463" y="286378"/>
                  </a:lnTo>
                  <a:lnTo>
                    <a:pt x="118411" y="287672"/>
                  </a:lnTo>
                  <a:lnTo>
                    <a:pt x="119358" y="290383"/>
                  </a:lnTo>
                  <a:lnTo>
                    <a:pt x="120305" y="291995"/>
                  </a:lnTo>
                  <a:lnTo>
                    <a:pt x="121252" y="289033"/>
                  </a:lnTo>
                  <a:lnTo>
                    <a:pt x="122200" y="285699"/>
                  </a:lnTo>
                  <a:lnTo>
                    <a:pt x="123146" y="284681"/>
                  </a:lnTo>
                  <a:lnTo>
                    <a:pt x="124095" y="290234"/>
                  </a:lnTo>
                  <a:lnTo>
                    <a:pt x="125042" y="298604"/>
                  </a:lnTo>
                  <a:lnTo>
                    <a:pt x="125989" y="309777"/>
                  </a:lnTo>
                  <a:lnTo>
                    <a:pt x="126937" y="315528"/>
                  </a:lnTo>
                  <a:lnTo>
                    <a:pt x="127884" y="318452"/>
                  </a:lnTo>
                  <a:lnTo>
                    <a:pt x="128831" y="317571"/>
                  </a:lnTo>
                  <a:lnTo>
                    <a:pt x="129778" y="319399"/>
                  </a:lnTo>
                  <a:lnTo>
                    <a:pt x="130726" y="309378"/>
                  </a:lnTo>
                  <a:lnTo>
                    <a:pt x="131673" y="302005"/>
                  </a:lnTo>
                  <a:lnTo>
                    <a:pt x="132620" y="302408"/>
                  </a:lnTo>
                  <a:lnTo>
                    <a:pt x="133567" y="300506"/>
                  </a:lnTo>
                  <a:lnTo>
                    <a:pt x="134514" y="295381"/>
                  </a:lnTo>
                  <a:lnTo>
                    <a:pt x="135461" y="294031"/>
                  </a:lnTo>
                  <a:lnTo>
                    <a:pt x="136410" y="298785"/>
                  </a:lnTo>
                  <a:lnTo>
                    <a:pt x="137357" y="303662"/>
                  </a:lnTo>
                  <a:lnTo>
                    <a:pt x="138304" y="305953"/>
                  </a:lnTo>
                  <a:lnTo>
                    <a:pt x="139251" y="305713"/>
                  </a:lnTo>
                  <a:lnTo>
                    <a:pt x="140199" y="301888"/>
                  </a:lnTo>
                  <a:lnTo>
                    <a:pt x="141146" y="297265"/>
                  </a:lnTo>
                  <a:lnTo>
                    <a:pt x="142093" y="295292"/>
                  </a:lnTo>
                  <a:lnTo>
                    <a:pt x="143040" y="295229"/>
                  </a:lnTo>
                  <a:lnTo>
                    <a:pt x="143987" y="294600"/>
                  </a:lnTo>
                  <a:lnTo>
                    <a:pt x="144935" y="296176"/>
                  </a:lnTo>
                  <a:lnTo>
                    <a:pt x="145882" y="299555"/>
                  </a:lnTo>
                  <a:lnTo>
                    <a:pt x="146829" y="300633"/>
                  </a:lnTo>
                  <a:lnTo>
                    <a:pt x="147776" y="296706"/>
                  </a:lnTo>
                  <a:lnTo>
                    <a:pt x="148725" y="292104"/>
                  </a:lnTo>
                  <a:lnTo>
                    <a:pt x="149672" y="295522"/>
                  </a:lnTo>
                  <a:lnTo>
                    <a:pt x="150619" y="294571"/>
                  </a:lnTo>
                  <a:lnTo>
                    <a:pt x="151566" y="293412"/>
                  </a:lnTo>
                  <a:lnTo>
                    <a:pt x="152513" y="290298"/>
                  </a:lnTo>
                  <a:lnTo>
                    <a:pt x="153460" y="289828"/>
                  </a:lnTo>
                  <a:lnTo>
                    <a:pt x="154408" y="287679"/>
                  </a:lnTo>
                  <a:lnTo>
                    <a:pt x="155355" y="283621"/>
                  </a:lnTo>
                  <a:lnTo>
                    <a:pt x="156302" y="281885"/>
                  </a:lnTo>
                  <a:lnTo>
                    <a:pt x="157249" y="282094"/>
                  </a:lnTo>
                  <a:lnTo>
                    <a:pt x="158197" y="284247"/>
                  </a:lnTo>
                  <a:lnTo>
                    <a:pt x="159144" y="285081"/>
                  </a:lnTo>
                  <a:lnTo>
                    <a:pt x="160092" y="286109"/>
                  </a:lnTo>
                  <a:lnTo>
                    <a:pt x="161039" y="282529"/>
                  </a:lnTo>
                  <a:lnTo>
                    <a:pt x="161986" y="280634"/>
                  </a:lnTo>
                  <a:lnTo>
                    <a:pt x="162934" y="284363"/>
                  </a:lnTo>
                  <a:lnTo>
                    <a:pt x="163881" y="283381"/>
                  </a:lnTo>
                  <a:lnTo>
                    <a:pt x="164828" y="285600"/>
                  </a:lnTo>
                  <a:lnTo>
                    <a:pt x="165775" y="281451"/>
                  </a:lnTo>
                  <a:lnTo>
                    <a:pt x="166723" y="276810"/>
                  </a:lnTo>
                  <a:lnTo>
                    <a:pt x="167669" y="279305"/>
                  </a:lnTo>
                  <a:lnTo>
                    <a:pt x="168617" y="273017"/>
                  </a:lnTo>
                  <a:lnTo>
                    <a:pt x="169564" y="274459"/>
                  </a:lnTo>
                  <a:lnTo>
                    <a:pt x="170511" y="275272"/>
                  </a:lnTo>
                  <a:lnTo>
                    <a:pt x="171458" y="279471"/>
                  </a:lnTo>
                  <a:lnTo>
                    <a:pt x="172407" y="276947"/>
                  </a:lnTo>
                  <a:lnTo>
                    <a:pt x="173354" y="273819"/>
                  </a:lnTo>
                  <a:lnTo>
                    <a:pt x="174301" y="275717"/>
                  </a:lnTo>
                  <a:lnTo>
                    <a:pt x="175248" y="273356"/>
                  </a:lnTo>
                  <a:lnTo>
                    <a:pt x="176195" y="266870"/>
                  </a:lnTo>
                  <a:lnTo>
                    <a:pt x="177143" y="264710"/>
                  </a:lnTo>
                  <a:lnTo>
                    <a:pt x="181879" y="238579"/>
                  </a:lnTo>
                  <a:lnTo>
                    <a:pt x="182826" y="237462"/>
                  </a:lnTo>
                  <a:lnTo>
                    <a:pt x="183774" y="239544"/>
                  </a:lnTo>
                  <a:lnTo>
                    <a:pt x="184722" y="239650"/>
                  </a:lnTo>
                  <a:lnTo>
                    <a:pt x="185669" y="236953"/>
                  </a:lnTo>
                  <a:lnTo>
                    <a:pt x="186616" y="243025"/>
                  </a:lnTo>
                  <a:lnTo>
                    <a:pt x="187563" y="247578"/>
                  </a:lnTo>
                  <a:lnTo>
                    <a:pt x="188510" y="247306"/>
                  </a:lnTo>
                  <a:lnTo>
                    <a:pt x="189457" y="241583"/>
                  </a:lnTo>
                  <a:lnTo>
                    <a:pt x="190405" y="243396"/>
                  </a:lnTo>
                  <a:lnTo>
                    <a:pt x="191352" y="239745"/>
                  </a:lnTo>
                  <a:lnTo>
                    <a:pt x="192299" y="238176"/>
                  </a:lnTo>
                  <a:lnTo>
                    <a:pt x="193246" y="235991"/>
                  </a:lnTo>
                  <a:lnTo>
                    <a:pt x="194193" y="234139"/>
                  </a:lnTo>
                  <a:lnTo>
                    <a:pt x="195141" y="229261"/>
                  </a:lnTo>
                  <a:lnTo>
                    <a:pt x="196089" y="229625"/>
                  </a:lnTo>
                  <a:lnTo>
                    <a:pt x="197036" y="228696"/>
                  </a:lnTo>
                  <a:lnTo>
                    <a:pt x="197983" y="235730"/>
                  </a:lnTo>
                  <a:lnTo>
                    <a:pt x="198931" y="239003"/>
                  </a:lnTo>
                  <a:lnTo>
                    <a:pt x="199878" y="244499"/>
                  </a:lnTo>
                  <a:lnTo>
                    <a:pt x="200825" y="252109"/>
                  </a:lnTo>
                  <a:lnTo>
                    <a:pt x="201772" y="249412"/>
                  </a:lnTo>
                  <a:lnTo>
                    <a:pt x="202720" y="248172"/>
                  </a:lnTo>
                  <a:lnTo>
                    <a:pt x="203666" y="248780"/>
                  </a:lnTo>
                  <a:lnTo>
                    <a:pt x="204614" y="248260"/>
                  </a:lnTo>
                  <a:lnTo>
                    <a:pt x="205561" y="250088"/>
                  </a:lnTo>
                  <a:lnTo>
                    <a:pt x="206508" y="257249"/>
                  </a:lnTo>
                  <a:lnTo>
                    <a:pt x="207457" y="260073"/>
                  </a:lnTo>
                  <a:lnTo>
                    <a:pt x="208404" y="263929"/>
                  </a:lnTo>
                  <a:lnTo>
                    <a:pt x="209351" y="267743"/>
                  </a:lnTo>
                  <a:lnTo>
                    <a:pt x="210298" y="267549"/>
                  </a:lnTo>
                  <a:lnTo>
                    <a:pt x="211246" y="269564"/>
                  </a:lnTo>
                  <a:lnTo>
                    <a:pt x="212192" y="270362"/>
                  </a:lnTo>
                  <a:lnTo>
                    <a:pt x="213140" y="266587"/>
                  </a:lnTo>
                  <a:lnTo>
                    <a:pt x="214087" y="265336"/>
                  </a:lnTo>
                  <a:lnTo>
                    <a:pt x="215034" y="262427"/>
                  </a:lnTo>
                  <a:lnTo>
                    <a:pt x="215981" y="262438"/>
                  </a:lnTo>
                  <a:lnTo>
                    <a:pt x="216929" y="259635"/>
                  </a:lnTo>
                  <a:lnTo>
                    <a:pt x="217875" y="262381"/>
                  </a:lnTo>
                  <a:lnTo>
                    <a:pt x="218824" y="264619"/>
                  </a:lnTo>
                  <a:lnTo>
                    <a:pt x="219771" y="267079"/>
                  </a:lnTo>
                  <a:lnTo>
                    <a:pt x="220718" y="268457"/>
                  </a:lnTo>
                  <a:lnTo>
                    <a:pt x="221666" y="268581"/>
                  </a:lnTo>
                  <a:lnTo>
                    <a:pt x="222613" y="269419"/>
                  </a:lnTo>
                  <a:lnTo>
                    <a:pt x="223560" y="268150"/>
                  </a:lnTo>
                  <a:lnTo>
                    <a:pt x="224507" y="267068"/>
                  </a:lnTo>
                  <a:lnTo>
                    <a:pt x="225455" y="270196"/>
                  </a:lnTo>
                  <a:lnTo>
                    <a:pt x="226402" y="275201"/>
                  </a:lnTo>
                  <a:lnTo>
                    <a:pt x="227349" y="277400"/>
                  </a:lnTo>
                  <a:lnTo>
                    <a:pt x="228296" y="275085"/>
                  </a:lnTo>
                  <a:lnTo>
                    <a:pt x="229243" y="270681"/>
                  </a:lnTo>
                  <a:lnTo>
                    <a:pt x="230190" y="265994"/>
                  </a:lnTo>
                  <a:lnTo>
                    <a:pt x="231139" y="261653"/>
                  </a:lnTo>
                  <a:lnTo>
                    <a:pt x="232086" y="261533"/>
                  </a:lnTo>
                  <a:lnTo>
                    <a:pt x="233033" y="258154"/>
                  </a:lnTo>
                  <a:lnTo>
                    <a:pt x="233980" y="250466"/>
                  </a:lnTo>
                  <a:lnTo>
                    <a:pt x="234928" y="244312"/>
                  </a:lnTo>
                  <a:lnTo>
                    <a:pt x="235875" y="241686"/>
                  </a:lnTo>
                  <a:lnTo>
                    <a:pt x="236822" y="240597"/>
                  </a:lnTo>
                  <a:lnTo>
                    <a:pt x="237769" y="237568"/>
                  </a:lnTo>
                  <a:lnTo>
                    <a:pt x="238716" y="228250"/>
                  </a:lnTo>
                  <a:lnTo>
                    <a:pt x="239664" y="227144"/>
                  </a:lnTo>
                  <a:lnTo>
                    <a:pt x="240611" y="232400"/>
                  </a:lnTo>
                  <a:lnTo>
                    <a:pt x="241558" y="240137"/>
                  </a:lnTo>
                  <a:lnTo>
                    <a:pt x="242506" y="245581"/>
                  </a:lnTo>
                  <a:lnTo>
                    <a:pt x="243454" y="245591"/>
                  </a:lnTo>
                  <a:lnTo>
                    <a:pt x="244401" y="239452"/>
                  </a:lnTo>
                  <a:lnTo>
                    <a:pt x="245348" y="239883"/>
                  </a:lnTo>
                  <a:lnTo>
                    <a:pt x="246295" y="237441"/>
                  </a:lnTo>
                  <a:lnTo>
                    <a:pt x="247242" y="232775"/>
                  </a:lnTo>
                  <a:lnTo>
                    <a:pt x="248189" y="227918"/>
                  </a:lnTo>
                  <a:lnTo>
                    <a:pt x="249137" y="224161"/>
                  </a:lnTo>
                  <a:lnTo>
                    <a:pt x="250084" y="227657"/>
                  </a:lnTo>
                  <a:lnTo>
                    <a:pt x="251031" y="226345"/>
                  </a:lnTo>
                  <a:lnTo>
                    <a:pt x="251979" y="229647"/>
                  </a:lnTo>
                  <a:lnTo>
                    <a:pt x="252926" y="223839"/>
                  </a:lnTo>
                  <a:lnTo>
                    <a:pt x="253873" y="221573"/>
                  </a:lnTo>
                  <a:lnTo>
                    <a:pt x="254820" y="224391"/>
                  </a:lnTo>
                  <a:lnTo>
                    <a:pt x="255768" y="217173"/>
                  </a:lnTo>
                  <a:lnTo>
                    <a:pt x="256715" y="215476"/>
                  </a:lnTo>
                  <a:lnTo>
                    <a:pt x="257662" y="217795"/>
                  </a:lnTo>
                  <a:lnTo>
                    <a:pt x="258610" y="225345"/>
                  </a:lnTo>
                  <a:lnTo>
                    <a:pt x="259557" y="228098"/>
                  </a:lnTo>
                  <a:lnTo>
                    <a:pt x="260504" y="229845"/>
                  </a:lnTo>
                  <a:lnTo>
                    <a:pt x="261452" y="228445"/>
                  </a:lnTo>
                  <a:lnTo>
                    <a:pt x="262399" y="228717"/>
                  </a:lnTo>
                  <a:lnTo>
                    <a:pt x="263346" y="240035"/>
                  </a:lnTo>
                  <a:lnTo>
                    <a:pt x="264293" y="241901"/>
                  </a:lnTo>
                  <a:lnTo>
                    <a:pt x="265241" y="246143"/>
                  </a:lnTo>
                  <a:lnTo>
                    <a:pt x="266188" y="250971"/>
                  </a:lnTo>
                  <a:lnTo>
                    <a:pt x="267135" y="254177"/>
                  </a:lnTo>
                  <a:lnTo>
                    <a:pt x="268083" y="256655"/>
                  </a:lnTo>
                  <a:lnTo>
                    <a:pt x="269030" y="259306"/>
                  </a:lnTo>
                  <a:lnTo>
                    <a:pt x="269977" y="256531"/>
                  </a:lnTo>
                  <a:lnTo>
                    <a:pt x="270924" y="259698"/>
                  </a:lnTo>
                  <a:lnTo>
                    <a:pt x="271872" y="259469"/>
                  </a:lnTo>
                  <a:lnTo>
                    <a:pt x="272819" y="258062"/>
                  </a:lnTo>
                  <a:lnTo>
                    <a:pt x="273766" y="262837"/>
                  </a:lnTo>
                  <a:lnTo>
                    <a:pt x="274714" y="265637"/>
                  </a:lnTo>
                  <a:lnTo>
                    <a:pt x="275661" y="266665"/>
                  </a:lnTo>
                  <a:lnTo>
                    <a:pt x="276608" y="268075"/>
                  </a:lnTo>
                  <a:lnTo>
                    <a:pt x="277555" y="268832"/>
                  </a:lnTo>
                  <a:lnTo>
                    <a:pt x="278503" y="266990"/>
                  </a:lnTo>
                  <a:lnTo>
                    <a:pt x="279450" y="259621"/>
                  </a:lnTo>
                  <a:lnTo>
                    <a:pt x="280397" y="260009"/>
                  </a:lnTo>
                  <a:lnTo>
                    <a:pt x="281345" y="267333"/>
                  </a:lnTo>
                  <a:lnTo>
                    <a:pt x="282292" y="267764"/>
                  </a:lnTo>
                  <a:lnTo>
                    <a:pt x="283239" y="273565"/>
                  </a:lnTo>
                  <a:lnTo>
                    <a:pt x="284186" y="271759"/>
                  </a:lnTo>
                  <a:lnTo>
                    <a:pt x="285134" y="267722"/>
                  </a:lnTo>
                  <a:lnTo>
                    <a:pt x="286081" y="265163"/>
                  </a:lnTo>
                  <a:lnTo>
                    <a:pt x="287028" y="269645"/>
                  </a:lnTo>
                  <a:lnTo>
                    <a:pt x="287976" y="277941"/>
                  </a:lnTo>
                  <a:lnTo>
                    <a:pt x="288923" y="282578"/>
                  </a:lnTo>
                  <a:lnTo>
                    <a:pt x="289870" y="278715"/>
                  </a:lnTo>
                  <a:lnTo>
                    <a:pt x="290818" y="275679"/>
                  </a:lnTo>
                  <a:lnTo>
                    <a:pt x="291765" y="270861"/>
                  </a:lnTo>
                  <a:lnTo>
                    <a:pt x="292712" y="268698"/>
                  </a:lnTo>
                  <a:lnTo>
                    <a:pt x="293659" y="270493"/>
                  </a:lnTo>
                  <a:lnTo>
                    <a:pt x="294607" y="265368"/>
                  </a:lnTo>
                  <a:lnTo>
                    <a:pt x="295554" y="260631"/>
                  </a:lnTo>
                  <a:lnTo>
                    <a:pt x="296501" y="257401"/>
                  </a:lnTo>
                  <a:lnTo>
                    <a:pt x="297449" y="253732"/>
                  </a:lnTo>
                  <a:lnTo>
                    <a:pt x="298396" y="248020"/>
                  </a:lnTo>
                  <a:lnTo>
                    <a:pt x="299343" y="244231"/>
                  </a:lnTo>
                  <a:lnTo>
                    <a:pt x="300290" y="238512"/>
                  </a:lnTo>
                  <a:lnTo>
                    <a:pt x="301238" y="237359"/>
                  </a:lnTo>
                  <a:lnTo>
                    <a:pt x="302185" y="236069"/>
                  </a:lnTo>
                  <a:lnTo>
                    <a:pt x="303132" y="234122"/>
                  </a:lnTo>
                  <a:lnTo>
                    <a:pt x="304080" y="234613"/>
                  </a:lnTo>
                  <a:lnTo>
                    <a:pt x="305027" y="238667"/>
                  </a:lnTo>
                  <a:lnTo>
                    <a:pt x="305974" y="244867"/>
                  </a:lnTo>
                  <a:lnTo>
                    <a:pt x="306921" y="250756"/>
                  </a:lnTo>
                  <a:lnTo>
                    <a:pt x="307869" y="256793"/>
                  </a:lnTo>
                  <a:lnTo>
                    <a:pt x="308816" y="255266"/>
                  </a:lnTo>
                  <a:lnTo>
                    <a:pt x="309763" y="262720"/>
                  </a:lnTo>
                  <a:lnTo>
                    <a:pt x="310711" y="265439"/>
                  </a:lnTo>
                  <a:lnTo>
                    <a:pt x="311658" y="268843"/>
                  </a:lnTo>
                  <a:lnTo>
                    <a:pt x="312605" y="276223"/>
                  </a:lnTo>
                  <a:lnTo>
                    <a:pt x="313552" y="278499"/>
                  </a:lnTo>
                  <a:lnTo>
                    <a:pt x="314500" y="282829"/>
                  </a:lnTo>
                  <a:lnTo>
                    <a:pt x="315447" y="286042"/>
                  </a:lnTo>
                  <a:lnTo>
                    <a:pt x="316394" y="289107"/>
                  </a:lnTo>
                  <a:lnTo>
                    <a:pt x="317342" y="290517"/>
                  </a:lnTo>
                  <a:lnTo>
                    <a:pt x="318289" y="298657"/>
                  </a:lnTo>
                  <a:lnTo>
                    <a:pt x="319236" y="303358"/>
                  </a:lnTo>
                  <a:lnTo>
                    <a:pt x="320183" y="297205"/>
                  </a:lnTo>
                  <a:lnTo>
                    <a:pt x="321131" y="293066"/>
                  </a:lnTo>
                  <a:lnTo>
                    <a:pt x="322078" y="296077"/>
                  </a:lnTo>
                  <a:lnTo>
                    <a:pt x="323025" y="299021"/>
                  </a:lnTo>
                  <a:lnTo>
                    <a:pt x="323973" y="302648"/>
                  </a:lnTo>
                  <a:lnTo>
                    <a:pt x="324920" y="302270"/>
                  </a:lnTo>
                  <a:lnTo>
                    <a:pt x="325867" y="299654"/>
                  </a:lnTo>
                  <a:lnTo>
                    <a:pt x="326815" y="304624"/>
                  </a:lnTo>
                  <a:lnTo>
                    <a:pt x="327762" y="300305"/>
                  </a:lnTo>
                  <a:lnTo>
                    <a:pt x="328709" y="297035"/>
                  </a:lnTo>
                  <a:lnTo>
                    <a:pt x="329656" y="297869"/>
                  </a:lnTo>
                  <a:lnTo>
                    <a:pt x="330604" y="292058"/>
                  </a:lnTo>
                  <a:lnTo>
                    <a:pt x="331551" y="289103"/>
                  </a:lnTo>
                  <a:lnTo>
                    <a:pt x="332498" y="287654"/>
                  </a:lnTo>
                  <a:lnTo>
                    <a:pt x="333446" y="282910"/>
                  </a:lnTo>
                  <a:lnTo>
                    <a:pt x="334393" y="281613"/>
                  </a:lnTo>
                  <a:lnTo>
                    <a:pt x="335340" y="279800"/>
                  </a:lnTo>
                  <a:lnTo>
                    <a:pt x="336287" y="276241"/>
                  </a:lnTo>
                  <a:lnTo>
                    <a:pt x="337235" y="278192"/>
                  </a:lnTo>
                  <a:lnTo>
                    <a:pt x="338182" y="281949"/>
                  </a:lnTo>
                  <a:lnTo>
                    <a:pt x="339129" y="283345"/>
                  </a:lnTo>
                  <a:lnTo>
                    <a:pt x="340077" y="281684"/>
                  </a:lnTo>
                  <a:lnTo>
                    <a:pt x="341024" y="279411"/>
                  </a:lnTo>
                  <a:lnTo>
                    <a:pt x="341971" y="276230"/>
                  </a:lnTo>
                  <a:lnTo>
                    <a:pt x="342918" y="275802"/>
                  </a:lnTo>
                  <a:lnTo>
                    <a:pt x="343866" y="279422"/>
                  </a:lnTo>
                  <a:lnTo>
                    <a:pt x="344813" y="277350"/>
                  </a:lnTo>
                  <a:lnTo>
                    <a:pt x="345760" y="275767"/>
                  </a:lnTo>
                  <a:lnTo>
                    <a:pt x="346708" y="281295"/>
                  </a:lnTo>
                  <a:lnTo>
                    <a:pt x="347655" y="279740"/>
                  </a:lnTo>
                  <a:lnTo>
                    <a:pt x="348602" y="277050"/>
                  </a:lnTo>
                  <a:lnTo>
                    <a:pt x="349549" y="272458"/>
                  </a:lnTo>
                  <a:lnTo>
                    <a:pt x="350497" y="270539"/>
                  </a:lnTo>
                  <a:lnTo>
                    <a:pt x="351444" y="270843"/>
                  </a:lnTo>
                  <a:lnTo>
                    <a:pt x="352391" y="273788"/>
                  </a:lnTo>
                  <a:lnTo>
                    <a:pt x="353339" y="276113"/>
                  </a:lnTo>
                  <a:lnTo>
                    <a:pt x="354286" y="278969"/>
                  </a:lnTo>
                  <a:lnTo>
                    <a:pt x="355233" y="279666"/>
                  </a:lnTo>
                  <a:lnTo>
                    <a:pt x="356181" y="276626"/>
                  </a:lnTo>
                  <a:lnTo>
                    <a:pt x="357128" y="274332"/>
                  </a:lnTo>
                  <a:lnTo>
                    <a:pt x="358075" y="271653"/>
                  </a:lnTo>
                  <a:lnTo>
                    <a:pt x="359022" y="268259"/>
                  </a:lnTo>
                  <a:lnTo>
                    <a:pt x="359970" y="268733"/>
                  </a:lnTo>
                  <a:lnTo>
                    <a:pt x="360917" y="263130"/>
                  </a:lnTo>
                  <a:lnTo>
                    <a:pt x="361864" y="260115"/>
                  </a:lnTo>
                  <a:lnTo>
                    <a:pt x="362812" y="257666"/>
                  </a:lnTo>
                  <a:lnTo>
                    <a:pt x="363759" y="260133"/>
                  </a:lnTo>
                  <a:lnTo>
                    <a:pt x="364706" y="260324"/>
                  </a:lnTo>
                  <a:lnTo>
                    <a:pt x="365653" y="262728"/>
                  </a:lnTo>
                  <a:lnTo>
                    <a:pt x="366601" y="263332"/>
                  </a:lnTo>
                  <a:lnTo>
                    <a:pt x="367548" y="266736"/>
                  </a:lnTo>
                  <a:lnTo>
                    <a:pt x="368495" y="267475"/>
                  </a:lnTo>
                  <a:lnTo>
                    <a:pt x="369443" y="266117"/>
                  </a:lnTo>
                  <a:lnTo>
                    <a:pt x="370390" y="261667"/>
                  </a:lnTo>
                  <a:lnTo>
                    <a:pt x="371337" y="258776"/>
                  </a:lnTo>
                  <a:lnTo>
                    <a:pt x="372284" y="256998"/>
                  </a:lnTo>
                  <a:lnTo>
                    <a:pt x="373232" y="259055"/>
                  </a:lnTo>
                  <a:lnTo>
                    <a:pt x="374179" y="262540"/>
                  </a:lnTo>
                  <a:lnTo>
                    <a:pt x="375126" y="262837"/>
                  </a:lnTo>
                  <a:lnTo>
                    <a:pt x="376074" y="267623"/>
                  </a:lnTo>
                  <a:lnTo>
                    <a:pt x="377021" y="263830"/>
                  </a:lnTo>
                  <a:lnTo>
                    <a:pt x="377968" y="264824"/>
                  </a:lnTo>
                  <a:lnTo>
                    <a:pt x="378915" y="266128"/>
                  </a:lnTo>
                  <a:lnTo>
                    <a:pt x="379863" y="272773"/>
                  </a:lnTo>
                  <a:lnTo>
                    <a:pt x="380810" y="277778"/>
                  </a:lnTo>
                  <a:lnTo>
                    <a:pt x="381757" y="275671"/>
                  </a:lnTo>
                  <a:lnTo>
                    <a:pt x="382705" y="275028"/>
                  </a:lnTo>
                  <a:lnTo>
                    <a:pt x="383652" y="273134"/>
                  </a:lnTo>
                  <a:lnTo>
                    <a:pt x="384599" y="271380"/>
                  </a:lnTo>
                  <a:lnTo>
                    <a:pt x="385547" y="272932"/>
                  </a:lnTo>
                  <a:lnTo>
                    <a:pt x="386494" y="274922"/>
                  </a:lnTo>
                  <a:lnTo>
                    <a:pt x="387441" y="272193"/>
                  </a:lnTo>
                  <a:lnTo>
                    <a:pt x="388388" y="271013"/>
                  </a:lnTo>
                  <a:lnTo>
                    <a:pt x="389336" y="275629"/>
                  </a:lnTo>
                  <a:lnTo>
                    <a:pt x="390283" y="278057"/>
                  </a:lnTo>
                  <a:lnTo>
                    <a:pt x="391230" y="280486"/>
                  </a:lnTo>
                  <a:lnTo>
                    <a:pt x="392178" y="278216"/>
                  </a:lnTo>
                  <a:lnTo>
                    <a:pt x="393125" y="278775"/>
                  </a:lnTo>
                  <a:lnTo>
                    <a:pt x="394072" y="278467"/>
                  </a:lnTo>
                  <a:lnTo>
                    <a:pt x="395019" y="274848"/>
                  </a:lnTo>
                  <a:lnTo>
                    <a:pt x="395967" y="274848"/>
                  </a:lnTo>
                  <a:lnTo>
                    <a:pt x="396914" y="273886"/>
                  </a:lnTo>
                  <a:lnTo>
                    <a:pt x="397861" y="274265"/>
                  </a:lnTo>
                  <a:lnTo>
                    <a:pt x="398809" y="276841"/>
                  </a:lnTo>
                  <a:lnTo>
                    <a:pt x="399756" y="273508"/>
                  </a:lnTo>
                  <a:lnTo>
                    <a:pt x="400703" y="270840"/>
                  </a:lnTo>
                  <a:lnTo>
                    <a:pt x="401650" y="261239"/>
                  </a:lnTo>
                  <a:lnTo>
                    <a:pt x="402598" y="264774"/>
                  </a:lnTo>
                  <a:lnTo>
                    <a:pt x="403545" y="260631"/>
                  </a:lnTo>
                  <a:lnTo>
                    <a:pt x="404492" y="251007"/>
                  </a:lnTo>
                  <a:lnTo>
                    <a:pt x="405440" y="246341"/>
                  </a:lnTo>
                  <a:lnTo>
                    <a:pt x="406387" y="249207"/>
                  </a:lnTo>
                  <a:lnTo>
                    <a:pt x="407334" y="253251"/>
                  </a:lnTo>
                  <a:lnTo>
                    <a:pt x="408281" y="253134"/>
                  </a:lnTo>
                  <a:lnTo>
                    <a:pt x="409229" y="249840"/>
                  </a:lnTo>
                  <a:lnTo>
                    <a:pt x="410176" y="249724"/>
                  </a:lnTo>
                  <a:lnTo>
                    <a:pt x="411123" y="251342"/>
                  </a:lnTo>
                  <a:lnTo>
                    <a:pt x="412071" y="252396"/>
                  </a:lnTo>
                  <a:lnTo>
                    <a:pt x="413018" y="255503"/>
                  </a:lnTo>
                  <a:lnTo>
                    <a:pt x="413965" y="250851"/>
                  </a:lnTo>
                  <a:lnTo>
                    <a:pt x="414912" y="248306"/>
                  </a:lnTo>
                  <a:lnTo>
                    <a:pt x="415860" y="247790"/>
                  </a:lnTo>
                  <a:lnTo>
                    <a:pt x="416807" y="248490"/>
                  </a:lnTo>
                  <a:lnTo>
                    <a:pt x="417754" y="255291"/>
                  </a:lnTo>
                  <a:lnTo>
                    <a:pt x="418702" y="259203"/>
                  </a:lnTo>
                  <a:lnTo>
                    <a:pt x="419649" y="260356"/>
                  </a:lnTo>
                  <a:lnTo>
                    <a:pt x="420596" y="266761"/>
                  </a:lnTo>
                  <a:lnTo>
                    <a:pt x="421544" y="267980"/>
                  </a:lnTo>
                  <a:lnTo>
                    <a:pt x="422491" y="273597"/>
                  </a:lnTo>
                  <a:lnTo>
                    <a:pt x="423438" y="273579"/>
                  </a:lnTo>
                  <a:lnTo>
                    <a:pt x="424385" y="270949"/>
                  </a:lnTo>
                  <a:lnTo>
                    <a:pt x="425333" y="268026"/>
                  </a:lnTo>
                  <a:lnTo>
                    <a:pt x="426280" y="267111"/>
                  </a:lnTo>
                  <a:lnTo>
                    <a:pt x="427227" y="263629"/>
                  </a:lnTo>
                  <a:lnTo>
                    <a:pt x="428175" y="264095"/>
                  </a:lnTo>
                  <a:lnTo>
                    <a:pt x="429122" y="262264"/>
                  </a:lnTo>
                  <a:lnTo>
                    <a:pt x="430069" y="263374"/>
                  </a:lnTo>
                  <a:lnTo>
                    <a:pt x="431016" y="261384"/>
                  </a:lnTo>
                  <a:lnTo>
                    <a:pt x="431964" y="259610"/>
                  </a:lnTo>
                  <a:lnTo>
                    <a:pt x="432911" y="258323"/>
                  </a:lnTo>
                  <a:lnTo>
                    <a:pt x="433858" y="257825"/>
                  </a:lnTo>
                  <a:lnTo>
                    <a:pt x="434806" y="255241"/>
                  </a:lnTo>
                  <a:lnTo>
                    <a:pt x="435753" y="248949"/>
                  </a:lnTo>
                  <a:lnTo>
                    <a:pt x="436700" y="248720"/>
                  </a:lnTo>
                  <a:lnTo>
                    <a:pt x="437647" y="253834"/>
                  </a:lnTo>
                  <a:lnTo>
                    <a:pt x="438595" y="255998"/>
                  </a:lnTo>
                  <a:lnTo>
                    <a:pt x="439542" y="250681"/>
                  </a:lnTo>
                  <a:lnTo>
                    <a:pt x="440489" y="248812"/>
                  </a:lnTo>
                  <a:lnTo>
                    <a:pt x="441437" y="247058"/>
                  </a:lnTo>
                  <a:lnTo>
                    <a:pt x="442384" y="244330"/>
                  </a:lnTo>
                  <a:lnTo>
                    <a:pt x="443331" y="241360"/>
                  </a:lnTo>
                  <a:lnTo>
                    <a:pt x="444278" y="242446"/>
                  </a:lnTo>
                  <a:lnTo>
                    <a:pt x="445226" y="244100"/>
                  </a:lnTo>
                  <a:lnTo>
                    <a:pt x="446173" y="246645"/>
                  </a:lnTo>
                  <a:lnTo>
                    <a:pt x="447120" y="242219"/>
                  </a:lnTo>
                  <a:lnTo>
                    <a:pt x="448068" y="240742"/>
                  </a:lnTo>
                  <a:lnTo>
                    <a:pt x="449015" y="239611"/>
                  </a:lnTo>
                  <a:lnTo>
                    <a:pt x="449962" y="238416"/>
                  </a:lnTo>
                  <a:lnTo>
                    <a:pt x="450910" y="240950"/>
                  </a:lnTo>
                  <a:lnTo>
                    <a:pt x="451857" y="237607"/>
                  </a:lnTo>
                  <a:lnTo>
                    <a:pt x="452804" y="245160"/>
                  </a:lnTo>
                  <a:lnTo>
                    <a:pt x="453751" y="243439"/>
                  </a:lnTo>
                  <a:lnTo>
                    <a:pt x="454699" y="244612"/>
                  </a:lnTo>
                  <a:lnTo>
                    <a:pt x="455646" y="244379"/>
                  </a:lnTo>
                  <a:lnTo>
                    <a:pt x="456593" y="244962"/>
                  </a:lnTo>
                  <a:lnTo>
                    <a:pt x="457541" y="245323"/>
                  </a:lnTo>
                  <a:lnTo>
                    <a:pt x="458488" y="240251"/>
                  </a:lnTo>
                  <a:lnTo>
                    <a:pt x="459435" y="243022"/>
                  </a:lnTo>
                  <a:lnTo>
                    <a:pt x="460382" y="244807"/>
                  </a:lnTo>
                  <a:lnTo>
                    <a:pt x="461330" y="254439"/>
                  </a:lnTo>
                  <a:lnTo>
                    <a:pt x="462277" y="260084"/>
                  </a:lnTo>
                  <a:lnTo>
                    <a:pt x="463224" y="261717"/>
                  </a:lnTo>
                  <a:lnTo>
                    <a:pt x="464172" y="262611"/>
                  </a:lnTo>
                  <a:lnTo>
                    <a:pt x="465119" y="266089"/>
                  </a:lnTo>
                  <a:lnTo>
                    <a:pt x="466066" y="271610"/>
                  </a:lnTo>
                  <a:lnTo>
                    <a:pt x="467013" y="274395"/>
                  </a:lnTo>
                  <a:lnTo>
                    <a:pt x="467961" y="271437"/>
                  </a:lnTo>
                  <a:lnTo>
                    <a:pt x="468908" y="273254"/>
                  </a:lnTo>
                  <a:lnTo>
                    <a:pt x="469855" y="267517"/>
                  </a:lnTo>
                  <a:lnTo>
                    <a:pt x="470803" y="262491"/>
                  </a:lnTo>
                  <a:lnTo>
                    <a:pt x="471750" y="264209"/>
                  </a:lnTo>
                  <a:lnTo>
                    <a:pt x="472697" y="264170"/>
                  </a:lnTo>
                  <a:lnTo>
                    <a:pt x="473644" y="265103"/>
                  </a:lnTo>
                  <a:lnTo>
                    <a:pt x="474592" y="272271"/>
                  </a:lnTo>
                  <a:lnTo>
                    <a:pt x="475539" y="273392"/>
                  </a:lnTo>
                  <a:lnTo>
                    <a:pt x="476486" y="272179"/>
                  </a:lnTo>
                  <a:lnTo>
                    <a:pt x="477434" y="269228"/>
                  </a:lnTo>
                  <a:lnTo>
                    <a:pt x="478381" y="269546"/>
                  </a:lnTo>
                  <a:lnTo>
                    <a:pt x="479328" y="262003"/>
                  </a:lnTo>
                  <a:lnTo>
                    <a:pt x="480275" y="256874"/>
                  </a:lnTo>
                  <a:lnTo>
                    <a:pt x="481223" y="258942"/>
                  </a:lnTo>
                  <a:lnTo>
                    <a:pt x="482170" y="256909"/>
                  </a:lnTo>
                  <a:lnTo>
                    <a:pt x="483117" y="254937"/>
                  </a:lnTo>
                  <a:lnTo>
                    <a:pt x="484065" y="254796"/>
                  </a:lnTo>
                  <a:lnTo>
                    <a:pt x="485012" y="259808"/>
                  </a:lnTo>
                  <a:lnTo>
                    <a:pt x="485959" y="260971"/>
                  </a:lnTo>
                  <a:lnTo>
                    <a:pt x="486907" y="263088"/>
                  </a:lnTo>
                  <a:lnTo>
                    <a:pt x="487854" y="270391"/>
                  </a:lnTo>
                  <a:lnTo>
                    <a:pt x="488801" y="266397"/>
                  </a:lnTo>
                  <a:lnTo>
                    <a:pt x="489748" y="269723"/>
                  </a:lnTo>
                  <a:lnTo>
                    <a:pt x="490696" y="273314"/>
                  </a:lnTo>
                  <a:lnTo>
                    <a:pt x="491643" y="277934"/>
                  </a:lnTo>
                  <a:lnTo>
                    <a:pt x="492590" y="273819"/>
                  </a:lnTo>
                  <a:lnTo>
                    <a:pt x="493538" y="266510"/>
                  </a:lnTo>
                  <a:lnTo>
                    <a:pt x="494485" y="267938"/>
                  </a:lnTo>
                  <a:lnTo>
                    <a:pt x="495432" y="261282"/>
                  </a:lnTo>
                  <a:lnTo>
                    <a:pt x="496379" y="261003"/>
                  </a:lnTo>
                  <a:lnTo>
                    <a:pt x="497327" y="269242"/>
                  </a:lnTo>
                  <a:lnTo>
                    <a:pt x="498274" y="270104"/>
                  </a:lnTo>
                  <a:lnTo>
                    <a:pt x="499221" y="275763"/>
                  </a:lnTo>
                  <a:lnTo>
                    <a:pt x="500169" y="283550"/>
                  </a:lnTo>
                  <a:lnTo>
                    <a:pt x="501116" y="287198"/>
                  </a:lnTo>
                  <a:lnTo>
                    <a:pt x="502063" y="281794"/>
                  </a:lnTo>
                  <a:lnTo>
                    <a:pt x="503010" y="281048"/>
                  </a:lnTo>
                  <a:lnTo>
                    <a:pt x="503958" y="279362"/>
                  </a:lnTo>
                  <a:lnTo>
                    <a:pt x="504905" y="278711"/>
                  </a:lnTo>
                  <a:lnTo>
                    <a:pt x="505852" y="282497"/>
                  </a:lnTo>
                  <a:lnTo>
                    <a:pt x="506800" y="280938"/>
                  </a:lnTo>
                  <a:lnTo>
                    <a:pt x="507747" y="277527"/>
                  </a:lnTo>
                  <a:lnTo>
                    <a:pt x="508694" y="275919"/>
                  </a:lnTo>
                  <a:lnTo>
                    <a:pt x="509641" y="278436"/>
                  </a:lnTo>
                  <a:lnTo>
                    <a:pt x="510589" y="279627"/>
                  </a:lnTo>
                  <a:lnTo>
                    <a:pt x="511536" y="277008"/>
                  </a:lnTo>
                  <a:lnTo>
                    <a:pt x="512483" y="270543"/>
                  </a:lnTo>
                  <a:lnTo>
                    <a:pt x="513431" y="261010"/>
                  </a:lnTo>
                  <a:lnTo>
                    <a:pt x="514378" y="256588"/>
                  </a:lnTo>
                  <a:lnTo>
                    <a:pt x="515325" y="260801"/>
                  </a:lnTo>
                  <a:lnTo>
                    <a:pt x="516273" y="267959"/>
                  </a:lnTo>
                  <a:lnTo>
                    <a:pt x="517220" y="272020"/>
                  </a:lnTo>
                  <a:lnTo>
                    <a:pt x="518167" y="267715"/>
                  </a:lnTo>
                  <a:lnTo>
                    <a:pt x="519114" y="259582"/>
                  </a:lnTo>
                  <a:lnTo>
                    <a:pt x="520062" y="251600"/>
                  </a:lnTo>
                  <a:lnTo>
                    <a:pt x="521009" y="245846"/>
                  </a:lnTo>
                  <a:lnTo>
                    <a:pt x="521956" y="242598"/>
                  </a:lnTo>
                  <a:lnTo>
                    <a:pt x="522904" y="243015"/>
                  </a:lnTo>
                  <a:lnTo>
                    <a:pt x="523851" y="246655"/>
                  </a:lnTo>
                  <a:lnTo>
                    <a:pt x="524798" y="244337"/>
                  </a:lnTo>
                  <a:lnTo>
                    <a:pt x="525745" y="242682"/>
                  </a:lnTo>
                  <a:lnTo>
                    <a:pt x="526693" y="240841"/>
                  </a:lnTo>
                  <a:lnTo>
                    <a:pt x="527640" y="239911"/>
                  </a:lnTo>
                  <a:lnTo>
                    <a:pt x="532376" y="256680"/>
                  </a:lnTo>
                  <a:lnTo>
                    <a:pt x="533324" y="262834"/>
                  </a:lnTo>
                  <a:lnTo>
                    <a:pt x="534271" y="259147"/>
                  </a:lnTo>
                  <a:lnTo>
                    <a:pt x="535218" y="252205"/>
                  </a:lnTo>
                  <a:lnTo>
                    <a:pt x="536166" y="253304"/>
                  </a:lnTo>
                  <a:lnTo>
                    <a:pt x="537113" y="253866"/>
                  </a:lnTo>
                  <a:lnTo>
                    <a:pt x="538060" y="262611"/>
                  </a:lnTo>
                  <a:lnTo>
                    <a:pt x="539007" y="262530"/>
                  </a:lnTo>
                  <a:lnTo>
                    <a:pt x="539955" y="258539"/>
                  </a:lnTo>
                  <a:lnTo>
                    <a:pt x="540902" y="260077"/>
                  </a:lnTo>
                  <a:lnTo>
                    <a:pt x="541849" y="256496"/>
                  </a:lnTo>
                  <a:lnTo>
                    <a:pt x="542797" y="257931"/>
                  </a:lnTo>
                  <a:lnTo>
                    <a:pt x="543744" y="258277"/>
                  </a:lnTo>
                  <a:lnTo>
                    <a:pt x="544691" y="256082"/>
                  </a:lnTo>
                  <a:lnTo>
                    <a:pt x="545639" y="257213"/>
                  </a:lnTo>
                  <a:lnTo>
                    <a:pt x="546586" y="256962"/>
                  </a:lnTo>
                  <a:lnTo>
                    <a:pt x="547533" y="254665"/>
                  </a:lnTo>
                  <a:lnTo>
                    <a:pt x="548480" y="260278"/>
                  </a:lnTo>
                  <a:lnTo>
                    <a:pt x="549428" y="258458"/>
                  </a:lnTo>
                  <a:lnTo>
                    <a:pt x="550375" y="257281"/>
                  </a:lnTo>
                  <a:lnTo>
                    <a:pt x="551322" y="249543"/>
                  </a:lnTo>
                  <a:lnTo>
                    <a:pt x="552270" y="238681"/>
                  </a:lnTo>
                  <a:lnTo>
                    <a:pt x="553217" y="230021"/>
                  </a:lnTo>
                  <a:lnTo>
                    <a:pt x="554164" y="229876"/>
                  </a:lnTo>
                  <a:lnTo>
                    <a:pt x="555111" y="228844"/>
                  </a:lnTo>
                  <a:lnTo>
                    <a:pt x="556059" y="227176"/>
                  </a:lnTo>
                  <a:lnTo>
                    <a:pt x="557006" y="225589"/>
                  </a:lnTo>
                  <a:lnTo>
                    <a:pt x="557953" y="226791"/>
                  </a:lnTo>
                  <a:lnTo>
                    <a:pt x="558901" y="231085"/>
                  </a:lnTo>
                  <a:lnTo>
                    <a:pt x="559848" y="232669"/>
                  </a:lnTo>
                  <a:lnTo>
                    <a:pt x="560795" y="230696"/>
                  </a:lnTo>
                  <a:lnTo>
                    <a:pt x="561742" y="231329"/>
                  </a:lnTo>
                  <a:lnTo>
                    <a:pt x="562690" y="233867"/>
                  </a:lnTo>
                  <a:lnTo>
                    <a:pt x="563637" y="238034"/>
                  </a:lnTo>
                  <a:lnTo>
                    <a:pt x="564584" y="239406"/>
                  </a:lnTo>
                  <a:lnTo>
                    <a:pt x="565532" y="236493"/>
                  </a:lnTo>
                  <a:lnTo>
                    <a:pt x="566479" y="230396"/>
                  </a:lnTo>
                  <a:lnTo>
                    <a:pt x="567426" y="232361"/>
                  </a:lnTo>
                  <a:lnTo>
                    <a:pt x="568373" y="236048"/>
                  </a:lnTo>
                  <a:lnTo>
                    <a:pt x="569321" y="231941"/>
                  </a:lnTo>
                  <a:lnTo>
                    <a:pt x="570268" y="235086"/>
                  </a:lnTo>
                  <a:lnTo>
                    <a:pt x="571215" y="238363"/>
                  </a:lnTo>
                  <a:lnTo>
                    <a:pt x="572163" y="241463"/>
                  </a:lnTo>
                  <a:lnTo>
                    <a:pt x="573110" y="241212"/>
                  </a:lnTo>
                  <a:lnTo>
                    <a:pt x="574057" y="249395"/>
                  </a:lnTo>
                  <a:lnTo>
                    <a:pt x="575004" y="254767"/>
                  </a:lnTo>
                  <a:lnTo>
                    <a:pt x="575952" y="259804"/>
                  </a:lnTo>
                  <a:lnTo>
                    <a:pt x="576899" y="257132"/>
                  </a:lnTo>
                  <a:lnTo>
                    <a:pt x="577846" y="256528"/>
                  </a:lnTo>
                  <a:lnTo>
                    <a:pt x="578794" y="255146"/>
                  </a:lnTo>
                  <a:lnTo>
                    <a:pt x="579741" y="259663"/>
                  </a:lnTo>
                  <a:lnTo>
                    <a:pt x="580688" y="260953"/>
                  </a:lnTo>
                  <a:lnTo>
                    <a:pt x="581636" y="263198"/>
                  </a:lnTo>
                  <a:lnTo>
                    <a:pt x="582583" y="264223"/>
                  </a:lnTo>
                  <a:lnTo>
                    <a:pt x="583530" y="272225"/>
                  </a:lnTo>
                  <a:lnTo>
                    <a:pt x="584477" y="271992"/>
                  </a:lnTo>
                  <a:lnTo>
                    <a:pt x="585425" y="267955"/>
                  </a:lnTo>
                  <a:lnTo>
                    <a:pt x="586372" y="264880"/>
                  </a:lnTo>
                  <a:lnTo>
                    <a:pt x="587319" y="264336"/>
                  </a:lnTo>
                  <a:lnTo>
                    <a:pt x="588267" y="259720"/>
                  </a:lnTo>
                  <a:lnTo>
                    <a:pt x="589214" y="261851"/>
                  </a:lnTo>
                  <a:lnTo>
                    <a:pt x="590161" y="265538"/>
                  </a:lnTo>
                  <a:lnTo>
                    <a:pt x="591108" y="268277"/>
                  </a:lnTo>
                  <a:lnTo>
                    <a:pt x="592056" y="275180"/>
                  </a:lnTo>
                  <a:lnTo>
                    <a:pt x="593003" y="282030"/>
                  </a:lnTo>
                  <a:lnTo>
                    <a:pt x="593950" y="292108"/>
                  </a:lnTo>
                  <a:lnTo>
                    <a:pt x="594898" y="293546"/>
                  </a:lnTo>
                  <a:lnTo>
                    <a:pt x="595845" y="292408"/>
                  </a:lnTo>
                  <a:lnTo>
                    <a:pt x="596792" y="294271"/>
                  </a:lnTo>
                  <a:lnTo>
                    <a:pt x="597739" y="292974"/>
                  </a:lnTo>
                  <a:lnTo>
                    <a:pt x="598687" y="300764"/>
                  </a:lnTo>
                  <a:lnTo>
                    <a:pt x="599634" y="305387"/>
                  </a:lnTo>
                  <a:lnTo>
                    <a:pt x="600581" y="303175"/>
                  </a:lnTo>
                  <a:lnTo>
                    <a:pt x="601529" y="299417"/>
                  </a:lnTo>
                  <a:lnTo>
                    <a:pt x="602476" y="304988"/>
                  </a:lnTo>
                  <a:lnTo>
                    <a:pt x="603423" y="300464"/>
                  </a:lnTo>
                  <a:lnTo>
                    <a:pt x="604370" y="297438"/>
                  </a:lnTo>
                  <a:lnTo>
                    <a:pt x="605318" y="294957"/>
                  </a:lnTo>
                  <a:lnTo>
                    <a:pt x="606265" y="298467"/>
                  </a:lnTo>
                  <a:lnTo>
                    <a:pt x="607212" y="299895"/>
                  </a:lnTo>
                  <a:lnTo>
                    <a:pt x="608160" y="303249"/>
                  </a:lnTo>
                  <a:lnTo>
                    <a:pt x="609107" y="305472"/>
                  </a:lnTo>
                  <a:lnTo>
                    <a:pt x="610054" y="303040"/>
                  </a:lnTo>
                  <a:lnTo>
                    <a:pt x="611002" y="301139"/>
                  </a:lnTo>
                  <a:lnTo>
                    <a:pt x="611949" y="299834"/>
                  </a:lnTo>
                  <a:lnTo>
                    <a:pt x="612896" y="293836"/>
                  </a:lnTo>
                  <a:lnTo>
                    <a:pt x="613843" y="294585"/>
                  </a:lnTo>
                  <a:lnTo>
                    <a:pt x="614791" y="292069"/>
                  </a:lnTo>
                  <a:lnTo>
                    <a:pt x="615738" y="282914"/>
                  </a:lnTo>
                  <a:lnTo>
                    <a:pt x="616685" y="279475"/>
                  </a:lnTo>
                  <a:lnTo>
                    <a:pt x="617633" y="279316"/>
                  </a:lnTo>
                  <a:lnTo>
                    <a:pt x="618580" y="281087"/>
                  </a:lnTo>
                  <a:lnTo>
                    <a:pt x="619527" y="277927"/>
                  </a:lnTo>
                  <a:lnTo>
                    <a:pt x="620474" y="272854"/>
                  </a:lnTo>
                  <a:lnTo>
                    <a:pt x="621422" y="264654"/>
                  </a:lnTo>
                  <a:lnTo>
                    <a:pt x="622369" y="263442"/>
                  </a:lnTo>
                  <a:lnTo>
                    <a:pt x="623316" y="255064"/>
                  </a:lnTo>
                  <a:lnTo>
                    <a:pt x="624264" y="248953"/>
                  </a:lnTo>
                  <a:lnTo>
                    <a:pt x="625211" y="243937"/>
                  </a:lnTo>
                  <a:lnTo>
                    <a:pt x="626158" y="238589"/>
                  </a:lnTo>
                  <a:lnTo>
                    <a:pt x="627105" y="240084"/>
                  </a:lnTo>
                  <a:lnTo>
                    <a:pt x="628053" y="245708"/>
                  </a:lnTo>
                  <a:lnTo>
                    <a:pt x="629000" y="243492"/>
                  </a:lnTo>
                  <a:lnTo>
                    <a:pt x="629947" y="242799"/>
                  </a:lnTo>
                  <a:lnTo>
                    <a:pt x="630895" y="234468"/>
                  </a:lnTo>
                  <a:lnTo>
                    <a:pt x="631842" y="228512"/>
                  </a:lnTo>
                  <a:lnTo>
                    <a:pt x="632789" y="229654"/>
                  </a:lnTo>
                  <a:lnTo>
                    <a:pt x="633736" y="228851"/>
                  </a:lnTo>
                  <a:lnTo>
                    <a:pt x="634684" y="227597"/>
                  </a:lnTo>
                  <a:lnTo>
                    <a:pt x="635631" y="227264"/>
                  </a:lnTo>
                  <a:lnTo>
                    <a:pt x="636578" y="230647"/>
                  </a:lnTo>
                  <a:lnTo>
                    <a:pt x="637526" y="230417"/>
                  </a:lnTo>
                  <a:lnTo>
                    <a:pt x="638473" y="229601"/>
                  </a:lnTo>
                  <a:lnTo>
                    <a:pt x="639420" y="229095"/>
                  </a:lnTo>
                  <a:lnTo>
                    <a:pt x="640367" y="222743"/>
                  </a:lnTo>
                  <a:lnTo>
                    <a:pt x="641315" y="222277"/>
                  </a:lnTo>
                  <a:lnTo>
                    <a:pt x="642262" y="226540"/>
                  </a:lnTo>
                  <a:lnTo>
                    <a:pt x="643209" y="219633"/>
                  </a:lnTo>
                  <a:lnTo>
                    <a:pt x="644157" y="218505"/>
                  </a:lnTo>
                  <a:lnTo>
                    <a:pt x="645104" y="222118"/>
                  </a:lnTo>
                  <a:lnTo>
                    <a:pt x="646051" y="221884"/>
                  </a:lnTo>
                  <a:lnTo>
                    <a:pt x="646999" y="221810"/>
                  </a:lnTo>
                  <a:lnTo>
                    <a:pt x="647946" y="225002"/>
                  </a:lnTo>
                  <a:lnTo>
                    <a:pt x="648893" y="223419"/>
                  </a:lnTo>
                  <a:lnTo>
                    <a:pt x="649840" y="222436"/>
                  </a:lnTo>
                  <a:lnTo>
                    <a:pt x="650788" y="225006"/>
                  </a:lnTo>
                  <a:lnTo>
                    <a:pt x="651735" y="222683"/>
                  </a:lnTo>
                  <a:lnTo>
                    <a:pt x="652682" y="222008"/>
                  </a:lnTo>
                  <a:lnTo>
                    <a:pt x="653630" y="222234"/>
                  </a:lnTo>
                  <a:lnTo>
                    <a:pt x="654577" y="223093"/>
                  </a:lnTo>
                  <a:lnTo>
                    <a:pt x="655524" y="218873"/>
                  </a:lnTo>
                  <a:lnTo>
                    <a:pt x="656471" y="210909"/>
                  </a:lnTo>
                  <a:lnTo>
                    <a:pt x="657419" y="207170"/>
                  </a:lnTo>
                  <a:lnTo>
                    <a:pt x="658366" y="208778"/>
                  </a:lnTo>
                  <a:lnTo>
                    <a:pt x="659313" y="203080"/>
                  </a:lnTo>
                  <a:lnTo>
                    <a:pt x="660261" y="206343"/>
                  </a:lnTo>
                  <a:lnTo>
                    <a:pt x="661208" y="209906"/>
                  </a:lnTo>
                  <a:lnTo>
                    <a:pt x="662155" y="212846"/>
                  </a:lnTo>
                  <a:lnTo>
                    <a:pt x="663102" y="216434"/>
                  </a:lnTo>
                  <a:lnTo>
                    <a:pt x="664050" y="220315"/>
                  </a:lnTo>
                  <a:lnTo>
                    <a:pt x="664997" y="222220"/>
                  </a:lnTo>
                  <a:lnTo>
                    <a:pt x="665944" y="223970"/>
                  </a:lnTo>
                  <a:lnTo>
                    <a:pt x="666892" y="224214"/>
                  </a:lnTo>
                  <a:lnTo>
                    <a:pt x="667839" y="218474"/>
                  </a:lnTo>
                  <a:lnTo>
                    <a:pt x="668786" y="221895"/>
                  </a:lnTo>
                  <a:lnTo>
                    <a:pt x="669733" y="222167"/>
                  </a:lnTo>
                  <a:lnTo>
                    <a:pt x="670681" y="220474"/>
                  </a:lnTo>
                  <a:lnTo>
                    <a:pt x="671628" y="219555"/>
                  </a:lnTo>
                  <a:lnTo>
                    <a:pt x="672575" y="219173"/>
                  </a:lnTo>
                  <a:lnTo>
                    <a:pt x="673523" y="217600"/>
                  </a:lnTo>
                  <a:lnTo>
                    <a:pt x="674470" y="221916"/>
                  </a:lnTo>
                  <a:lnTo>
                    <a:pt x="675417" y="220326"/>
                  </a:lnTo>
                  <a:lnTo>
                    <a:pt x="676365" y="217600"/>
                  </a:lnTo>
                  <a:lnTo>
                    <a:pt x="677312" y="215550"/>
                  </a:lnTo>
                  <a:lnTo>
                    <a:pt x="678259" y="218576"/>
                  </a:lnTo>
                  <a:lnTo>
                    <a:pt x="679206" y="212663"/>
                  </a:lnTo>
                  <a:lnTo>
                    <a:pt x="680154" y="211581"/>
                  </a:lnTo>
                  <a:lnTo>
                    <a:pt x="681101" y="205289"/>
                  </a:lnTo>
                  <a:lnTo>
                    <a:pt x="682048" y="200266"/>
                  </a:lnTo>
                  <a:lnTo>
                    <a:pt x="682996" y="199181"/>
                  </a:lnTo>
                  <a:lnTo>
                    <a:pt x="683943" y="195834"/>
                  </a:lnTo>
                  <a:lnTo>
                    <a:pt x="684890" y="192257"/>
                  </a:lnTo>
                  <a:lnTo>
                    <a:pt x="685837" y="186206"/>
                  </a:lnTo>
                  <a:lnTo>
                    <a:pt x="686785" y="182148"/>
                  </a:lnTo>
                  <a:lnTo>
                    <a:pt x="687732" y="176408"/>
                  </a:lnTo>
                  <a:lnTo>
                    <a:pt x="688679" y="175004"/>
                  </a:lnTo>
                  <a:lnTo>
                    <a:pt x="689627" y="174983"/>
                  </a:lnTo>
                  <a:lnTo>
                    <a:pt x="690574" y="171611"/>
                  </a:lnTo>
                  <a:lnTo>
                    <a:pt x="691521" y="173205"/>
                  </a:lnTo>
                  <a:lnTo>
                    <a:pt x="692468" y="172512"/>
                  </a:lnTo>
                  <a:lnTo>
                    <a:pt x="693416" y="176874"/>
                  </a:lnTo>
                  <a:lnTo>
                    <a:pt x="694363" y="171894"/>
                  </a:lnTo>
                  <a:lnTo>
                    <a:pt x="695310" y="173417"/>
                  </a:lnTo>
                  <a:lnTo>
                    <a:pt x="696258" y="169243"/>
                  </a:lnTo>
                  <a:lnTo>
                    <a:pt x="697205" y="165736"/>
                  </a:lnTo>
                  <a:lnTo>
                    <a:pt x="698152" y="160261"/>
                  </a:lnTo>
                  <a:lnTo>
                    <a:pt x="699099" y="155306"/>
                  </a:lnTo>
                  <a:lnTo>
                    <a:pt x="700047" y="152008"/>
                  </a:lnTo>
                  <a:lnTo>
                    <a:pt x="700994" y="144065"/>
                  </a:lnTo>
                  <a:lnTo>
                    <a:pt x="701941" y="136586"/>
                  </a:lnTo>
                  <a:lnTo>
                    <a:pt x="702889" y="129672"/>
                  </a:lnTo>
                  <a:lnTo>
                    <a:pt x="703836" y="128545"/>
                  </a:lnTo>
                  <a:lnTo>
                    <a:pt x="704783" y="135080"/>
                  </a:lnTo>
                  <a:lnTo>
                    <a:pt x="705731" y="138912"/>
                  </a:lnTo>
                  <a:lnTo>
                    <a:pt x="706678" y="138859"/>
                  </a:lnTo>
                  <a:lnTo>
                    <a:pt x="707625" y="134020"/>
                  </a:lnTo>
                  <a:lnTo>
                    <a:pt x="708572" y="128509"/>
                  </a:lnTo>
                  <a:lnTo>
                    <a:pt x="709520" y="123734"/>
                  </a:lnTo>
                  <a:lnTo>
                    <a:pt x="710467" y="121401"/>
                  </a:lnTo>
                  <a:lnTo>
                    <a:pt x="711414" y="122292"/>
                  </a:lnTo>
                  <a:lnTo>
                    <a:pt x="712362" y="121684"/>
                  </a:lnTo>
                  <a:lnTo>
                    <a:pt x="713309" y="112695"/>
                  </a:lnTo>
                  <a:lnTo>
                    <a:pt x="714256" y="106792"/>
                  </a:lnTo>
                  <a:lnTo>
                    <a:pt x="715203" y="101823"/>
                  </a:lnTo>
                  <a:lnTo>
                    <a:pt x="716151" y="101565"/>
                  </a:lnTo>
                  <a:lnTo>
                    <a:pt x="717098" y="102194"/>
                  </a:lnTo>
                  <a:lnTo>
                    <a:pt x="718045" y="100444"/>
                  </a:lnTo>
                  <a:lnTo>
                    <a:pt x="718993" y="104968"/>
                  </a:lnTo>
                  <a:lnTo>
                    <a:pt x="719940" y="108167"/>
                  </a:lnTo>
                  <a:lnTo>
                    <a:pt x="720887" y="109578"/>
                  </a:lnTo>
                  <a:lnTo>
                    <a:pt x="721834" y="112070"/>
                  </a:lnTo>
                  <a:lnTo>
                    <a:pt x="722782" y="112377"/>
                  </a:lnTo>
                  <a:lnTo>
                    <a:pt x="723729" y="114883"/>
                  </a:lnTo>
                  <a:lnTo>
                    <a:pt x="724676" y="121373"/>
                  </a:lnTo>
                  <a:lnTo>
                    <a:pt x="725624" y="122476"/>
                  </a:lnTo>
                  <a:lnTo>
                    <a:pt x="726571" y="121967"/>
                  </a:lnTo>
                  <a:lnTo>
                    <a:pt x="727518" y="123260"/>
                  </a:lnTo>
                  <a:lnTo>
                    <a:pt x="728465" y="126682"/>
                  </a:lnTo>
                  <a:lnTo>
                    <a:pt x="729413" y="124402"/>
                  </a:lnTo>
                  <a:lnTo>
                    <a:pt x="730360" y="122688"/>
                  </a:lnTo>
                  <a:lnTo>
                    <a:pt x="731307" y="122246"/>
                  </a:lnTo>
                  <a:lnTo>
                    <a:pt x="732255" y="123865"/>
                  </a:lnTo>
                  <a:lnTo>
                    <a:pt x="733202" y="124879"/>
                  </a:lnTo>
                  <a:lnTo>
                    <a:pt x="734149" y="122493"/>
                  </a:lnTo>
                  <a:lnTo>
                    <a:pt x="735096" y="123911"/>
                  </a:lnTo>
                  <a:lnTo>
                    <a:pt x="736044" y="123091"/>
                  </a:lnTo>
                  <a:lnTo>
                    <a:pt x="736991" y="122338"/>
                  </a:lnTo>
                  <a:lnTo>
                    <a:pt x="737938" y="120327"/>
                  </a:lnTo>
                  <a:lnTo>
                    <a:pt x="738886" y="125618"/>
                  </a:lnTo>
                  <a:lnTo>
                    <a:pt x="739833" y="135533"/>
                  </a:lnTo>
                  <a:lnTo>
                    <a:pt x="740780" y="134536"/>
                  </a:lnTo>
                  <a:lnTo>
                    <a:pt x="741728" y="130312"/>
                  </a:lnTo>
                  <a:lnTo>
                    <a:pt x="742675" y="131447"/>
                  </a:lnTo>
                  <a:lnTo>
                    <a:pt x="743622" y="132192"/>
                  </a:lnTo>
                  <a:lnTo>
                    <a:pt x="744569" y="128552"/>
                  </a:lnTo>
                  <a:lnTo>
                    <a:pt x="745517" y="126823"/>
                  </a:lnTo>
                  <a:lnTo>
                    <a:pt x="746464" y="121868"/>
                  </a:lnTo>
                  <a:lnTo>
                    <a:pt x="747411" y="121436"/>
                  </a:lnTo>
                  <a:lnTo>
                    <a:pt x="748359" y="116120"/>
                  </a:lnTo>
                  <a:lnTo>
                    <a:pt x="749306" y="116138"/>
                  </a:lnTo>
                  <a:lnTo>
                    <a:pt x="750253" y="119577"/>
                  </a:lnTo>
                  <a:lnTo>
                    <a:pt x="751200" y="123324"/>
                  </a:lnTo>
                  <a:lnTo>
                    <a:pt x="752148" y="125031"/>
                  </a:lnTo>
                  <a:lnTo>
                    <a:pt x="753095" y="118867"/>
                  </a:lnTo>
                  <a:lnTo>
                    <a:pt x="754042" y="120164"/>
                  </a:lnTo>
                  <a:lnTo>
                    <a:pt x="754990" y="118227"/>
                  </a:lnTo>
                  <a:lnTo>
                    <a:pt x="755937" y="120443"/>
                  </a:lnTo>
                  <a:lnTo>
                    <a:pt x="756884" y="120383"/>
                  </a:lnTo>
                  <a:lnTo>
                    <a:pt x="757831" y="125240"/>
                  </a:lnTo>
                  <a:lnTo>
                    <a:pt x="758779" y="121429"/>
                  </a:lnTo>
                  <a:lnTo>
                    <a:pt x="759726" y="124232"/>
                  </a:lnTo>
                  <a:lnTo>
                    <a:pt x="760673" y="128417"/>
                  </a:lnTo>
                  <a:lnTo>
                    <a:pt x="761621" y="129913"/>
                  </a:lnTo>
                  <a:lnTo>
                    <a:pt x="762568" y="128598"/>
                  </a:lnTo>
                  <a:lnTo>
                    <a:pt x="763515" y="124317"/>
                  </a:lnTo>
                  <a:lnTo>
                    <a:pt x="764462" y="120892"/>
                  </a:lnTo>
                  <a:lnTo>
                    <a:pt x="765410" y="119280"/>
                  </a:lnTo>
                  <a:lnTo>
                    <a:pt x="766357" y="112837"/>
                  </a:lnTo>
                  <a:lnTo>
                    <a:pt x="767304" y="104180"/>
                  </a:lnTo>
                  <a:lnTo>
                    <a:pt x="768252" y="102003"/>
                  </a:lnTo>
                  <a:lnTo>
                    <a:pt x="769199" y="100688"/>
                  </a:lnTo>
                  <a:lnTo>
                    <a:pt x="770146" y="96354"/>
                  </a:lnTo>
                  <a:lnTo>
                    <a:pt x="771094" y="95400"/>
                  </a:lnTo>
                  <a:lnTo>
                    <a:pt x="772041" y="98019"/>
                  </a:lnTo>
                  <a:lnTo>
                    <a:pt x="772988" y="100783"/>
                  </a:lnTo>
                  <a:lnTo>
                    <a:pt x="773935" y="102056"/>
                  </a:lnTo>
                  <a:lnTo>
                    <a:pt x="774883" y="99956"/>
                  </a:lnTo>
                  <a:lnTo>
                    <a:pt x="775830" y="100935"/>
                  </a:lnTo>
                  <a:lnTo>
                    <a:pt x="776777" y="102416"/>
                  </a:lnTo>
                  <a:lnTo>
                    <a:pt x="777725" y="106478"/>
                  </a:lnTo>
                  <a:lnTo>
                    <a:pt x="778672" y="104930"/>
                  </a:lnTo>
                  <a:lnTo>
                    <a:pt x="779619" y="109705"/>
                  </a:lnTo>
                  <a:lnTo>
                    <a:pt x="780566" y="112059"/>
                  </a:lnTo>
                  <a:lnTo>
                    <a:pt x="781514" y="110150"/>
                  </a:lnTo>
                  <a:lnTo>
                    <a:pt x="782461" y="106814"/>
                  </a:lnTo>
                  <a:lnTo>
                    <a:pt x="783408" y="102303"/>
                  </a:lnTo>
                  <a:lnTo>
                    <a:pt x="784356" y="98942"/>
                  </a:lnTo>
                  <a:lnTo>
                    <a:pt x="785303" y="94212"/>
                  </a:lnTo>
                  <a:lnTo>
                    <a:pt x="786250" y="94796"/>
                  </a:lnTo>
                  <a:lnTo>
                    <a:pt x="787197" y="88928"/>
                  </a:lnTo>
                  <a:lnTo>
                    <a:pt x="788145" y="86804"/>
                  </a:lnTo>
                  <a:lnTo>
                    <a:pt x="789092" y="88585"/>
                  </a:lnTo>
                  <a:lnTo>
                    <a:pt x="790039" y="91201"/>
                  </a:lnTo>
                  <a:lnTo>
                    <a:pt x="790987" y="92042"/>
                  </a:lnTo>
                  <a:lnTo>
                    <a:pt x="791934" y="88776"/>
                  </a:lnTo>
                  <a:lnTo>
                    <a:pt x="792881" y="88656"/>
                  </a:lnTo>
                  <a:lnTo>
                    <a:pt x="793828" y="81428"/>
                  </a:lnTo>
                  <a:lnTo>
                    <a:pt x="794776" y="76164"/>
                  </a:lnTo>
                  <a:lnTo>
                    <a:pt x="795723" y="69035"/>
                  </a:lnTo>
                  <a:lnTo>
                    <a:pt x="796670" y="67851"/>
                  </a:lnTo>
                  <a:lnTo>
                    <a:pt x="797618" y="69813"/>
                  </a:lnTo>
                  <a:lnTo>
                    <a:pt x="798565" y="72237"/>
                  </a:lnTo>
                  <a:lnTo>
                    <a:pt x="799512" y="67568"/>
                  </a:lnTo>
                  <a:lnTo>
                    <a:pt x="800459" y="65850"/>
                  </a:lnTo>
                  <a:lnTo>
                    <a:pt x="801407" y="63998"/>
                  </a:lnTo>
                  <a:lnTo>
                    <a:pt x="802354" y="69134"/>
                  </a:lnTo>
                  <a:lnTo>
                    <a:pt x="803301" y="74602"/>
                  </a:lnTo>
                  <a:lnTo>
                    <a:pt x="804249" y="80678"/>
                  </a:lnTo>
                  <a:lnTo>
                    <a:pt x="805196" y="87002"/>
                  </a:lnTo>
                  <a:lnTo>
                    <a:pt x="806143" y="91105"/>
                  </a:lnTo>
                  <a:lnTo>
                    <a:pt x="807091" y="86493"/>
                  </a:lnTo>
                  <a:lnTo>
                    <a:pt x="808038" y="86938"/>
                  </a:lnTo>
                  <a:lnTo>
                    <a:pt x="808985" y="83785"/>
                  </a:lnTo>
                  <a:lnTo>
                    <a:pt x="809932" y="78936"/>
                  </a:lnTo>
                  <a:lnTo>
                    <a:pt x="810880" y="75595"/>
                  </a:lnTo>
                  <a:lnTo>
                    <a:pt x="811827" y="76999"/>
                  </a:lnTo>
                  <a:lnTo>
                    <a:pt x="812774" y="76249"/>
                  </a:lnTo>
                  <a:lnTo>
                    <a:pt x="813722" y="79165"/>
                  </a:lnTo>
                  <a:lnTo>
                    <a:pt x="814669" y="83757"/>
                  </a:lnTo>
                  <a:lnTo>
                    <a:pt x="815616" y="84439"/>
                  </a:lnTo>
                  <a:lnTo>
                    <a:pt x="816563" y="82880"/>
                  </a:lnTo>
                  <a:lnTo>
                    <a:pt x="817511" y="86825"/>
                  </a:lnTo>
                  <a:lnTo>
                    <a:pt x="818458" y="82265"/>
                  </a:lnTo>
                  <a:lnTo>
                    <a:pt x="819405" y="81785"/>
                  </a:lnTo>
                  <a:lnTo>
                    <a:pt x="820353" y="78777"/>
                  </a:lnTo>
                  <a:lnTo>
                    <a:pt x="821300" y="76783"/>
                  </a:lnTo>
                  <a:lnTo>
                    <a:pt x="822247" y="71608"/>
                  </a:lnTo>
                  <a:lnTo>
                    <a:pt x="823194" y="65401"/>
                  </a:lnTo>
                  <a:lnTo>
                    <a:pt x="824142" y="67289"/>
                  </a:lnTo>
                  <a:lnTo>
                    <a:pt x="825089" y="70265"/>
                  </a:lnTo>
                  <a:lnTo>
                    <a:pt x="826036" y="71760"/>
                  </a:lnTo>
                  <a:lnTo>
                    <a:pt x="826984" y="67148"/>
                  </a:lnTo>
                  <a:lnTo>
                    <a:pt x="827931" y="65787"/>
                  </a:lnTo>
                  <a:lnTo>
                    <a:pt x="828878" y="66016"/>
                  </a:lnTo>
                  <a:lnTo>
                    <a:pt x="829825" y="61626"/>
                  </a:lnTo>
                  <a:lnTo>
                    <a:pt x="830773" y="53610"/>
                  </a:lnTo>
                  <a:lnTo>
                    <a:pt x="831720" y="54546"/>
                  </a:lnTo>
                  <a:lnTo>
                    <a:pt x="832667" y="53776"/>
                  </a:lnTo>
                  <a:lnTo>
                    <a:pt x="833615" y="55791"/>
                  </a:lnTo>
                  <a:lnTo>
                    <a:pt x="834562" y="61153"/>
                  </a:lnTo>
                  <a:lnTo>
                    <a:pt x="835509" y="61623"/>
                  </a:lnTo>
                  <a:lnTo>
                    <a:pt x="836457" y="66094"/>
                  </a:lnTo>
                  <a:lnTo>
                    <a:pt x="837404" y="66031"/>
                  </a:lnTo>
                  <a:lnTo>
                    <a:pt x="838351" y="64793"/>
                  </a:lnTo>
                  <a:lnTo>
                    <a:pt x="839298" y="57003"/>
                  </a:lnTo>
                  <a:lnTo>
                    <a:pt x="840246" y="50128"/>
                  </a:lnTo>
                  <a:lnTo>
                    <a:pt x="841193" y="44642"/>
                  </a:lnTo>
                  <a:lnTo>
                    <a:pt x="842140" y="42628"/>
                  </a:lnTo>
                  <a:lnTo>
                    <a:pt x="843088" y="39973"/>
                  </a:lnTo>
                  <a:lnTo>
                    <a:pt x="844035" y="44869"/>
                  </a:lnTo>
                  <a:lnTo>
                    <a:pt x="844982" y="46632"/>
                  </a:lnTo>
                  <a:lnTo>
                    <a:pt x="845929" y="49230"/>
                  </a:lnTo>
                  <a:lnTo>
                    <a:pt x="846877" y="50672"/>
                  </a:lnTo>
                  <a:lnTo>
                    <a:pt x="847824" y="52168"/>
                  </a:lnTo>
                  <a:lnTo>
                    <a:pt x="848771" y="55207"/>
                  </a:lnTo>
                  <a:lnTo>
                    <a:pt x="849719" y="54660"/>
                  </a:lnTo>
                  <a:lnTo>
                    <a:pt x="850666" y="49764"/>
                  </a:lnTo>
                  <a:lnTo>
                    <a:pt x="851613" y="47071"/>
                  </a:lnTo>
                  <a:lnTo>
                    <a:pt x="852560" y="44123"/>
                  </a:lnTo>
                  <a:lnTo>
                    <a:pt x="853508" y="42193"/>
                  </a:lnTo>
                  <a:lnTo>
                    <a:pt x="854455" y="44490"/>
                  </a:lnTo>
                  <a:lnTo>
                    <a:pt x="855402" y="51422"/>
                  </a:lnTo>
                  <a:lnTo>
                    <a:pt x="856350" y="56975"/>
                  </a:lnTo>
                  <a:lnTo>
                    <a:pt x="857297" y="62482"/>
                  </a:lnTo>
                  <a:lnTo>
                    <a:pt x="858244" y="72824"/>
                  </a:lnTo>
                  <a:lnTo>
                    <a:pt x="859191" y="80608"/>
                  </a:lnTo>
                  <a:lnTo>
                    <a:pt x="860139" y="81081"/>
                  </a:lnTo>
                  <a:lnTo>
                    <a:pt x="861086" y="86069"/>
                  </a:lnTo>
                  <a:lnTo>
                    <a:pt x="862033" y="84245"/>
                  </a:lnTo>
                  <a:lnTo>
                    <a:pt x="862981" y="81611"/>
                  </a:lnTo>
                  <a:lnTo>
                    <a:pt x="863928" y="83075"/>
                  </a:lnTo>
                  <a:lnTo>
                    <a:pt x="864875" y="77872"/>
                  </a:lnTo>
                  <a:lnTo>
                    <a:pt x="865823" y="70633"/>
                  </a:lnTo>
                  <a:lnTo>
                    <a:pt x="866770" y="63160"/>
                  </a:lnTo>
                  <a:lnTo>
                    <a:pt x="867717" y="60817"/>
                  </a:lnTo>
                  <a:lnTo>
                    <a:pt x="868664" y="58364"/>
                  </a:lnTo>
                  <a:lnTo>
                    <a:pt x="869612" y="57455"/>
                  </a:lnTo>
                  <a:lnTo>
                    <a:pt x="870559" y="53097"/>
                  </a:lnTo>
                  <a:lnTo>
                    <a:pt x="871506" y="51026"/>
                  </a:lnTo>
                  <a:lnTo>
                    <a:pt x="872454" y="48089"/>
                  </a:lnTo>
                  <a:lnTo>
                    <a:pt x="873401" y="45858"/>
                  </a:lnTo>
                  <a:lnTo>
                    <a:pt x="874348" y="44522"/>
                  </a:lnTo>
                  <a:lnTo>
                    <a:pt x="875295" y="36845"/>
                  </a:lnTo>
                  <a:lnTo>
                    <a:pt x="876243" y="31246"/>
                  </a:lnTo>
                  <a:lnTo>
                    <a:pt x="877190" y="24689"/>
                  </a:lnTo>
                  <a:lnTo>
                    <a:pt x="878137" y="20911"/>
                  </a:lnTo>
                  <a:lnTo>
                    <a:pt x="879085" y="23791"/>
                  </a:lnTo>
                  <a:lnTo>
                    <a:pt x="880032" y="30306"/>
                  </a:lnTo>
                  <a:lnTo>
                    <a:pt x="880979" y="30051"/>
                  </a:lnTo>
                  <a:lnTo>
                    <a:pt x="881926" y="27729"/>
                  </a:lnTo>
                  <a:lnTo>
                    <a:pt x="882874" y="28111"/>
                  </a:lnTo>
                  <a:lnTo>
                    <a:pt x="883821" y="30210"/>
                  </a:lnTo>
                  <a:lnTo>
                    <a:pt x="884768" y="28224"/>
                  </a:lnTo>
                  <a:lnTo>
                    <a:pt x="885716" y="22169"/>
                  </a:lnTo>
                  <a:lnTo>
                    <a:pt x="886663" y="12696"/>
                  </a:lnTo>
                  <a:lnTo>
                    <a:pt x="887610" y="8716"/>
                  </a:lnTo>
                  <a:lnTo>
                    <a:pt x="888557" y="3209"/>
                  </a:lnTo>
                  <a:lnTo>
                    <a:pt x="889505" y="0"/>
                  </a:lnTo>
                  <a:lnTo>
                    <a:pt x="890452" y="8249"/>
                  </a:lnTo>
                  <a:lnTo>
                    <a:pt x="891399" y="11943"/>
                  </a:lnTo>
                  <a:lnTo>
                    <a:pt x="892347" y="13060"/>
                  </a:lnTo>
                  <a:lnTo>
                    <a:pt x="893294" y="13004"/>
                  </a:lnTo>
                  <a:lnTo>
                    <a:pt x="894241" y="16308"/>
                  </a:lnTo>
                  <a:lnTo>
                    <a:pt x="895188" y="22116"/>
                  </a:lnTo>
                  <a:lnTo>
                    <a:pt x="896136" y="24215"/>
                  </a:lnTo>
                  <a:lnTo>
                    <a:pt x="897083" y="19822"/>
                  </a:lnTo>
                  <a:lnTo>
                    <a:pt x="898030" y="22286"/>
                  </a:lnTo>
                  <a:lnTo>
                    <a:pt x="898978" y="17182"/>
                  </a:lnTo>
                  <a:lnTo>
                    <a:pt x="899925" y="18055"/>
                  </a:lnTo>
                  <a:lnTo>
                    <a:pt x="900872" y="15333"/>
                  </a:lnTo>
                  <a:lnTo>
                    <a:pt x="901820" y="11353"/>
                  </a:lnTo>
                  <a:lnTo>
                    <a:pt x="902767" y="13707"/>
                  </a:lnTo>
                  <a:lnTo>
                    <a:pt x="903714" y="14902"/>
                  </a:lnTo>
                  <a:lnTo>
                    <a:pt x="904661" y="16574"/>
                  </a:lnTo>
                  <a:lnTo>
                    <a:pt x="905609" y="12244"/>
                  </a:lnTo>
                  <a:lnTo>
                    <a:pt x="906556" y="17245"/>
                  </a:lnTo>
                  <a:lnTo>
                    <a:pt x="907503" y="19278"/>
                  </a:lnTo>
                  <a:lnTo>
                    <a:pt x="908451" y="21289"/>
                  </a:lnTo>
                  <a:lnTo>
                    <a:pt x="909398" y="21310"/>
                  </a:lnTo>
                  <a:lnTo>
                    <a:pt x="910345" y="26340"/>
                  </a:lnTo>
                  <a:lnTo>
                    <a:pt x="911292" y="26785"/>
                  </a:lnTo>
                  <a:lnTo>
                    <a:pt x="912240" y="24788"/>
                  </a:lnTo>
                  <a:lnTo>
                    <a:pt x="913187" y="29397"/>
                  </a:lnTo>
                  <a:lnTo>
                    <a:pt x="914134" y="30726"/>
                  </a:lnTo>
                  <a:lnTo>
                    <a:pt x="915082" y="29429"/>
                  </a:lnTo>
                  <a:lnTo>
                    <a:pt x="916029" y="29935"/>
                  </a:lnTo>
                  <a:lnTo>
                    <a:pt x="916976" y="36336"/>
                  </a:lnTo>
                  <a:lnTo>
                    <a:pt x="917923" y="40387"/>
                  </a:lnTo>
                  <a:lnTo>
                    <a:pt x="918871" y="40779"/>
                  </a:lnTo>
                  <a:lnTo>
                    <a:pt x="919818" y="38287"/>
                  </a:lnTo>
                  <a:lnTo>
                    <a:pt x="920765" y="38602"/>
                  </a:lnTo>
                  <a:lnTo>
                    <a:pt x="921713" y="39227"/>
                  </a:lnTo>
                  <a:lnTo>
                    <a:pt x="922660" y="38308"/>
                  </a:lnTo>
                  <a:lnTo>
                    <a:pt x="923607" y="36092"/>
                  </a:lnTo>
                  <a:lnTo>
                    <a:pt x="924554" y="32914"/>
                  </a:lnTo>
                  <a:lnTo>
                    <a:pt x="925502" y="39927"/>
                  </a:lnTo>
                  <a:lnTo>
                    <a:pt x="926449" y="39800"/>
                  </a:lnTo>
                  <a:lnTo>
                    <a:pt x="927396" y="38538"/>
                  </a:lnTo>
                  <a:lnTo>
                    <a:pt x="928344" y="44349"/>
                  </a:lnTo>
                  <a:lnTo>
                    <a:pt x="929291" y="51591"/>
                  </a:lnTo>
                  <a:lnTo>
                    <a:pt x="930238" y="56197"/>
                  </a:lnTo>
                  <a:lnTo>
                    <a:pt x="931186" y="60301"/>
                  </a:lnTo>
                  <a:lnTo>
                    <a:pt x="932133" y="62924"/>
                  </a:lnTo>
                  <a:lnTo>
                    <a:pt x="933080" y="66596"/>
                  </a:lnTo>
                  <a:lnTo>
                    <a:pt x="934027" y="65758"/>
                  </a:lnTo>
                  <a:lnTo>
                    <a:pt x="934975" y="62316"/>
                  </a:lnTo>
                  <a:lnTo>
                    <a:pt x="935922" y="61672"/>
                  </a:lnTo>
                  <a:lnTo>
                    <a:pt x="936869" y="62326"/>
                  </a:lnTo>
                  <a:lnTo>
                    <a:pt x="937817" y="59096"/>
                  </a:lnTo>
                  <a:lnTo>
                    <a:pt x="938764" y="61153"/>
                  </a:lnTo>
                  <a:lnTo>
                    <a:pt x="939711" y="59290"/>
                  </a:lnTo>
                  <a:lnTo>
                    <a:pt x="940658" y="60043"/>
                  </a:lnTo>
                  <a:lnTo>
                    <a:pt x="941606" y="57968"/>
                  </a:lnTo>
                  <a:lnTo>
                    <a:pt x="942553" y="56031"/>
                  </a:lnTo>
                  <a:lnTo>
                    <a:pt x="943500" y="56434"/>
                  </a:lnTo>
                  <a:lnTo>
                    <a:pt x="944448" y="57664"/>
                  </a:lnTo>
                  <a:lnTo>
                    <a:pt x="945395" y="52334"/>
                  </a:lnTo>
                  <a:lnTo>
                    <a:pt x="946342" y="54635"/>
                  </a:lnTo>
                  <a:lnTo>
                    <a:pt x="947289" y="58286"/>
                  </a:lnTo>
                  <a:lnTo>
                    <a:pt x="947403" y="58046"/>
                  </a:lnTo>
                </a:path>
              </a:pathLst>
            </a:custGeom>
            <a:ln w="530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844321" y="703322"/>
              <a:ext cx="636270" cy="60325"/>
            </a:xfrm>
            <a:custGeom>
              <a:avLst/>
              <a:gdLst/>
              <a:ahLst/>
              <a:cxnLst/>
              <a:rect l="l" t="t" r="r" b="b"/>
              <a:pathLst>
                <a:path w="636269" h="60325">
                  <a:moveTo>
                    <a:pt x="636239" y="0"/>
                  </a:moveTo>
                  <a:lnTo>
                    <a:pt x="0" y="0"/>
                  </a:lnTo>
                  <a:lnTo>
                    <a:pt x="0" y="60089"/>
                  </a:lnTo>
                  <a:lnTo>
                    <a:pt x="636239" y="60089"/>
                  </a:lnTo>
                  <a:lnTo>
                    <a:pt x="6362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962404" y="698045"/>
            <a:ext cx="509905" cy="67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50" spc="10" dirty="0">
                <a:latin typeface="Arial MT"/>
                <a:cs typeface="Arial MT"/>
              </a:rPr>
              <a:t>Christiano-Fitzgerald</a:t>
            </a:r>
            <a:r>
              <a:rPr sz="250" spc="-20" dirty="0">
                <a:latin typeface="Arial MT"/>
                <a:cs typeface="Arial MT"/>
              </a:rPr>
              <a:t> </a:t>
            </a:r>
            <a:r>
              <a:rPr sz="250" spc="10" dirty="0">
                <a:latin typeface="Arial MT"/>
                <a:cs typeface="Arial MT"/>
              </a:rPr>
              <a:t>bandpass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843437" y="702438"/>
            <a:ext cx="638175" cy="62230"/>
            <a:chOff x="1843437" y="702438"/>
            <a:chExt cx="638175" cy="62230"/>
          </a:xfrm>
        </p:grpSpPr>
        <p:sp>
          <p:nvSpPr>
            <p:cNvPr id="22" name="object 22"/>
            <p:cNvSpPr/>
            <p:nvPr/>
          </p:nvSpPr>
          <p:spPr>
            <a:xfrm>
              <a:off x="1858459" y="733367"/>
              <a:ext cx="106045" cy="0"/>
            </a:xfrm>
            <a:custGeom>
              <a:avLst/>
              <a:gdLst/>
              <a:ahLst/>
              <a:cxnLst/>
              <a:rect l="l" t="t" r="r" b="b"/>
              <a:pathLst>
                <a:path w="106044">
                  <a:moveTo>
                    <a:pt x="0" y="0"/>
                  </a:moveTo>
                  <a:lnTo>
                    <a:pt x="106039" y="0"/>
                  </a:lnTo>
                </a:path>
              </a:pathLst>
            </a:custGeom>
            <a:ln w="530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844321" y="703322"/>
              <a:ext cx="636270" cy="60325"/>
            </a:xfrm>
            <a:custGeom>
              <a:avLst/>
              <a:gdLst/>
              <a:ahLst/>
              <a:cxnLst/>
              <a:rect l="l" t="t" r="r" b="b"/>
              <a:pathLst>
                <a:path w="636269" h="60325">
                  <a:moveTo>
                    <a:pt x="0" y="60089"/>
                  </a:moveTo>
                  <a:lnTo>
                    <a:pt x="636239" y="60089"/>
                  </a:lnTo>
                  <a:lnTo>
                    <a:pt x="636239" y="0"/>
                  </a:lnTo>
                  <a:lnTo>
                    <a:pt x="0" y="0"/>
                  </a:lnTo>
                  <a:lnTo>
                    <a:pt x="0" y="60089"/>
                  </a:lnTo>
                  <a:close/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/>
          <p:nvPr/>
        </p:nvSpPr>
        <p:spPr>
          <a:xfrm>
            <a:off x="3060245" y="685649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20" h="382269">
                <a:moveTo>
                  <a:pt x="0" y="381743"/>
                </a:moveTo>
                <a:lnTo>
                  <a:pt x="947289" y="381743"/>
                </a:lnTo>
              </a:path>
              <a:path w="947420" h="382269">
                <a:moveTo>
                  <a:pt x="0" y="381743"/>
                </a:moveTo>
                <a:lnTo>
                  <a:pt x="0" y="372270"/>
                </a:lnTo>
              </a:path>
              <a:path w="947420" h="382269">
                <a:moveTo>
                  <a:pt x="189457" y="381743"/>
                </a:moveTo>
                <a:lnTo>
                  <a:pt x="189457" y="372270"/>
                </a:lnTo>
              </a:path>
              <a:path w="947420" h="382269">
                <a:moveTo>
                  <a:pt x="378915" y="381743"/>
                </a:moveTo>
                <a:lnTo>
                  <a:pt x="378915" y="372270"/>
                </a:lnTo>
              </a:path>
              <a:path w="947420" h="382269">
                <a:moveTo>
                  <a:pt x="568373" y="381743"/>
                </a:moveTo>
                <a:lnTo>
                  <a:pt x="568373" y="372270"/>
                </a:lnTo>
              </a:path>
              <a:path w="947420" h="382269">
                <a:moveTo>
                  <a:pt x="757831" y="381743"/>
                </a:moveTo>
                <a:lnTo>
                  <a:pt x="757831" y="372270"/>
                </a:lnTo>
              </a:path>
              <a:path w="947420" h="382269">
                <a:moveTo>
                  <a:pt x="947289" y="381743"/>
                </a:moveTo>
                <a:lnTo>
                  <a:pt x="947289" y="372270"/>
                </a:lnTo>
              </a:path>
              <a:path w="947420" h="382269">
                <a:moveTo>
                  <a:pt x="0" y="0"/>
                </a:moveTo>
                <a:lnTo>
                  <a:pt x="947289" y="0"/>
                </a:lnTo>
              </a:path>
              <a:path w="947420" h="382269">
                <a:moveTo>
                  <a:pt x="0" y="0"/>
                </a:moveTo>
                <a:lnTo>
                  <a:pt x="0" y="9472"/>
                </a:lnTo>
              </a:path>
              <a:path w="947420" h="382269">
                <a:moveTo>
                  <a:pt x="189457" y="0"/>
                </a:moveTo>
                <a:lnTo>
                  <a:pt x="189457" y="9472"/>
                </a:lnTo>
              </a:path>
              <a:path w="947420" h="382269">
                <a:moveTo>
                  <a:pt x="378915" y="0"/>
                </a:moveTo>
                <a:lnTo>
                  <a:pt x="378915" y="9472"/>
                </a:lnTo>
              </a:path>
              <a:path w="947420" h="382269">
                <a:moveTo>
                  <a:pt x="568373" y="0"/>
                </a:moveTo>
                <a:lnTo>
                  <a:pt x="568373" y="9472"/>
                </a:lnTo>
              </a:path>
              <a:path w="947420" h="382269">
                <a:moveTo>
                  <a:pt x="757831" y="0"/>
                </a:moveTo>
                <a:lnTo>
                  <a:pt x="757831" y="9472"/>
                </a:lnTo>
              </a:path>
              <a:path w="947420" h="382269">
                <a:moveTo>
                  <a:pt x="947289" y="0"/>
                </a:moveTo>
                <a:lnTo>
                  <a:pt x="947289" y="9472"/>
                </a:lnTo>
              </a:path>
              <a:path w="947420" h="382269">
                <a:moveTo>
                  <a:pt x="0" y="381743"/>
                </a:moveTo>
                <a:lnTo>
                  <a:pt x="0" y="0"/>
                </a:lnTo>
              </a:path>
              <a:path w="947420" h="382269">
                <a:moveTo>
                  <a:pt x="947289" y="381743"/>
                </a:moveTo>
                <a:lnTo>
                  <a:pt x="947289" y="0"/>
                </a:lnTo>
              </a:path>
              <a:path w="947420" h="382269">
                <a:moveTo>
                  <a:pt x="0" y="381743"/>
                </a:moveTo>
                <a:lnTo>
                  <a:pt x="9472" y="381743"/>
                </a:lnTo>
              </a:path>
              <a:path w="947420" h="382269">
                <a:moveTo>
                  <a:pt x="0" y="286307"/>
                </a:moveTo>
                <a:lnTo>
                  <a:pt x="9472" y="286307"/>
                </a:lnTo>
              </a:path>
              <a:path w="947420" h="382269">
                <a:moveTo>
                  <a:pt x="0" y="190871"/>
                </a:moveTo>
                <a:lnTo>
                  <a:pt x="9472" y="190871"/>
                </a:lnTo>
              </a:path>
              <a:path w="947420" h="382269">
                <a:moveTo>
                  <a:pt x="0" y="95435"/>
                </a:moveTo>
                <a:lnTo>
                  <a:pt x="9472" y="95435"/>
                </a:lnTo>
              </a:path>
              <a:path w="947420" h="382269">
                <a:moveTo>
                  <a:pt x="0" y="0"/>
                </a:moveTo>
                <a:lnTo>
                  <a:pt x="9472" y="0"/>
                </a:lnTo>
              </a:path>
              <a:path w="947420" h="382269">
                <a:moveTo>
                  <a:pt x="947289" y="381743"/>
                </a:moveTo>
                <a:lnTo>
                  <a:pt x="937817" y="381743"/>
                </a:lnTo>
              </a:path>
              <a:path w="947420" h="382269">
                <a:moveTo>
                  <a:pt x="947289" y="286307"/>
                </a:moveTo>
                <a:lnTo>
                  <a:pt x="937817" y="286307"/>
                </a:lnTo>
              </a:path>
              <a:path w="947420" h="382269">
                <a:moveTo>
                  <a:pt x="947289" y="190871"/>
                </a:moveTo>
                <a:lnTo>
                  <a:pt x="937817" y="190871"/>
                </a:lnTo>
              </a:path>
              <a:path w="947420" h="382269">
                <a:moveTo>
                  <a:pt x="947289" y="95435"/>
                </a:moveTo>
                <a:lnTo>
                  <a:pt x="937817" y="95435"/>
                </a:lnTo>
              </a:path>
              <a:path w="947420" h="382269">
                <a:moveTo>
                  <a:pt x="947289" y="0"/>
                </a:moveTo>
                <a:lnTo>
                  <a:pt x="937817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035174" y="1069538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03424" y="1069538"/>
            <a:ext cx="65913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200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400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600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800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950652" y="1069538"/>
            <a:ext cx="11239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1000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40798" y="1029950"/>
            <a:ext cx="1143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19590" y="934514"/>
            <a:ext cx="13589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-0.025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07957" y="839078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933729" y="743642"/>
            <a:ext cx="123189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0.025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54937" y="648206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10140" y="608883"/>
            <a:ext cx="636270" cy="768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00" b="1" spc="15" dirty="0">
                <a:latin typeface="Arial"/>
                <a:cs typeface="Arial"/>
              </a:rPr>
              <a:t>Real-time</a:t>
            </a:r>
            <a:r>
              <a:rPr sz="300" b="1" spc="5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output</a:t>
            </a:r>
            <a:r>
              <a:rPr sz="300" b="1" spc="5" dirty="0">
                <a:latin typeface="Arial"/>
                <a:cs typeface="Arial"/>
              </a:rPr>
              <a:t> </a:t>
            </a:r>
            <a:r>
              <a:rPr sz="300" b="1" spc="20" dirty="0">
                <a:latin typeface="Arial"/>
                <a:cs typeface="Arial"/>
              </a:rPr>
              <a:t>gap</a:t>
            </a:r>
            <a:r>
              <a:rPr sz="300" b="1" spc="10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estimate</a:t>
            </a:r>
            <a:endParaRPr sz="3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060245" y="806184"/>
            <a:ext cx="947419" cy="172085"/>
          </a:xfrm>
          <a:custGeom>
            <a:avLst/>
            <a:gdLst/>
            <a:ahLst/>
            <a:cxnLst/>
            <a:rect l="l" t="t" r="r" b="b"/>
            <a:pathLst>
              <a:path w="947420" h="172084">
                <a:moveTo>
                  <a:pt x="0" y="71343"/>
                </a:moveTo>
                <a:lnTo>
                  <a:pt x="947" y="69569"/>
                </a:lnTo>
                <a:lnTo>
                  <a:pt x="1894" y="74722"/>
                </a:lnTo>
                <a:lnTo>
                  <a:pt x="2841" y="78844"/>
                </a:lnTo>
                <a:lnTo>
                  <a:pt x="3789" y="77907"/>
                </a:lnTo>
                <a:lnTo>
                  <a:pt x="4736" y="71873"/>
                </a:lnTo>
                <a:lnTo>
                  <a:pt x="5683" y="67331"/>
                </a:lnTo>
                <a:lnTo>
                  <a:pt x="6631" y="65917"/>
                </a:lnTo>
                <a:lnTo>
                  <a:pt x="7578" y="64217"/>
                </a:lnTo>
                <a:lnTo>
                  <a:pt x="8525" y="64631"/>
                </a:lnTo>
                <a:lnTo>
                  <a:pt x="9472" y="69781"/>
                </a:lnTo>
                <a:lnTo>
                  <a:pt x="10420" y="80456"/>
                </a:lnTo>
                <a:lnTo>
                  <a:pt x="11367" y="93187"/>
                </a:lnTo>
                <a:lnTo>
                  <a:pt x="12314" y="96715"/>
                </a:lnTo>
                <a:lnTo>
                  <a:pt x="13262" y="84750"/>
                </a:lnTo>
                <a:lnTo>
                  <a:pt x="14209" y="61040"/>
                </a:lnTo>
                <a:lnTo>
                  <a:pt x="15156" y="39909"/>
                </a:lnTo>
                <a:lnTo>
                  <a:pt x="16103" y="30892"/>
                </a:lnTo>
                <a:lnTo>
                  <a:pt x="17051" y="33289"/>
                </a:lnTo>
                <a:lnTo>
                  <a:pt x="17998" y="41967"/>
                </a:lnTo>
                <a:lnTo>
                  <a:pt x="18945" y="54656"/>
                </a:lnTo>
                <a:lnTo>
                  <a:pt x="19893" y="60587"/>
                </a:lnTo>
                <a:lnTo>
                  <a:pt x="20840" y="53546"/>
                </a:lnTo>
                <a:lnTo>
                  <a:pt x="21787" y="36028"/>
                </a:lnTo>
                <a:lnTo>
                  <a:pt x="22734" y="19924"/>
                </a:lnTo>
                <a:lnTo>
                  <a:pt x="23682" y="13085"/>
                </a:lnTo>
                <a:lnTo>
                  <a:pt x="24629" y="21490"/>
                </a:lnTo>
                <a:lnTo>
                  <a:pt x="25576" y="40079"/>
                </a:lnTo>
                <a:lnTo>
                  <a:pt x="26524" y="65066"/>
                </a:lnTo>
                <a:lnTo>
                  <a:pt x="27471" y="83640"/>
                </a:lnTo>
                <a:lnTo>
                  <a:pt x="28418" y="85464"/>
                </a:lnTo>
                <a:lnTo>
                  <a:pt x="29365" y="75235"/>
                </a:lnTo>
                <a:lnTo>
                  <a:pt x="30313" y="60011"/>
                </a:lnTo>
                <a:lnTo>
                  <a:pt x="31260" y="46297"/>
                </a:lnTo>
                <a:lnTo>
                  <a:pt x="32207" y="39588"/>
                </a:lnTo>
                <a:lnTo>
                  <a:pt x="33155" y="47413"/>
                </a:lnTo>
                <a:lnTo>
                  <a:pt x="34102" y="66031"/>
                </a:lnTo>
                <a:lnTo>
                  <a:pt x="35049" y="82110"/>
                </a:lnTo>
                <a:lnTo>
                  <a:pt x="35997" y="87465"/>
                </a:lnTo>
                <a:lnTo>
                  <a:pt x="36944" y="83124"/>
                </a:lnTo>
                <a:lnTo>
                  <a:pt x="37891" y="74136"/>
                </a:lnTo>
                <a:lnTo>
                  <a:pt x="38838" y="69738"/>
                </a:lnTo>
                <a:lnTo>
                  <a:pt x="39786" y="76221"/>
                </a:lnTo>
                <a:lnTo>
                  <a:pt x="40733" y="89858"/>
                </a:lnTo>
                <a:lnTo>
                  <a:pt x="41680" y="99620"/>
                </a:lnTo>
                <a:lnTo>
                  <a:pt x="42628" y="102084"/>
                </a:lnTo>
                <a:lnTo>
                  <a:pt x="43575" y="94396"/>
                </a:lnTo>
                <a:lnTo>
                  <a:pt x="44522" y="79208"/>
                </a:lnTo>
                <a:lnTo>
                  <a:pt x="45469" y="64175"/>
                </a:lnTo>
                <a:lnTo>
                  <a:pt x="46417" y="56324"/>
                </a:lnTo>
                <a:lnTo>
                  <a:pt x="47364" y="56455"/>
                </a:lnTo>
                <a:lnTo>
                  <a:pt x="48311" y="66108"/>
                </a:lnTo>
                <a:lnTo>
                  <a:pt x="49259" y="83591"/>
                </a:lnTo>
                <a:lnTo>
                  <a:pt x="50206" y="96128"/>
                </a:lnTo>
                <a:lnTo>
                  <a:pt x="53995" y="46371"/>
                </a:lnTo>
                <a:lnTo>
                  <a:pt x="54942" y="24983"/>
                </a:lnTo>
                <a:lnTo>
                  <a:pt x="55890" y="12046"/>
                </a:lnTo>
                <a:lnTo>
                  <a:pt x="56837" y="14598"/>
                </a:lnTo>
                <a:lnTo>
                  <a:pt x="57784" y="29645"/>
                </a:lnTo>
                <a:lnTo>
                  <a:pt x="58731" y="47375"/>
                </a:lnTo>
                <a:lnTo>
                  <a:pt x="59679" y="61457"/>
                </a:lnTo>
                <a:lnTo>
                  <a:pt x="60626" y="67593"/>
                </a:lnTo>
                <a:lnTo>
                  <a:pt x="61573" y="65380"/>
                </a:lnTo>
                <a:lnTo>
                  <a:pt x="62521" y="55077"/>
                </a:lnTo>
                <a:lnTo>
                  <a:pt x="63468" y="40920"/>
                </a:lnTo>
                <a:lnTo>
                  <a:pt x="64415" y="35261"/>
                </a:lnTo>
                <a:lnTo>
                  <a:pt x="65363" y="42437"/>
                </a:lnTo>
                <a:lnTo>
                  <a:pt x="66310" y="60036"/>
                </a:lnTo>
                <a:lnTo>
                  <a:pt x="67257" y="83255"/>
                </a:lnTo>
                <a:lnTo>
                  <a:pt x="68204" y="102932"/>
                </a:lnTo>
                <a:lnTo>
                  <a:pt x="69152" y="113381"/>
                </a:lnTo>
                <a:lnTo>
                  <a:pt x="70099" y="111988"/>
                </a:lnTo>
                <a:lnTo>
                  <a:pt x="71046" y="99734"/>
                </a:lnTo>
                <a:lnTo>
                  <a:pt x="71994" y="87560"/>
                </a:lnTo>
                <a:lnTo>
                  <a:pt x="72941" y="81816"/>
                </a:lnTo>
                <a:lnTo>
                  <a:pt x="73888" y="83884"/>
                </a:lnTo>
                <a:lnTo>
                  <a:pt x="74835" y="92279"/>
                </a:lnTo>
                <a:lnTo>
                  <a:pt x="75783" y="99917"/>
                </a:lnTo>
                <a:lnTo>
                  <a:pt x="76730" y="99878"/>
                </a:lnTo>
                <a:lnTo>
                  <a:pt x="77677" y="95407"/>
                </a:lnTo>
                <a:lnTo>
                  <a:pt x="78625" y="84308"/>
                </a:lnTo>
                <a:lnTo>
                  <a:pt x="79572" y="68901"/>
                </a:lnTo>
                <a:lnTo>
                  <a:pt x="80519" y="59283"/>
                </a:lnTo>
                <a:lnTo>
                  <a:pt x="81466" y="56600"/>
                </a:lnTo>
                <a:lnTo>
                  <a:pt x="82414" y="59382"/>
                </a:lnTo>
                <a:lnTo>
                  <a:pt x="83361" y="61298"/>
                </a:lnTo>
                <a:lnTo>
                  <a:pt x="84308" y="58940"/>
                </a:lnTo>
                <a:lnTo>
                  <a:pt x="85256" y="51468"/>
                </a:lnTo>
                <a:lnTo>
                  <a:pt x="86203" y="45226"/>
                </a:lnTo>
                <a:lnTo>
                  <a:pt x="87150" y="44526"/>
                </a:lnTo>
                <a:lnTo>
                  <a:pt x="88097" y="54419"/>
                </a:lnTo>
                <a:lnTo>
                  <a:pt x="89045" y="75860"/>
                </a:lnTo>
                <a:lnTo>
                  <a:pt x="89992" y="96217"/>
                </a:lnTo>
                <a:lnTo>
                  <a:pt x="90939" y="103028"/>
                </a:lnTo>
                <a:lnTo>
                  <a:pt x="91887" y="95174"/>
                </a:lnTo>
                <a:lnTo>
                  <a:pt x="92834" y="80724"/>
                </a:lnTo>
                <a:lnTo>
                  <a:pt x="93781" y="63931"/>
                </a:lnTo>
                <a:lnTo>
                  <a:pt x="94728" y="54716"/>
                </a:lnTo>
                <a:lnTo>
                  <a:pt x="95676" y="57045"/>
                </a:lnTo>
                <a:lnTo>
                  <a:pt x="96623" y="67586"/>
                </a:lnTo>
                <a:lnTo>
                  <a:pt x="97570" y="81519"/>
                </a:lnTo>
                <a:lnTo>
                  <a:pt x="98518" y="96468"/>
                </a:lnTo>
                <a:lnTo>
                  <a:pt x="99465" y="99818"/>
                </a:lnTo>
                <a:lnTo>
                  <a:pt x="100412" y="83930"/>
                </a:lnTo>
                <a:lnTo>
                  <a:pt x="101360" y="62676"/>
                </a:lnTo>
                <a:lnTo>
                  <a:pt x="102307" y="47159"/>
                </a:lnTo>
                <a:lnTo>
                  <a:pt x="103254" y="41758"/>
                </a:lnTo>
                <a:lnTo>
                  <a:pt x="104201" y="49817"/>
                </a:lnTo>
                <a:lnTo>
                  <a:pt x="105149" y="65260"/>
                </a:lnTo>
                <a:lnTo>
                  <a:pt x="106096" y="79911"/>
                </a:lnTo>
                <a:lnTo>
                  <a:pt x="107043" y="89204"/>
                </a:lnTo>
                <a:lnTo>
                  <a:pt x="107991" y="92293"/>
                </a:lnTo>
                <a:lnTo>
                  <a:pt x="108938" y="95803"/>
                </a:lnTo>
                <a:lnTo>
                  <a:pt x="109885" y="108489"/>
                </a:lnTo>
                <a:lnTo>
                  <a:pt x="110832" y="128343"/>
                </a:lnTo>
                <a:lnTo>
                  <a:pt x="111780" y="141732"/>
                </a:lnTo>
                <a:lnTo>
                  <a:pt x="112727" y="144111"/>
                </a:lnTo>
                <a:lnTo>
                  <a:pt x="113674" y="141902"/>
                </a:lnTo>
                <a:lnTo>
                  <a:pt x="114622" y="132860"/>
                </a:lnTo>
                <a:lnTo>
                  <a:pt x="115569" y="118990"/>
                </a:lnTo>
                <a:lnTo>
                  <a:pt x="116516" y="108203"/>
                </a:lnTo>
                <a:lnTo>
                  <a:pt x="117463" y="105707"/>
                </a:lnTo>
                <a:lnTo>
                  <a:pt x="118411" y="105930"/>
                </a:lnTo>
                <a:lnTo>
                  <a:pt x="119358" y="103049"/>
                </a:lnTo>
                <a:lnTo>
                  <a:pt x="120305" y="98974"/>
                </a:lnTo>
                <a:lnTo>
                  <a:pt x="121253" y="89561"/>
                </a:lnTo>
                <a:lnTo>
                  <a:pt x="122200" y="69442"/>
                </a:lnTo>
                <a:lnTo>
                  <a:pt x="123147" y="47293"/>
                </a:lnTo>
                <a:lnTo>
                  <a:pt x="124094" y="33487"/>
                </a:lnTo>
                <a:lnTo>
                  <a:pt x="125042" y="35756"/>
                </a:lnTo>
                <a:lnTo>
                  <a:pt x="125989" y="54794"/>
                </a:lnTo>
                <a:lnTo>
                  <a:pt x="126936" y="84305"/>
                </a:lnTo>
                <a:lnTo>
                  <a:pt x="127884" y="106987"/>
                </a:lnTo>
                <a:lnTo>
                  <a:pt x="128831" y="114028"/>
                </a:lnTo>
                <a:lnTo>
                  <a:pt x="129778" y="106962"/>
                </a:lnTo>
                <a:lnTo>
                  <a:pt x="130726" y="87362"/>
                </a:lnTo>
                <a:lnTo>
                  <a:pt x="131673" y="55473"/>
                </a:lnTo>
                <a:lnTo>
                  <a:pt x="132620" y="29464"/>
                </a:lnTo>
                <a:lnTo>
                  <a:pt x="133567" y="18564"/>
                </a:lnTo>
                <a:lnTo>
                  <a:pt x="134515" y="19122"/>
                </a:lnTo>
                <a:lnTo>
                  <a:pt x="135462" y="24717"/>
                </a:lnTo>
                <a:lnTo>
                  <a:pt x="136409" y="33681"/>
                </a:lnTo>
                <a:lnTo>
                  <a:pt x="137357" y="45349"/>
                </a:lnTo>
                <a:lnTo>
                  <a:pt x="138304" y="59212"/>
                </a:lnTo>
                <a:lnTo>
                  <a:pt x="139251" y="71721"/>
                </a:lnTo>
                <a:lnTo>
                  <a:pt x="140198" y="75694"/>
                </a:lnTo>
                <a:lnTo>
                  <a:pt x="141146" y="72580"/>
                </a:lnTo>
                <a:lnTo>
                  <a:pt x="142093" y="65688"/>
                </a:lnTo>
                <a:lnTo>
                  <a:pt x="143040" y="58205"/>
                </a:lnTo>
                <a:lnTo>
                  <a:pt x="143988" y="53235"/>
                </a:lnTo>
                <a:lnTo>
                  <a:pt x="144935" y="51372"/>
                </a:lnTo>
                <a:lnTo>
                  <a:pt x="145882" y="55766"/>
                </a:lnTo>
                <a:lnTo>
                  <a:pt x="146829" y="68522"/>
                </a:lnTo>
                <a:lnTo>
                  <a:pt x="147777" y="79886"/>
                </a:lnTo>
                <a:lnTo>
                  <a:pt x="148724" y="79353"/>
                </a:lnTo>
                <a:lnTo>
                  <a:pt x="149671" y="71262"/>
                </a:lnTo>
                <a:lnTo>
                  <a:pt x="150619" y="62842"/>
                </a:lnTo>
                <a:lnTo>
                  <a:pt x="151566" y="55130"/>
                </a:lnTo>
                <a:lnTo>
                  <a:pt x="152513" y="52793"/>
                </a:lnTo>
                <a:lnTo>
                  <a:pt x="153460" y="53472"/>
                </a:lnTo>
                <a:lnTo>
                  <a:pt x="154408" y="56095"/>
                </a:lnTo>
                <a:lnTo>
                  <a:pt x="155355" y="55769"/>
                </a:lnTo>
                <a:lnTo>
                  <a:pt x="156302" y="54525"/>
                </a:lnTo>
                <a:lnTo>
                  <a:pt x="157250" y="55522"/>
                </a:lnTo>
                <a:lnTo>
                  <a:pt x="158197" y="55794"/>
                </a:lnTo>
                <a:lnTo>
                  <a:pt x="159144" y="56752"/>
                </a:lnTo>
                <a:lnTo>
                  <a:pt x="160091" y="58445"/>
                </a:lnTo>
                <a:lnTo>
                  <a:pt x="161039" y="60432"/>
                </a:lnTo>
                <a:lnTo>
                  <a:pt x="161986" y="56137"/>
                </a:lnTo>
                <a:lnTo>
                  <a:pt x="162933" y="52270"/>
                </a:lnTo>
                <a:lnTo>
                  <a:pt x="163881" y="54147"/>
                </a:lnTo>
                <a:lnTo>
                  <a:pt x="164828" y="61450"/>
                </a:lnTo>
                <a:lnTo>
                  <a:pt x="165775" y="69908"/>
                </a:lnTo>
                <a:lnTo>
                  <a:pt x="166723" y="71460"/>
                </a:lnTo>
                <a:lnTo>
                  <a:pt x="167670" y="71552"/>
                </a:lnTo>
                <a:lnTo>
                  <a:pt x="168617" y="73634"/>
                </a:lnTo>
                <a:lnTo>
                  <a:pt x="169564" y="73255"/>
                </a:lnTo>
                <a:lnTo>
                  <a:pt x="170512" y="70937"/>
                </a:lnTo>
                <a:lnTo>
                  <a:pt x="171459" y="70792"/>
                </a:lnTo>
                <a:lnTo>
                  <a:pt x="172406" y="72354"/>
                </a:lnTo>
                <a:lnTo>
                  <a:pt x="173354" y="67614"/>
                </a:lnTo>
                <a:lnTo>
                  <a:pt x="174301" y="62560"/>
                </a:lnTo>
                <a:lnTo>
                  <a:pt x="175248" y="60068"/>
                </a:lnTo>
                <a:lnTo>
                  <a:pt x="176195" y="52539"/>
                </a:lnTo>
                <a:lnTo>
                  <a:pt x="181879" y="27142"/>
                </a:lnTo>
                <a:lnTo>
                  <a:pt x="182826" y="25463"/>
                </a:lnTo>
                <a:lnTo>
                  <a:pt x="187563" y="81686"/>
                </a:lnTo>
                <a:lnTo>
                  <a:pt x="188510" y="99104"/>
                </a:lnTo>
                <a:lnTo>
                  <a:pt x="189457" y="107008"/>
                </a:lnTo>
                <a:lnTo>
                  <a:pt x="190405" y="104725"/>
                </a:lnTo>
                <a:lnTo>
                  <a:pt x="191352" y="98610"/>
                </a:lnTo>
                <a:lnTo>
                  <a:pt x="192299" y="93435"/>
                </a:lnTo>
                <a:lnTo>
                  <a:pt x="193247" y="89328"/>
                </a:lnTo>
                <a:lnTo>
                  <a:pt x="194194" y="85818"/>
                </a:lnTo>
                <a:lnTo>
                  <a:pt x="195141" y="82089"/>
                </a:lnTo>
                <a:lnTo>
                  <a:pt x="196089" y="77546"/>
                </a:lnTo>
                <a:lnTo>
                  <a:pt x="197036" y="75507"/>
                </a:lnTo>
                <a:lnTo>
                  <a:pt x="197983" y="78137"/>
                </a:lnTo>
                <a:lnTo>
                  <a:pt x="198930" y="84114"/>
                </a:lnTo>
                <a:lnTo>
                  <a:pt x="199878" y="90038"/>
                </a:lnTo>
                <a:lnTo>
                  <a:pt x="200825" y="102890"/>
                </a:lnTo>
                <a:lnTo>
                  <a:pt x="201772" y="110196"/>
                </a:lnTo>
                <a:lnTo>
                  <a:pt x="202720" y="103678"/>
                </a:lnTo>
                <a:lnTo>
                  <a:pt x="203667" y="90183"/>
                </a:lnTo>
                <a:lnTo>
                  <a:pt x="204614" y="77550"/>
                </a:lnTo>
                <a:lnTo>
                  <a:pt x="205561" y="67208"/>
                </a:lnTo>
                <a:lnTo>
                  <a:pt x="206509" y="63206"/>
                </a:lnTo>
                <a:lnTo>
                  <a:pt x="207456" y="69993"/>
                </a:lnTo>
                <a:lnTo>
                  <a:pt x="208403" y="82527"/>
                </a:lnTo>
                <a:lnTo>
                  <a:pt x="209351" y="94177"/>
                </a:lnTo>
                <a:lnTo>
                  <a:pt x="210298" y="102172"/>
                </a:lnTo>
                <a:lnTo>
                  <a:pt x="211245" y="103035"/>
                </a:lnTo>
                <a:lnTo>
                  <a:pt x="212192" y="96701"/>
                </a:lnTo>
                <a:lnTo>
                  <a:pt x="213140" y="86270"/>
                </a:lnTo>
                <a:lnTo>
                  <a:pt x="214087" y="76405"/>
                </a:lnTo>
                <a:lnTo>
                  <a:pt x="215034" y="68883"/>
                </a:lnTo>
                <a:lnTo>
                  <a:pt x="215982" y="59456"/>
                </a:lnTo>
                <a:lnTo>
                  <a:pt x="216929" y="53362"/>
                </a:lnTo>
                <a:lnTo>
                  <a:pt x="221665" y="90526"/>
                </a:lnTo>
                <a:lnTo>
                  <a:pt x="222613" y="95976"/>
                </a:lnTo>
                <a:lnTo>
                  <a:pt x="223560" y="89391"/>
                </a:lnTo>
                <a:lnTo>
                  <a:pt x="224507" y="76140"/>
                </a:lnTo>
                <a:lnTo>
                  <a:pt x="225455" y="67777"/>
                </a:lnTo>
                <a:lnTo>
                  <a:pt x="226402" y="72976"/>
                </a:lnTo>
                <a:lnTo>
                  <a:pt x="227349" y="89084"/>
                </a:lnTo>
                <a:lnTo>
                  <a:pt x="228296" y="101183"/>
                </a:lnTo>
                <a:lnTo>
                  <a:pt x="229244" y="103328"/>
                </a:lnTo>
                <a:lnTo>
                  <a:pt x="230191" y="96058"/>
                </a:lnTo>
                <a:lnTo>
                  <a:pt x="231138" y="79278"/>
                </a:lnTo>
                <a:lnTo>
                  <a:pt x="232086" y="64337"/>
                </a:lnTo>
                <a:lnTo>
                  <a:pt x="233033" y="57091"/>
                </a:lnTo>
                <a:lnTo>
                  <a:pt x="233980" y="46721"/>
                </a:lnTo>
                <a:lnTo>
                  <a:pt x="234927" y="30196"/>
                </a:lnTo>
                <a:lnTo>
                  <a:pt x="235875" y="12586"/>
                </a:lnTo>
                <a:lnTo>
                  <a:pt x="236822" y="3230"/>
                </a:lnTo>
                <a:lnTo>
                  <a:pt x="237769" y="8115"/>
                </a:lnTo>
                <a:lnTo>
                  <a:pt x="238717" y="16574"/>
                </a:lnTo>
                <a:lnTo>
                  <a:pt x="239664" y="24795"/>
                </a:lnTo>
                <a:lnTo>
                  <a:pt x="240611" y="40404"/>
                </a:lnTo>
                <a:lnTo>
                  <a:pt x="241558" y="63952"/>
                </a:lnTo>
                <a:lnTo>
                  <a:pt x="242506" y="91462"/>
                </a:lnTo>
                <a:lnTo>
                  <a:pt x="243453" y="113293"/>
                </a:lnTo>
                <a:lnTo>
                  <a:pt x="244400" y="122030"/>
                </a:lnTo>
                <a:lnTo>
                  <a:pt x="245348" y="116905"/>
                </a:lnTo>
                <a:lnTo>
                  <a:pt x="246295" y="105403"/>
                </a:lnTo>
                <a:lnTo>
                  <a:pt x="247242" y="90452"/>
                </a:lnTo>
                <a:lnTo>
                  <a:pt x="248189" y="72948"/>
                </a:lnTo>
                <a:lnTo>
                  <a:pt x="249137" y="63033"/>
                </a:lnTo>
                <a:lnTo>
                  <a:pt x="250084" y="63899"/>
                </a:lnTo>
                <a:lnTo>
                  <a:pt x="251031" y="71212"/>
                </a:lnTo>
                <a:lnTo>
                  <a:pt x="251979" y="80106"/>
                </a:lnTo>
                <a:lnTo>
                  <a:pt x="252926" y="85079"/>
                </a:lnTo>
                <a:lnTo>
                  <a:pt x="253873" y="78798"/>
                </a:lnTo>
                <a:lnTo>
                  <a:pt x="254820" y="67444"/>
                </a:lnTo>
                <a:lnTo>
                  <a:pt x="255768" y="55243"/>
                </a:lnTo>
                <a:lnTo>
                  <a:pt x="256715" y="41383"/>
                </a:lnTo>
                <a:lnTo>
                  <a:pt x="257662" y="36449"/>
                </a:lnTo>
                <a:lnTo>
                  <a:pt x="258610" y="49831"/>
                </a:lnTo>
                <a:lnTo>
                  <a:pt x="259557" y="75843"/>
                </a:lnTo>
                <a:lnTo>
                  <a:pt x="260504" y="99157"/>
                </a:lnTo>
                <a:lnTo>
                  <a:pt x="261452" y="110705"/>
                </a:lnTo>
                <a:lnTo>
                  <a:pt x="262399" y="114636"/>
                </a:lnTo>
                <a:lnTo>
                  <a:pt x="263346" y="118040"/>
                </a:lnTo>
                <a:lnTo>
                  <a:pt x="264293" y="122797"/>
                </a:lnTo>
                <a:lnTo>
                  <a:pt x="269977" y="84347"/>
                </a:lnTo>
                <a:lnTo>
                  <a:pt x="270924" y="71789"/>
                </a:lnTo>
                <a:lnTo>
                  <a:pt x="271872" y="64284"/>
                </a:lnTo>
                <a:lnTo>
                  <a:pt x="272819" y="54985"/>
                </a:lnTo>
                <a:lnTo>
                  <a:pt x="273766" y="46081"/>
                </a:lnTo>
                <a:lnTo>
                  <a:pt x="274714" y="47021"/>
                </a:lnTo>
                <a:lnTo>
                  <a:pt x="275661" y="57452"/>
                </a:lnTo>
                <a:lnTo>
                  <a:pt x="276608" y="66395"/>
                </a:lnTo>
                <a:lnTo>
                  <a:pt x="277555" y="67254"/>
                </a:lnTo>
                <a:lnTo>
                  <a:pt x="278503" y="58594"/>
                </a:lnTo>
                <a:lnTo>
                  <a:pt x="279450" y="43038"/>
                </a:lnTo>
                <a:lnTo>
                  <a:pt x="280397" y="30521"/>
                </a:lnTo>
                <a:lnTo>
                  <a:pt x="281345" y="31097"/>
                </a:lnTo>
                <a:lnTo>
                  <a:pt x="282292" y="40980"/>
                </a:lnTo>
                <a:lnTo>
                  <a:pt x="283239" y="53801"/>
                </a:lnTo>
                <a:lnTo>
                  <a:pt x="284186" y="66303"/>
                </a:lnTo>
                <a:lnTo>
                  <a:pt x="285134" y="67208"/>
                </a:lnTo>
                <a:lnTo>
                  <a:pt x="286081" y="59258"/>
                </a:lnTo>
                <a:lnTo>
                  <a:pt x="287028" y="50535"/>
                </a:lnTo>
                <a:lnTo>
                  <a:pt x="287976" y="51574"/>
                </a:lnTo>
                <a:lnTo>
                  <a:pt x="288923" y="65447"/>
                </a:lnTo>
                <a:lnTo>
                  <a:pt x="289870" y="85800"/>
                </a:lnTo>
                <a:lnTo>
                  <a:pt x="290818" y="99193"/>
                </a:lnTo>
                <a:lnTo>
                  <a:pt x="291765" y="100172"/>
                </a:lnTo>
                <a:lnTo>
                  <a:pt x="292712" y="91300"/>
                </a:lnTo>
                <a:lnTo>
                  <a:pt x="293659" y="78879"/>
                </a:lnTo>
                <a:lnTo>
                  <a:pt x="294607" y="65882"/>
                </a:lnTo>
                <a:lnTo>
                  <a:pt x="295554" y="54486"/>
                </a:lnTo>
                <a:lnTo>
                  <a:pt x="296501" y="51591"/>
                </a:lnTo>
                <a:lnTo>
                  <a:pt x="297449" y="58823"/>
                </a:lnTo>
                <a:lnTo>
                  <a:pt x="298396" y="62814"/>
                </a:lnTo>
                <a:lnTo>
                  <a:pt x="299343" y="57731"/>
                </a:lnTo>
                <a:lnTo>
                  <a:pt x="300290" y="46081"/>
                </a:lnTo>
                <a:lnTo>
                  <a:pt x="301238" y="35682"/>
                </a:lnTo>
                <a:lnTo>
                  <a:pt x="305974" y="77317"/>
                </a:lnTo>
                <a:lnTo>
                  <a:pt x="307869" y="120390"/>
                </a:lnTo>
                <a:lnTo>
                  <a:pt x="308816" y="137166"/>
                </a:lnTo>
                <a:lnTo>
                  <a:pt x="309763" y="146381"/>
                </a:lnTo>
                <a:lnTo>
                  <a:pt x="310711" y="154917"/>
                </a:lnTo>
                <a:lnTo>
                  <a:pt x="311658" y="161124"/>
                </a:lnTo>
                <a:lnTo>
                  <a:pt x="312605" y="168359"/>
                </a:lnTo>
                <a:lnTo>
                  <a:pt x="313552" y="171816"/>
                </a:lnTo>
                <a:lnTo>
                  <a:pt x="314500" y="163608"/>
                </a:lnTo>
                <a:lnTo>
                  <a:pt x="315447" y="147133"/>
                </a:lnTo>
                <a:lnTo>
                  <a:pt x="316394" y="128686"/>
                </a:lnTo>
                <a:lnTo>
                  <a:pt x="317342" y="113717"/>
                </a:lnTo>
                <a:lnTo>
                  <a:pt x="318289" y="106856"/>
                </a:lnTo>
                <a:lnTo>
                  <a:pt x="319236" y="107591"/>
                </a:lnTo>
                <a:lnTo>
                  <a:pt x="320183" y="104954"/>
                </a:lnTo>
                <a:lnTo>
                  <a:pt x="321131" y="90257"/>
                </a:lnTo>
                <a:lnTo>
                  <a:pt x="322078" y="71743"/>
                </a:lnTo>
                <a:lnTo>
                  <a:pt x="323025" y="61524"/>
                </a:lnTo>
                <a:lnTo>
                  <a:pt x="323973" y="59509"/>
                </a:lnTo>
                <a:lnTo>
                  <a:pt x="324920" y="57325"/>
                </a:lnTo>
                <a:lnTo>
                  <a:pt x="325867" y="49580"/>
                </a:lnTo>
                <a:lnTo>
                  <a:pt x="326815" y="44759"/>
                </a:lnTo>
                <a:lnTo>
                  <a:pt x="327762" y="37453"/>
                </a:lnTo>
                <a:lnTo>
                  <a:pt x="328709" y="27110"/>
                </a:lnTo>
                <a:lnTo>
                  <a:pt x="329656" y="21766"/>
                </a:lnTo>
                <a:lnTo>
                  <a:pt x="330604" y="20787"/>
                </a:lnTo>
                <a:lnTo>
                  <a:pt x="331551" y="21412"/>
                </a:lnTo>
                <a:lnTo>
                  <a:pt x="332498" y="25545"/>
                </a:lnTo>
                <a:lnTo>
                  <a:pt x="333446" y="32522"/>
                </a:lnTo>
                <a:lnTo>
                  <a:pt x="334393" y="40411"/>
                </a:lnTo>
                <a:lnTo>
                  <a:pt x="335340" y="47170"/>
                </a:lnTo>
                <a:lnTo>
                  <a:pt x="336287" y="51835"/>
                </a:lnTo>
                <a:lnTo>
                  <a:pt x="337235" y="56508"/>
                </a:lnTo>
                <a:lnTo>
                  <a:pt x="338182" y="65808"/>
                </a:lnTo>
                <a:lnTo>
                  <a:pt x="339129" y="79105"/>
                </a:lnTo>
                <a:lnTo>
                  <a:pt x="340077" y="91986"/>
                </a:lnTo>
                <a:lnTo>
                  <a:pt x="341024" y="98175"/>
                </a:lnTo>
                <a:lnTo>
                  <a:pt x="341971" y="99196"/>
                </a:lnTo>
                <a:lnTo>
                  <a:pt x="342918" y="97903"/>
                </a:lnTo>
                <a:lnTo>
                  <a:pt x="343866" y="95838"/>
                </a:lnTo>
                <a:lnTo>
                  <a:pt x="344813" y="94071"/>
                </a:lnTo>
                <a:lnTo>
                  <a:pt x="345760" y="89271"/>
                </a:lnTo>
                <a:lnTo>
                  <a:pt x="346708" y="83375"/>
                </a:lnTo>
                <a:lnTo>
                  <a:pt x="347655" y="79961"/>
                </a:lnTo>
                <a:lnTo>
                  <a:pt x="348602" y="75079"/>
                </a:lnTo>
                <a:lnTo>
                  <a:pt x="349549" y="67706"/>
                </a:lnTo>
                <a:lnTo>
                  <a:pt x="350497" y="56445"/>
                </a:lnTo>
                <a:lnTo>
                  <a:pt x="351444" y="45356"/>
                </a:lnTo>
                <a:lnTo>
                  <a:pt x="352391" y="39538"/>
                </a:lnTo>
                <a:lnTo>
                  <a:pt x="353339" y="40401"/>
                </a:lnTo>
                <a:lnTo>
                  <a:pt x="354286" y="48916"/>
                </a:lnTo>
                <a:lnTo>
                  <a:pt x="355233" y="58753"/>
                </a:lnTo>
                <a:lnTo>
                  <a:pt x="356181" y="61623"/>
                </a:lnTo>
                <a:lnTo>
                  <a:pt x="360917" y="29344"/>
                </a:lnTo>
                <a:lnTo>
                  <a:pt x="361864" y="19377"/>
                </a:lnTo>
                <a:lnTo>
                  <a:pt x="362812" y="17722"/>
                </a:lnTo>
                <a:lnTo>
                  <a:pt x="363759" y="22621"/>
                </a:lnTo>
                <a:lnTo>
                  <a:pt x="364706" y="35226"/>
                </a:lnTo>
                <a:lnTo>
                  <a:pt x="365653" y="51517"/>
                </a:lnTo>
                <a:lnTo>
                  <a:pt x="366601" y="66812"/>
                </a:lnTo>
                <a:lnTo>
                  <a:pt x="367548" y="80318"/>
                </a:lnTo>
                <a:lnTo>
                  <a:pt x="368495" y="91664"/>
                </a:lnTo>
                <a:lnTo>
                  <a:pt x="369443" y="100059"/>
                </a:lnTo>
                <a:lnTo>
                  <a:pt x="370390" y="104802"/>
                </a:lnTo>
                <a:lnTo>
                  <a:pt x="371337" y="99525"/>
                </a:lnTo>
                <a:lnTo>
                  <a:pt x="372284" y="86281"/>
                </a:lnTo>
                <a:lnTo>
                  <a:pt x="373232" y="76080"/>
                </a:lnTo>
                <a:lnTo>
                  <a:pt x="374179" y="75705"/>
                </a:lnTo>
                <a:lnTo>
                  <a:pt x="375126" y="84768"/>
                </a:lnTo>
                <a:lnTo>
                  <a:pt x="376074" y="96535"/>
                </a:lnTo>
                <a:lnTo>
                  <a:pt x="377021" y="103544"/>
                </a:lnTo>
                <a:lnTo>
                  <a:pt x="377968" y="103618"/>
                </a:lnTo>
                <a:lnTo>
                  <a:pt x="378915" y="97952"/>
                </a:lnTo>
                <a:lnTo>
                  <a:pt x="379863" y="89999"/>
                </a:lnTo>
                <a:lnTo>
                  <a:pt x="380810" y="84920"/>
                </a:lnTo>
                <a:lnTo>
                  <a:pt x="385547" y="51680"/>
                </a:lnTo>
                <a:lnTo>
                  <a:pt x="386494" y="45894"/>
                </a:lnTo>
                <a:lnTo>
                  <a:pt x="387441" y="44724"/>
                </a:lnTo>
                <a:lnTo>
                  <a:pt x="388388" y="41401"/>
                </a:lnTo>
                <a:lnTo>
                  <a:pt x="389336" y="40337"/>
                </a:lnTo>
                <a:lnTo>
                  <a:pt x="390283" y="45763"/>
                </a:lnTo>
                <a:lnTo>
                  <a:pt x="391230" y="56208"/>
                </a:lnTo>
                <a:lnTo>
                  <a:pt x="392178" y="67236"/>
                </a:lnTo>
                <a:lnTo>
                  <a:pt x="393125" y="73089"/>
                </a:lnTo>
                <a:lnTo>
                  <a:pt x="394072" y="74977"/>
                </a:lnTo>
                <a:lnTo>
                  <a:pt x="395019" y="68112"/>
                </a:lnTo>
                <a:lnTo>
                  <a:pt x="395967" y="60036"/>
                </a:lnTo>
                <a:lnTo>
                  <a:pt x="396914" y="54684"/>
                </a:lnTo>
                <a:lnTo>
                  <a:pt x="397861" y="55833"/>
                </a:lnTo>
                <a:lnTo>
                  <a:pt x="398809" y="61411"/>
                </a:lnTo>
                <a:lnTo>
                  <a:pt x="399756" y="67550"/>
                </a:lnTo>
                <a:lnTo>
                  <a:pt x="400703" y="67808"/>
                </a:lnTo>
                <a:lnTo>
                  <a:pt x="401650" y="61524"/>
                </a:lnTo>
                <a:lnTo>
                  <a:pt x="402598" y="54677"/>
                </a:lnTo>
                <a:lnTo>
                  <a:pt x="403545" y="50552"/>
                </a:lnTo>
                <a:lnTo>
                  <a:pt x="404492" y="40726"/>
                </a:lnTo>
                <a:lnTo>
                  <a:pt x="405440" y="32154"/>
                </a:lnTo>
                <a:lnTo>
                  <a:pt x="406387" y="33869"/>
                </a:lnTo>
                <a:lnTo>
                  <a:pt x="407334" y="50708"/>
                </a:lnTo>
                <a:lnTo>
                  <a:pt x="408281" y="71831"/>
                </a:lnTo>
                <a:lnTo>
                  <a:pt x="409229" y="82997"/>
                </a:lnTo>
                <a:lnTo>
                  <a:pt x="410176" y="84909"/>
                </a:lnTo>
                <a:lnTo>
                  <a:pt x="411123" y="84687"/>
                </a:lnTo>
                <a:lnTo>
                  <a:pt x="412071" y="85697"/>
                </a:lnTo>
                <a:lnTo>
                  <a:pt x="413018" y="92268"/>
                </a:lnTo>
                <a:lnTo>
                  <a:pt x="413965" y="103007"/>
                </a:lnTo>
                <a:lnTo>
                  <a:pt x="414912" y="109574"/>
                </a:lnTo>
                <a:lnTo>
                  <a:pt x="415860" y="109701"/>
                </a:lnTo>
                <a:lnTo>
                  <a:pt x="416807" y="102226"/>
                </a:lnTo>
                <a:lnTo>
                  <a:pt x="417754" y="90508"/>
                </a:lnTo>
                <a:lnTo>
                  <a:pt x="418702" y="78865"/>
                </a:lnTo>
                <a:lnTo>
                  <a:pt x="419649" y="70877"/>
                </a:lnTo>
                <a:lnTo>
                  <a:pt x="420596" y="68738"/>
                </a:lnTo>
                <a:lnTo>
                  <a:pt x="421544" y="69431"/>
                </a:lnTo>
                <a:lnTo>
                  <a:pt x="422491" y="78724"/>
                </a:lnTo>
                <a:lnTo>
                  <a:pt x="423438" y="91897"/>
                </a:lnTo>
                <a:lnTo>
                  <a:pt x="424385" y="95711"/>
                </a:lnTo>
                <a:lnTo>
                  <a:pt x="425333" y="87786"/>
                </a:lnTo>
                <a:lnTo>
                  <a:pt x="426280" y="72244"/>
                </a:lnTo>
                <a:lnTo>
                  <a:pt x="427227" y="59385"/>
                </a:lnTo>
                <a:lnTo>
                  <a:pt x="428175" y="54274"/>
                </a:lnTo>
                <a:lnTo>
                  <a:pt x="429122" y="54698"/>
                </a:lnTo>
                <a:lnTo>
                  <a:pt x="430069" y="60092"/>
                </a:lnTo>
                <a:lnTo>
                  <a:pt x="431016" y="67208"/>
                </a:lnTo>
                <a:lnTo>
                  <a:pt x="431964" y="68452"/>
                </a:lnTo>
                <a:lnTo>
                  <a:pt x="432911" y="62439"/>
                </a:lnTo>
                <a:lnTo>
                  <a:pt x="433858" y="53783"/>
                </a:lnTo>
                <a:lnTo>
                  <a:pt x="434806" y="50810"/>
                </a:lnTo>
                <a:lnTo>
                  <a:pt x="435753" y="48474"/>
                </a:lnTo>
                <a:lnTo>
                  <a:pt x="436700" y="44271"/>
                </a:lnTo>
                <a:lnTo>
                  <a:pt x="437647" y="47141"/>
                </a:lnTo>
                <a:lnTo>
                  <a:pt x="438595" y="58382"/>
                </a:lnTo>
                <a:lnTo>
                  <a:pt x="439542" y="62263"/>
                </a:lnTo>
                <a:lnTo>
                  <a:pt x="440489" y="57289"/>
                </a:lnTo>
                <a:lnTo>
                  <a:pt x="441437" y="50344"/>
                </a:lnTo>
                <a:lnTo>
                  <a:pt x="442384" y="38711"/>
                </a:lnTo>
                <a:lnTo>
                  <a:pt x="443331" y="28694"/>
                </a:lnTo>
                <a:lnTo>
                  <a:pt x="444278" y="30129"/>
                </a:lnTo>
                <a:lnTo>
                  <a:pt x="445226" y="45501"/>
                </a:lnTo>
                <a:lnTo>
                  <a:pt x="446173" y="66412"/>
                </a:lnTo>
                <a:lnTo>
                  <a:pt x="447120" y="84294"/>
                </a:lnTo>
                <a:lnTo>
                  <a:pt x="448068" y="91752"/>
                </a:lnTo>
                <a:lnTo>
                  <a:pt x="449015" y="86150"/>
                </a:lnTo>
                <a:lnTo>
                  <a:pt x="449962" y="72156"/>
                </a:lnTo>
                <a:lnTo>
                  <a:pt x="450910" y="59764"/>
                </a:lnTo>
                <a:lnTo>
                  <a:pt x="451857" y="59534"/>
                </a:lnTo>
                <a:lnTo>
                  <a:pt x="452804" y="73050"/>
                </a:lnTo>
                <a:lnTo>
                  <a:pt x="453751" y="91844"/>
                </a:lnTo>
                <a:lnTo>
                  <a:pt x="454699" y="102901"/>
                </a:lnTo>
                <a:lnTo>
                  <a:pt x="455646" y="105689"/>
                </a:lnTo>
                <a:lnTo>
                  <a:pt x="456593" y="96994"/>
                </a:lnTo>
                <a:lnTo>
                  <a:pt x="457541" y="81583"/>
                </a:lnTo>
                <a:lnTo>
                  <a:pt x="458488" y="67558"/>
                </a:lnTo>
                <a:lnTo>
                  <a:pt x="459435" y="59559"/>
                </a:lnTo>
                <a:lnTo>
                  <a:pt x="460382" y="59520"/>
                </a:lnTo>
                <a:lnTo>
                  <a:pt x="461330" y="70279"/>
                </a:lnTo>
                <a:lnTo>
                  <a:pt x="462277" y="89861"/>
                </a:lnTo>
                <a:lnTo>
                  <a:pt x="463224" y="106184"/>
                </a:lnTo>
                <a:lnTo>
                  <a:pt x="464172" y="108786"/>
                </a:lnTo>
                <a:lnTo>
                  <a:pt x="465119" y="101858"/>
                </a:lnTo>
                <a:lnTo>
                  <a:pt x="466066" y="97440"/>
                </a:lnTo>
                <a:lnTo>
                  <a:pt x="470803" y="57837"/>
                </a:lnTo>
                <a:lnTo>
                  <a:pt x="471750" y="40659"/>
                </a:lnTo>
                <a:lnTo>
                  <a:pt x="472697" y="31080"/>
                </a:lnTo>
                <a:lnTo>
                  <a:pt x="473644" y="28811"/>
                </a:lnTo>
                <a:lnTo>
                  <a:pt x="474592" y="42451"/>
                </a:lnTo>
                <a:lnTo>
                  <a:pt x="475539" y="64157"/>
                </a:lnTo>
                <a:lnTo>
                  <a:pt x="476486" y="79947"/>
                </a:lnTo>
                <a:lnTo>
                  <a:pt x="477434" y="82629"/>
                </a:lnTo>
                <a:lnTo>
                  <a:pt x="478381" y="76401"/>
                </a:lnTo>
                <a:lnTo>
                  <a:pt x="479328" y="61503"/>
                </a:lnTo>
                <a:lnTo>
                  <a:pt x="480275" y="44059"/>
                </a:lnTo>
                <a:lnTo>
                  <a:pt x="481223" y="33780"/>
                </a:lnTo>
                <a:lnTo>
                  <a:pt x="482170" y="33034"/>
                </a:lnTo>
                <a:lnTo>
                  <a:pt x="483117" y="41631"/>
                </a:lnTo>
                <a:lnTo>
                  <a:pt x="484065" y="56883"/>
                </a:lnTo>
                <a:lnTo>
                  <a:pt x="485012" y="75051"/>
                </a:lnTo>
                <a:lnTo>
                  <a:pt x="485959" y="90734"/>
                </a:lnTo>
                <a:lnTo>
                  <a:pt x="486907" y="98030"/>
                </a:lnTo>
                <a:lnTo>
                  <a:pt x="487854" y="102183"/>
                </a:lnTo>
                <a:lnTo>
                  <a:pt x="488801" y="103378"/>
                </a:lnTo>
                <a:lnTo>
                  <a:pt x="489748" y="100635"/>
                </a:lnTo>
                <a:lnTo>
                  <a:pt x="490696" y="100942"/>
                </a:lnTo>
                <a:lnTo>
                  <a:pt x="495432" y="44745"/>
                </a:lnTo>
                <a:lnTo>
                  <a:pt x="496379" y="28952"/>
                </a:lnTo>
                <a:lnTo>
                  <a:pt x="497327" y="30260"/>
                </a:lnTo>
                <a:lnTo>
                  <a:pt x="498274" y="46710"/>
                </a:lnTo>
                <a:lnTo>
                  <a:pt x="499221" y="67989"/>
                </a:lnTo>
                <a:lnTo>
                  <a:pt x="500169" y="89094"/>
                </a:lnTo>
                <a:lnTo>
                  <a:pt x="501116" y="103258"/>
                </a:lnTo>
                <a:lnTo>
                  <a:pt x="502063" y="99815"/>
                </a:lnTo>
                <a:lnTo>
                  <a:pt x="503010" y="79929"/>
                </a:lnTo>
                <a:lnTo>
                  <a:pt x="503958" y="58046"/>
                </a:lnTo>
                <a:lnTo>
                  <a:pt x="504905" y="41334"/>
                </a:lnTo>
                <a:lnTo>
                  <a:pt x="505852" y="42380"/>
                </a:lnTo>
                <a:lnTo>
                  <a:pt x="506800" y="56363"/>
                </a:lnTo>
                <a:lnTo>
                  <a:pt x="507747" y="71523"/>
                </a:lnTo>
                <a:lnTo>
                  <a:pt x="508694" y="79643"/>
                </a:lnTo>
                <a:lnTo>
                  <a:pt x="509641" y="77797"/>
                </a:lnTo>
                <a:lnTo>
                  <a:pt x="510589" y="75503"/>
                </a:lnTo>
                <a:lnTo>
                  <a:pt x="511536" y="73443"/>
                </a:lnTo>
                <a:lnTo>
                  <a:pt x="512483" y="70831"/>
                </a:lnTo>
                <a:lnTo>
                  <a:pt x="513431" y="67664"/>
                </a:lnTo>
                <a:lnTo>
                  <a:pt x="514378" y="61347"/>
                </a:lnTo>
                <a:lnTo>
                  <a:pt x="515325" y="60859"/>
                </a:lnTo>
                <a:lnTo>
                  <a:pt x="516273" y="66981"/>
                </a:lnTo>
                <a:lnTo>
                  <a:pt x="517220" y="77327"/>
                </a:lnTo>
                <a:lnTo>
                  <a:pt x="518167" y="84570"/>
                </a:lnTo>
                <a:lnTo>
                  <a:pt x="519114" y="82216"/>
                </a:lnTo>
                <a:lnTo>
                  <a:pt x="520062" y="71711"/>
                </a:lnTo>
                <a:lnTo>
                  <a:pt x="521009" y="56413"/>
                </a:lnTo>
                <a:lnTo>
                  <a:pt x="521956" y="41284"/>
                </a:lnTo>
                <a:lnTo>
                  <a:pt x="522904" y="32370"/>
                </a:lnTo>
                <a:lnTo>
                  <a:pt x="523851" y="33946"/>
                </a:lnTo>
                <a:lnTo>
                  <a:pt x="524798" y="43342"/>
                </a:lnTo>
                <a:lnTo>
                  <a:pt x="525745" y="52765"/>
                </a:lnTo>
                <a:lnTo>
                  <a:pt x="526693" y="55451"/>
                </a:lnTo>
                <a:lnTo>
                  <a:pt x="527640" y="54189"/>
                </a:lnTo>
                <a:lnTo>
                  <a:pt x="528587" y="52404"/>
                </a:lnTo>
                <a:lnTo>
                  <a:pt x="529535" y="52931"/>
                </a:lnTo>
                <a:lnTo>
                  <a:pt x="530482" y="59361"/>
                </a:lnTo>
                <a:lnTo>
                  <a:pt x="531429" y="69198"/>
                </a:lnTo>
                <a:lnTo>
                  <a:pt x="532376" y="87744"/>
                </a:lnTo>
                <a:lnTo>
                  <a:pt x="533324" y="109592"/>
                </a:lnTo>
                <a:lnTo>
                  <a:pt x="534271" y="119068"/>
                </a:lnTo>
                <a:lnTo>
                  <a:pt x="535218" y="110928"/>
                </a:lnTo>
                <a:lnTo>
                  <a:pt x="536166" y="91533"/>
                </a:lnTo>
                <a:lnTo>
                  <a:pt x="537113" y="71453"/>
                </a:lnTo>
                <a:lnTo>
                  <a:pt x="538060" y="61570"/>
                </a:lnTo>
                <a:lnTo>
                  <a:pt x="539007" y="67119"/>
                </a:lnTo>
                <a:lnTo>
                  <a:pt x="539955" y="74015"/>
                </a:lnTo>
                <a:lnTo>
                  <a:pt x="540902" y="76143"/>
                </a:lnTo>
                <a:lnTo>
                  <a:pt x="541849" y="72609"/>
                </a:lnTo>
                <a:lnTo>
                  <a:pt x="542797" y="65504"/>
                </a:lnTo>
                <a:lnTo>
                  <a:pt x="543744" y="60357"/>
                </a:lnTo>
                <a:lnTo>
                  <a:pt x="544691" y="58035"/>
                </a:lnTo>
                <a:lnTo>
                  <a:pt x="545639" y="57395"/>
                </a:lnTo>
                <a:lnTo>
                  <a:pt x="546586" y="56982"/>
                </a:lnTo>
                <a:lnTo>
                  <a:pt x="547533" y="59021"/>
                </a:lnTo>
                <a:lnTo>
                  <a:pt x="548480" y="66692"/>
                </a:lnTo>
                <a:lnTo>
                  <a:pt x="549428" y="75337"/>
                </a:lnTo>
                <a:lnTo>
                  <a:pt x="550375" y="77921"/>
                </a:lnTo>
                <a:lnTo>
                  <a:pt x="551322" y="72619"/>
                </a:lnTo>
                <a:lnTo>
                  <a:pt x="552270" y="57307"/>
                </a:lnTo>
                <a:lnTo>
                  <a:pt x="553217" y="40033"/>
                </a:lnTo>
                <a:lnTo>
                  <a:pt x="554164" y="31214"/>
                </a:lnTo>
                <a:lnTo>
                  <a:pt x="558901" y="69523"/>
                </a:lnTo>
                <a:lnTo>
                  <a:pt x="559848" y="79006"/>
                </a:lnTo>
                <a:lnTo>
                  <a:pt x="560795" y="82499"/>
                </a:lnTo>
                <a:lnTo>
                  <a:pt x="561742" y="86783"/>
                </a:lnTo>
                <a:lnTo>
                  <a:pt x="562690" y="95276"/>
                </a:lnTo>
                <a:lnTo>
                  <a:pt x="563637" y="106821"/>
                </a:lnTo>
                <a:lnTo>
                  <a:pt x="564584" y="115830"/>
                </a:lnTo>
                <a:lnTo>
                  <a:pt x="565532" y="114752"/>
                </a:lnTo>
                <a:lnTo>
                  <a:pt x="566479" y="100918"/>
                </a:lnTo>
                <a:lnTo>
                  <a:pt x="567426" y="87479"/>
                </a:lnTo>
                <a:lnTo>
                  <a:pt x="568373" y="78405"/>
                </a:lnTo>
                <a:lnTo>
                  <a:pt x="569321" y="69215"/>
                </a:lnTo>
                <a:lnTo>
                  <a:pt x="570268" y="63277"/>
                </a:lnTo>
                <a:lnTo>
                  <a:pt x="571215" y="64868"/>
                </a:lnTo>
                <a:lnTo>
                  <a:pt x="572163" y="72096"/>
                </a:lnTo>
                <a:lnTo>
                  <a:pt x="573110" y="77310"/>
                </a:lnTo>
                <a:lnTo>
                  <a:pt x="574057" y="79409"/>
                </a:lnTo>
                <a:lnTo>
                  <a:pt x="575004" y="82057"/>
                </a:lnTo>
                <a:lnTo>
                  <a:pt x="575952" y="85093"/>
                </a:lnTo>
                <a:lnTo>
                  <a:pt x="576899" y="82576"/>
                </a:lnTo>
                <a:lnTo>
                  <a:pt x="577846" y="75231"/>
                </a:lnTo>
                <a:lnTo>
                  <a:pt x="578794" y="68165"/>
                </a:lnTo>
                <a:lnTo>
                  <a:pt x="579741" y="64995"/>
                </a:lnTo>
                <a:lnTo>
                  <a:pt x="580688" y="69738"/>
                </a:lnTo>
                <a:lnTo>
                  <a:pt x="581636" y="79314"/>
                </a:lnTo>
                <a:lnTo>
                  <a:pt x="582583" y="90699"/>
                </a:lnTo>
                <a:lnTo>
                  <a:pt x="583530" y="104456"/>
                </a:lnTo>
                <a:lnTo>
                  <a:pt x="584477" y="113823"/>
                </a:lnTo>
                <a:lnTo>
                  <a:pt x="585425" y="108984"/>
                </a:lnTo>
                <a:lnTo>
                  <a:pt x="586372" y="96255"/>
                </a:lnTo>
                <a:lnTo>
                  <a:pt x="587319" y="83782"/>
                </a:lnTo>
                <a:lnTo>
                  <a:pt x="588267" y="73234"/>
                </a:lnTo>
                <a:lnTo>
                  <a:pt x="589214" y="61577"/>
                </a:lnTo>
                <a:lnTo>
                  <a:pt x="590161" y="60152"/>
                </a:lnTo>
                <a:lnTo>
                  <a:pt x="591108" y="70513"/>
                </a:lnTo>
                <a:lnTo>
                  <a:pt x="592056" y="82198"/>
                </a:lnTo>
                <a:lnTo>
                  <a:pt x="593003" y="96376"/>
                </a:lnTo>
                <a:lnTo>
                  <a:pt x="593950" y="111670"/>
                </a:lnTo>
                <a:lnTo>
                  <a:pt x="594898" y="124098"/>
                </a:lnTo>
                <a:lnTo>
                  <a:pt x="595845" y="124724"/>
                </a:lnTo>
                <a:lnTo>
                  <a:pt x="596792" y="113886"/>
                </a:lnTo>
                <a:lnTo>
                  <a:pt x="597739" y="97758"/>
                </a:lnTo>
                <a:lnTo>
                  <a:pt x="598687" y="84973"/>
                </a:lnTo>
                <a:lnTo>
                  <a:pt x="599634" y="82509"/>
                </a:lnTo>
                <a:lnTo>
                  <a:pt x="600581" y="83273"/>
                </a:lnTo>
                <a:lnTo>
                  <a:pt x="601529" y="79095"/>
                </a:lnTo>
                <a:lnTo>
                  <a:pt x="602476" y="71781"/>
                </a:lnTo>
                <a:lnTo>
                  <a:pt x="603423" y="61524"/>
                </a:lnTo>
                <a:lnTo>
                  <a:pt x="604370" y="52662"/>
                </a:lnTo>
                <a:lnTo>
                  <a:pt x="609107" y="92586"/>
                </a:lnTo>
                <a:lnTo>
                  <a:pt x="610054" y="97814"/>
                </a:lnTo>
                <a:lnTo>
                  <a:pt x="611002" y="90943"/>
                </a:lnTo>
                <a:lnTo>
                  <a:pt x="611949" y="78317"/>
                </a:lnTo>
                <a:lnTo>
                  <a:pt x="612896" y="64606"/>
                </a:lnTo>
                <a:lnTo>
                  <a:pt x="613843" y="53249"/>
                </a:lnTo>
                <a:lnTo>
                  <a:pt x="614791" y="46696"/>
                </a:lnTo>
                <a:lnTo>
                  <a:pt x="615738" y="38891"/>
                </a:lnTo>
                <a:lnTo>
                  <a:pt x="616685" y="24852"/>
                </a:lnTo>
                <a:lnTo>
                  <a:pt x="617633" y="10130"/>
                </a:lnTo>
                <a:lnTo>
                  <a:pt x="618580" y="1565"/>
                </a:lnTo>
                <a:lnTo>
                  <a:pt x="619527" y="2686"/>
                </a:lnTo>
                <a:lnTo>
                  <a:pt x="620474" y="8461"/>
                </a:lnTo>
                <a:lnTo>
                  <a:pt x="621422" y="15315"/>
                </a:lnTo>
                <a:lnTo>
                  <a:pt x="622369" y="24470"/>
                </a:lnTo>
                <a:lnTo>
                  <a:pt x="623316" y="32441"/>
                </a:lnTo>
                <a:lnTo>
                  <a:pt x="624264" y="32943"/>
                </a:lnTo>
                <a:lnTo>
                  <a:pt x="625211" y="31267"/>
                </a:lnTo>
                <a:lnTo>
                  <a:pt x="626158" y="29419"/>
                </a:lnTo>
                <a:lnTo>
                  <a:pt x="627105" y="35731"/>
                </a:lnTo>
                <a:lnTo>
                  <a:pt x="628053" y="50231"/>
                </a:lnTo>
                <a:lnTo>
                  <a:pt x="629000" y="67041"/>
                </a:lnTo>
                <a:lnTo>
                  <a:pt x="629947" y="81109"/>
                </a:lnTo>
                <a:lnTo>
                  <a:pt x="630895" y="85330"/>
                </a:lnTo>
                <a:lnTo>
                  <a:pt x="631842" y="78416"/>
                </a:lnTo>
                <a:lnTo>
                  <a:pt x="632789" y="70191"/>
                </a:lnTo>
                <a:lnTo>
                  <a:pt x="633736" y="65864"/>
                </a:lnTo>
                <a:lnTo>
                  <a:pt x="634684" y="63662"/>
                </a:lnTo>
                <a:lnTo>
                  <a:pt x="635631" y="68530"/>
                </a:lnTo>
                <a:lnTo>
                  <a:pt x="636578" y="78462"/>
                </a:lnTo>
                <a:lnTo>
                  <a:pt x="637526" y="83534"/>
                </a:lnTo>
                <a:lnTo>
                  <a:pt x="638473" y="79632"/>
                </a:lnTo>
                <a:lnTo>
                  <a:pt x="639420" y="73796"/>
                </a:lnTo>
                <a:lnTo>
                  <a:pt x="640367" y="66628"/>
                </a:lnTo>
                <a:lnTo>
                  <a:pt x="641315" y="56901"/>
                </a:lnTo>
                <a:lnTo>
                  <a:pt x="642262" y="56773"/>
                </a:lnTo>
                <a:lnTo>
                  <a:pt x="643209" y="62775"/>
                </a:lnTo>
                <a:lnTo>
                  <a:pt x="644157" y="67692"/>
                </a:lnTo>
                <a:lnTo>
                  <a:pt x="645104" y="70325"/>
                </a:lnTo>
                <a:lnTo>
                  <a:pt x="646051" y="71905"/>
                </a:lnTo>
                <a:lnTo>
                  <a:pt x="646999" y="69876"/>
                </a:lnTo>
                <a:lnTo>
                  <a:pt x="647946" y="71177"/>
                </a:lnTo>
                <a:lnTo>
                  <a:pt x="648893" y="76062"/>
                </a:lnTo>
                <a:lnTo>
                  <a:pt x="649840" y="76373"/>
                </a:lnTo>
                <a:lnTo>
                  <a:pt x="650788" y="79466"/>
                </a:lnTo>
                <a:lnTo>
                  <a:pt x="651735" y="84280"/>
                </a:lnTo>
                <a:lnTo>
                  <a:pt x="652682" y="82488"/>
                </a:lnTo>
                <a:lnTo>
                  <a:pt x="653630" y="73630"/>
                </a:lnTo>
                <a:lnTo>
                  <a:pt x="654577" y="62248"/>
                </a:lnTo>
                <a:lnTo>
                  <a:pt x="655524" y="50658"/>
                </a:lnTo>
                <a:lnTo>
                  <a:pt x="656471" y="37654"/>
                </a:lnTo>
                <a:lnTo>
                  <a:pt x="657419" y="25467"/>
                </a:lnTo>
                <a:lnTo>
                  <a:pt x="658366" y="17485"/>
                </a:lnTo>
                <a:lnTo>
                  <a:pt x="659313" y="17160"/>
                </a:lnTo>
                <a:lnTo>
                  <a:pt x="660261" y="21338"/>
                </a:lnTo>
                <a:lnTo>
                  <a:pt x="661208" y="28199"/>
                </a:lnTo>
                <a:lnTo>
                  <a:pt x="662155" y="36601"/>
                </a:lnTo>
                <a:lnTo>
                  <a:pt x="663102" y="44186"/>
                </a:lnTo>
                <a:lnTo>
                  <a:pt x="664050" y="50549"/>
                </a:lnTo>
                <a:lnTo>
                  <a:pt x="664997" y="59827"/>
                </a:lnTo>
                <a:lnTo>
                  <a:pt x="665944" y="73057"/>
                </a:lnTo>
                <a:lnTo>
                  <a:pt x="666892" y="86093"/>
                </a:lnTo>
                <a:lnTo>
                  <a:pt x="667839" y="94630"/>
                </a:lnTo>
                <a:lnTo>
                  <a:pt x="668786" y="98988"/>
                </a:lnTo>
                <a:lnTo>
                  <a:pt x="669733" y="106075"/>
                </a:lnTo>
                <a:lnTo>
                  <a:pt x="670681" y="112621"/>
                </a:lnTo>
                <a:lnTo>
                  <a:pt x="671628" y="115410"/>
                </a:lnTo>
                <a:lnTo>
                  <a:pt x="672575" y="108415"/>
                </a:lnTo>
                <a:lnTo>
                  <a:pt x="673523" y="99610"/>
                </a:lnTo>
                <a:lnTo>
                  <a:pt x="674470" y="96733"/>
                </a:lnTo>
                <a:lnTo>
                  <a:pt x="675417" y="96902"/>
                </a:lnTo>
                <a:lnTo>
                  <a:pt x="676365" y="97090"/>
                </a:lnTo>
                <a:lnTo>
                  <a:pt x="677312" y="92650"/>
                </a:lnTo>
                <a:lnTo>
                  <a:pt x="678259" y="83046"/>
                </a:lnTo>
                <a:lnTo>
                  <a:pt x="679206" y="70629"/>
                </a:lnTo>
                <a:lnTo>
                  <a:pt x="680154" y="52790"/>
                </a:lnTo>
                <a:lnTo>
                  <a:pt x="681101" y="31649"/>
                </a:lnTo>
                <a:lnTo>
                  <a:pt x="682048" y="10883"/>
                </a:lnTo>
                <a:lnTo>
                  <a:pt x="682996" y="639"/>
                </a:lnTo>
                <a:lnTo>
                  <a:pt x="683943" y="1279"/>
                </a:lnTo>
                <a:lnTo>
                  <a:pt x="684890" y="3365"/>
                </a:lnTo>
                <a:lnTo>
                  <a:pt x="685837" y="2385"/>
                </a:lnTo>
                <a:lnTo>
                  <a:pt x="686785" y="1215"/>
                </a:lnTo>
                <a:lnTo>
                  <a:pt x="687732" y="0"/>
                </a:lnTo>
                <a:lnTo>
                  <a:pt x="688679" y="279"/>
                </a:lnTo>
                <a:lnTo>
                  <a:pt x="689627" y="7058"/>
                </a:lnTo>
                <a:lnTo>
                  <a:pt x="690574" y="18242"/>
                </a:lnTo>
                <a:lnTo>
                  <a:pt x="691521" y="27110"/>
                </a:lnTo>
                <a:lnTo>
                  <a:pt x="692468" y="36898"/>
                </a:lnTo>
                <a:lnTo>
                  <a:pt x="693416" y="50361"/>
                </a:lnTo>
                <a:lnTo>
                  <a:pt x="694363" y="64903"/>
                </a:lnTo>
                <a:lnTo>
                  <a:pt x="695310" y="75535"/>
                </a:lnTo>
                <a:lnTo>
                  <a:pt x="700047" y="99886"/>
                </a:lnTo>
                <a:lnTo>
                  <a:pt x="700994" y="97213"/>
                </a:lnTo>
                <a:lnTo>
                  <a:pt x="701941" y="85669"/>
                </a:lnTo>
                <a:lnTo>
                  <a:pt x="702889" y="69258"/>
                </a:lnTo>
                <a:lnTo>
                  <a:pt x="703836" y="52995"/>
                </a:lnTo>
                <a:lnTo>
                  <a:pt x="704783" y="52903"/>
                </a:lnTo>
                <a:lnTo>
                  <a:pt x="705731" y="69046"/>
                </a:lnTo>
                <a:lnTo>
                  <a:pt x="706678" y="90172"/>
                </a:lnTo>
                <a:lnTo>
                  <a:pt x="707625" y="101338"/>
                </a:lnTo>
                <a:lnTo>
                  <a:pt x="708572" y="96323"/>
                </a:lnTo>
                <a:lnTo>
                  <a:pt x="709520" y="81117"/>
                </a:lnTo>
                <a:lnTo>
                  <a:pt x="710467" y="63539"/>
                </a:lnTo>
                <a:lnTo>
                  <a:pt x="711414" y="53751"/>
                </a:lnTo>
                <a:lnTo>
                  <a:pt x="712362" y="57823"/>
                </a:lnTo>
                <a:lnTo>
                  <a:pt x="713309" y="61499"/>
                </a:lnTo>
                <a:lnTo>
                  <a:pt x="714256" y="55494"/>
                </a:lnTo>
                <a:lnTo>
                  <a:pt x="715203" y="42960"/>
                </a:lnTo>
                <a:lnTo>
                  <a:pt x="716151" y="31500"/>
                </a:lnTo>
                <a:lnTo>
                  <a:pt x="717098" y="28864"/>
                </a:lnTo>
                <a:lnTo>
                  <a:pt x="718045" y="31221"/>
                </a:lnTo>
                <a:lnTo>
                  <a:pt x="718993" y="40044"/>
                </a:lnTo>
                <a:lnTo>
                  <a:pt x="719940" y="56547"/>
                </a:lnTo>
                <a:lnTo>
                  <a:pt x="720887" y="76886"/>
                </a:lnTo>
                <a:lnTo>
                  <a:pt x="721834" y="96443"/>
                </a:lnTo>
                <a:lnTo>
                  <a:pt x="722782" y="109609"/>
                </a:lnTo>
                <a:lnTo>
                  <a:pt x="723729" y="111663"/>
                </a:lnTo>
                <a:lnTo>
                  <a:pt x="724676" y="111490"/>
                </a:lnTo>
                <a:lnTo>
                  <a:pt x="725624" y="116028"/>
                </a:lnTo>
                <a:lnTo>
                  <a:pt x="726571" y="122112"/>
                </a:lnTo>
                <a:lnTo>
                  <a:pt x="727518" y="128969"/>
                </a:lnTo>
                <a:lnTo>
                  <a:pt x="728465" y="133020"/>
                </a:lnTo>
                <a:lnTo>
                  <a:pt x="729413" y="132171"/>
                </a:lnTo>
                <a:lnTo>
                  <a:pt x="730360" y="127672"/>
                </a:lnTo>
                <a:lnTo>
                  <a:pt x="731307" y="124321"/>
                </a:lnTo>
                <a:lnTo>
                  <a:pt x="732255" y="119856"/>
                </a:lnTo>
                <a:lnTo>
                  <a:pt x="733202" y="118156"/>
                </a:lnTo>
                <a:lnTo>
                  <a:pt x="734149" y="114265"/>
                </a:lnTo>
                <a:lnTo>
                  <a:pt x="735096" y="108468"/>
                </a:lnTo>
                <a:lnTo>
                  <a:pt x="736044" y="101416"/>
                </a:lnTo>
                <a:lnTo>
                  <a:pt x="736991" y="94891"/>
                </a:lnTo>
                <a:lnTo>
                  <a:pt x="737938" y="87649"/>
                </a:lnTo>
                <a:lnTo>
                  <a:pt x="738886" y="80685"/>
                </a:lnTo>
                <a:lnTo>
                  <a:pt x="739833" y="79639"/>
                </a:lnTo>
                <a:lnTo>
                  <a:pt x="740780" y="85651"/>
                </a:lnTo>
                <a:lnTo>
                  <a:pt x="741728" y="88907"/>
                </a:lnTo>
                <a:lnTo>
                  <a:pt x="746464" y="44038"/>
                </a:lnTo>
                <a:lnTo>
                  <a:pt x="747411" y="32108"/>
                </a:lnTo>
                <a:lnTo>
                  <a:pt x="748359" y="23254"/>
                </a:lnTo>
                <a:lnTo>
                  <a:pt x="749306" y="15616"/>
                </a:lnTo>
                <a:lnTo>
                  <a:pt x="750253" y="15959"/>
                </a:lnTo>
                <a:lnTo>
                  <a:pt x="751200" y="27846"/>
                </a:lnTo>
                <a:lnTo>
                  <a:pt x="752148" y="44565"/>
                </a:lnTo>
                <a:lnTo>
                  <a:pt x="753095" y="57148"/>
                </a:lnTo>
                <a:lnTo>
                  <a:pt x="754042" y="67017"/>
                </a:lnTo>
                <a:lnTo>
                  <a:pt x="754990" y="73669"/>
                </a:lnTo>
                <a:lnTo>
                  <a:pt x="755937" y="76822"/>
                </a:lnTo>
                <a:lnTo>
                  <a:pt x="756884" y="82778"/>
                </a:lnTo>
                <a:lnTo>
                  <a:pt x="757831" y="93223"/>
                </a:lnTo>
                <a:lnTo>
                  <a:pt x="758779" y="101946"/>
                </a:lnTo>
                <a:lnTo>
                  <a:pt x="759726" y="106396"/>
                </a:lnTo>
                <a:lnTo>
                  <a:pt x="760673" y="110125"/>
                </a:lnTo>
                <a:lnTo>
                  <a:pt x="761621" y="108655"/>
                </a:lnTo>
                <a:lnTo>
                  <a:pt x="762568" y="104120"/>
                </a:lnTo>
                <a:lnTo>
                  <a:pt x="763515" y="94951"/>
                </a:lnTo>
                <a:lnTo>
                  <a:pt x="764462" y="84531"/>
                </a:lnTo>
                <a:lnTo>
                  <a:pt x="765410" y="77334"/>
                </a:lnTo>
                <a:lnTo>
                  <a:pt x="766357" y="71502"/>
                </a:lnTo>
                <a:lnTo>
                  <a:pt x="767304" y="57812"/>
                </a:lnTo>
                <a:lnTo>
                  <a:pt x="768252" y="41875"/>
                </a:lnTo>
                <a:lnTo>
                  <a:pt x="769199" y="32791"/>
                </a:lnTo>
                <a:lnTo>
                  <a:pt x="770146" y="27036"/>
                </a:lnTo>
                <a:lnTo>
                  <a:pt x="771094" y="26821"/>
                </a:lnTo>
                <a:lnTo>
                  <a:pt x="772041" y="37481"/>
                </a:lnTo>
                <a:lnTo>
                  <a:pt x="772988" y="54949"/>
                </a:lnTo>
                <a:lnTo>
                  <a:pt x="773935" y="75274"/>
                </a:lnTo>
                <a:lnTo>
                  <a:pt x="774883" y="91583"/>
                </a:lnTo>
                <a:lnTo>
                  <a:pt x="775830" y="93244"/>
                </a:lnTo>
                <a:lnTo>
                  <a:pt x="776777" y="85302"/>
                </a:lnTo>
                <a:lnTo>
                  <a:pt x="777725" y="78798"/>
                </a:lnTo>
                <a:lnTo>
                  <a:pt x="778672" y="78070"/>
                </a:lnTo>
                <a:lnTo>
                  <a:pt x="779619" y="86249"/>
                </a:lnTo>
                <a:lnTo>
                  <a:pt x="780566" y="97365"/>
                </a:lnTo>
                <a:lnTo>
                  <a:pt x="781514" y="103526"/>
                </a:lnTo>
                <a:lnTo>
                  <a:pt x="782461" y="102621"/>
                </a:lnTo>
                <a:lnTo>
                  <a:pt x="783408" y="94287"/>
                </a:lnTo>
                <a:lnTo>
                  <a:pt x="784356" y="75051"/>
                </a:lnTo>
                <a:lnTo>
                  <a:pt x="785303" y="52991"/>
                </a:lnTo>
                <a:lnTo>
                  <a:pt x="786250" y="42772"/>
                </a:lnTo>
                <a:lnTo>
                  <a:pt x="787197" y="45540"/>
                </a:lnTo>
                <a:lnTo>
                  <a:pt x="788145" y="52500"/>
                </a:lnTo>
                <a:lnTo>
                  <a:pt x="789092" y="59364"/>
                </a:lnTo>
                <a:lnTo>
                  <a:pt x="790039" y="64960"/>
                </a:lnTo>
                <a:lnTo>
                  <a:pt x="790987" y="66504"/>
                </a:lnTo>
                <a:lnTo>
                  <a:pt x="791934" y="59152"/>
                </a:lnTo>
                <a:lnTo>
                  <a:pt x="792881" y="51772"/>
                </a:lnTo>
                <a:lnTo>
                  <a:pt x="793828" y="42727"/>
                </a:lnTo>
                <a:lnTo>
                  <a:pt x="794776" y="32101"/>
                </a:lnTo>
                <a:lnTo>
                  <a:pt x="795723" y="27983"/>
                </a:lnTo>
                <a:lnTo>
                  <a:pt x="796670" y="28553"/>
                </a:lnTo>
                <a:lnTo>
                  <a:pt x="797618" y="34586"/>
                </a:lnTo>
                <a:lnTo>
                  <a:pt x="798565" y="47792"/>
                </a:lnTo>
                <a:lnTo>
                  <a:pt x="799512" y="59668"/>
                </a:lnTo>
                <a:lnTo>
                  <a:pt x="800459" y="61227"/>
                </a:lnTo>
                <a:lnTo>
                  <a:pt x="801407" y="58820"/>
                </a:lnTo>
                <a:lnTo>
                  <a:pt x="802354" y="61068"/>
                </a:lnTo>
                <a:lnTo>
                  <a:pt x="803301" y="71559"/>
                </a:lnTo>
                <a:lnTo>
                  <a:pt x="804249" y="89992"/>
                </a:lnTo>
                <a:lnTo>
                  <a:pt x="805196" y="110147"/>
                </a:lnTo>
                <a:lnTo>
                  <a:pt x="806143" y="123854"/>
                </a:lnTo>
                <a:lnTo>
                  <a:pt x="807091" y="122295"/>
                </a:lnTo>
                <a:lnTo>
                  <a:pt x="808038" y="110504"/>
                </a:lnTo>
                <a:lnTo>
                  <a:pt x="808985" y="99423"/>
                </a:lnTo>
                <a:lnTo>
                  <a:pt x="809932" y="88264"/>
                </a:lnTo>
                <a:lnTo>
                  <a:pt x="810880" y="75115"/>
                </a:lnTo>
                <a:lnTo>
                  <a:pt x="811827" y="65525"/>
                </a:lnTo>
                <a:lnTo>
                  <a:pt x="812774" y="63570"/>
                </a:lnTo>
                <a:lnTo>
                  <a:pt x="813722" y="64889"/>
                </a:lnTo>
                <a:lnTo>
                  <a:pt x="814669" y="71251"/>
                </a:lnTo>
                <a:lnTo>
                  <a:pt x="815616" y="80240"/>
                </a:lnTo>
                <a:lnTo>
                  <a:pt x="816563" y="88027"/>
                </a:lnTo>
                <a:lnTo>
                  <a:pt x="817511" y="94117"/>
                </a:lnTo>
                <a:lnTo>
                  <a:pt x="818458" y="96934"/>
                </a:lnTo>
                <a:lnTo>
                  <a:pt x="819405" y="94555"/>
                </a:lnTo>
                <a:lnTo>
                  <a:pt x="820353" y="84870"/>
                </a:lnTo>
                <a:lnTo>
                  <a:pt x="821300" y="72008"/>
                </a:lnTo>
                <a:lnTo>
                  <a:pt x="822247" y="63083"/>
                </a:lnTo>
                <a:lnTo>
                  <a:pt x="823194" y="50467"/>
                </a:lnTo>
                <a:lnTo>
                  <a:pt x="824142" y="39188"/>
                </a:lnTo>
                <a:lnTo>
                  <a:pt x="825089" y="35650"/>
                </a:lnTo>
                <a:lnTo>
                  <a:pt x="826036" y="38283"/>
                </a:lnTo>
                <a:lnTo>
                  <a:pt x="826984" y="43271"/>
                </a:lnTo>
                <a:lnTo>
                  <a:pt x="827931" y="43978"/>
                </a:lnTo>
                <a:lnTo>
                  <a:pt x="828878" y="42811"/>
                </a:lnTo>
                <a:lnTo>
                  <a:pt x="829825" y="43713"/>
                </a:lnTo>
                <a:lnTo>
                  <a:pt x="830773" y="40995"/>
                </a:lnTo>
                <a:lnTo>
                  <a:pt x="831720" y="41352"/>
                </a:lnTo>
                <a:lnTo>
                  <a:pt x="832667" y="54242"/>
                </a:lnTo>
                <a:lnTo>
                  <a:pt x="833615" y="73482"/>
                </a:lnTo>
                <a:lnTo>
                  <a:pt x="834562" y="92859"/>
                </a:lnTo>
                <a:lnTo>
                  <a:pt x="835509" y="107736"/>
                </a:lnTo>
                <a:lnTo>
                  <a:pt x="836457" y="119743"/>
                </a:lnTo>
                <a:lnTo>
                  <a:pt x="837404" y="126215"/>
                </a:lnTo>
                <a:lnTo>
                  <a:pt x="838351" y="120129"/>
                </a:lnTo>
                <a:lnTo>
                  <a:pt x="839298" y="103728"/>
                </a:lnTo>
                <a:lnTo>
                  <a:pt x="840246" y="84453"/>
                </a:lnTo>
                <a:lnTo>
                  <a:pt x="841193" y="67681"/>
                </a:lnTo>
                <a:lnTo>
                  <a:pt x="842140" y="55197"/>
                </a:lnTo>
                <a:lnTo>
                  <a:pt x="843088" y="51595"/>
                </a:lnTo>
                <a:lnTo>
                  <a:pt x="844035" y="57240"/>
                </a:lnTo>
                <a:lnTo>
                  <a:pt x="844982" y="68667"/>
                </a:lnTo>
                <a:lnTo>
                  <a:pt x="845929" y="78978"/>
                </a:lnTo>
                <a:lnTo>
                  <a:pt x="846877" y="87712"/>
                </a:lnTo>
                <a:lnTo>
                  <a:pt x="847824" y="95860"/>
                </a:lnTo>
                <a:lnTo>
                  <a:pt x="848771" y="99104"/>
                </a:lnTo>
                <a:lnTo>
                  <a:pt x="849719" y="98203"/>
                </a:lnTo>
                <a:lnTo>
                  <a:pt x="850666" y="91770"/>
                </a:lnTo>
                <a:lnTo>
                  <a:pt x="851613" y="79441"/>
                </a:lnTo>
                <a:lnTo>
                  <a:pt x="852560" y="66373"/>
                </a:lnTo>
                <a:lnTo>
                  <a:pt x="853508" y="55996"/>
                </a:lnTo>
                <a:lnTo>
                  <a:pt x="858244" y="109433"/>
                </a:lnTo>
                <a:lnTo>
                  <a:pt x="859191" y="126084"/>
                </a:lnTo>
                <a:lnTo>
                  <a:pt x="860139" y="132832"/>
                </a:lnTo>
                <a:lnTo>
                  <a:pt x="861086" y="126989"/>
                </a:lnTo>
                <a:lnTo>
                  <a:pt x="862033" y="114134"/>
                </a:lnTo>
                <a:lnTo>
                  <a:pt x="862981" y="92632"/>
                </a:lnTo>
                <a:lnTo>
                  <a:pt x="863928" y="68735"/>
                </a:lnTo>
                <a:lnTo>
                  <a:pt x="864875" y="50672"/>
                </a:lnTo>
                <a:lnTo>
                  <a:pt x="869612" y="13848"/>
                </a:lnTo>
                <a:lnTo>
                  <a:pt x="870559" y="14520"/>
                </a:lnTo>
                <a:lnTo>
                  <a:pt x="871506" y="14177"/>
                </a:lnTo>
                <a:lnTo>
                  <a:pt x="872454" y="15312"/>
                </a:lnTo>
                <a:lnTo>
                  <a:pt x="873401" y="16482"/>
                </a:lnTo>
                <a:lnTo>
                  <a:pt x="874348" y="22618"/>
                </a:lnTo>
                <a:lnTo>
                  <a:pt x="875295" y="29323"/>
                </a:lnTo>
                <a:lnTo>
                  <a:pt x="876243" y="35721"/>
                </a:lnTo>
                <a:lnTo>
                  <a:pt x="877190" y="40288"/>
                </a:lnTo>
                <a:lnTo>
                  <a:pt x="878137" y="41051"/>
                </a:lnTo>
                <a:lnTo>
                  <a:pt x="879085" y="44179"/>
                </a:lnTo>
                <a:lnTo>
                  <a:pt x="880032" y="60485"/>
                </a:lnTo>
                <a:lnTo>
                  <a:pt x="880979" y="84602"/>
                </a:lnTo>
                <a:lnTo>
                  <a:pt x="881926" y="103279"/>
                </a:lnTo>
                <a:lnTo>
                  <a:pt x="882874" y="110857"/>
                </a:lnTo>
                <a:lnTo>
                  <a:pt x="883821" y="110475"/>
                </a:lnTo>
                <a:lnTo>
                  <a:pt x="884768" y="103615"/>
                </a:lnTo>
                <a:lnTo>
                  <a:pt x="885716" y="91392"/>
                </a:lnTo>
                <a:lnTo>
                  <a:pt x="886663" y="76659"/>
                </a:lnTo>
                <a:lnTo>
                  <a:pt x="887610" y="61736"/>
                </a:lnTo>
                <a:lnTo>
                  <a:pt x="888557" y="52373"/>
                </a:lnTo>
                <a:lnTo>
                  <a:pt x="889505" y="48757"/>
                </a:lnTo>
                <a:lnTo>
                  <a:pt x="890452" y="58636"/>
                </a:lnTo>
                <a:lnTo>
                  <a:pt x="891399" y="79286"/>
                </a:lnTo>
                <a:lnTo>
                  <a:pt x="892347" y="95909"/>
                </a:lnTo>
                <a:lnTo>
                  <a:pt x="893294" y="101066"/>
                </a:lnTo>
                <a:lnTo>
                  <a:pt x="894241" y="96362"/>
                </a:lnTo>
                <a:lnTo>
                  <a:pt x="895188" y="89776"/>
                </a:lnTo>
                <a:lnTo>
                  <a:pt x="896136" y="87875"/>
                </a:lnTo>
                <a:lnTo>
                  <a:pt x="897083" y="86500"/>
                </a:lnTo>
                <a:lnTo>
                  <a:pt x="898030" y="85294"/>
                </a:lnTo>
                <a:lnTo>
                  <a:pt x="898978" y="81124"/>
                </a:lnTo>
                <a:lnTo>
                  <a:pt x="899925" y="70152"/>
                </a:lnTo>
                <a:lnTo>
                  <a:pt x="900872" y="55858"/>
                </a:lnTo>
                <a:lnTo>
                  <a:pt x="901820" y="40620"/>
                </a:lnTo>
                <a:lnTo>
                  <a:pt x="902767" y="30087"/>
                </a:lnTo>
                <a:lnTo>
                  <a:pt x="903714" y="26739"/>
                </a:lnTo>
                <a:lnTo>
                  <a:pt x="904661" y="33186"/>
                </a:lnTo>
                <a:lnTo>
                  <a:pt x="905609" y="41002"/>
                </a:lnTo>
                <a:lnTo>
                  <a:pt x="906556" y="45307"/>
                </a:lnTo>
                <a:lnTo>
                  <a:pt x="911292" y="93901"/>
                </a:lnTo>
                <a:lnTo>
                  <a:pt x="912240" y="102084"/>
                </a:lnTo>
                <a:lnTo>
                  <a:pt x="913187" y="104138"/>
                </a:lnTo>
                <a:lnTo>
                  <a:pt x="914134" y="99889"/>
                </a:lnTo>
                <a:lnTo>
                  <a:pt x="915082" y="92583"/>
                </a:lnTo>
                <a:lnTo>
                  <a:pt x="916029" y="83647"/>
                </a:lnTo>
                <a:lnTo>
                  <a:pt x="916976" y="78282"/>
                </a:lnTo>
                <a:lnTo>
                  <a:pt x="917923" y="86206"/>
                </a:lnTo>
                <a:lnTo>
                  <a:pt x="918871" y="104565"/>
                </a:lnTo>
                <a:lnTo>
                  <a:pt x="919818" y="118722"/>
                </a:lnTo>
                <a:lnTo>
                  <a:pt x="920765" y="119832"/>
                </a:lnTo>
                <a:lnTo>
                  <a:pt x="921713" y="111812"/>
                </a:lnTo>
                <a:lnTo>
                  <a:pt x="922660" y="96825"/>
                </a:lnTo>
                <a:lnTo>
                  <a:pt x="923607" y="81495"/>
                </a:lnTo>
                <a:lnTo>
                  <a:pt x="924554" y="69710"/>
                </a:lnTo>
                <a:lnTo>
                  <a:pt x="925502" y="63037"/>
                </a:lnTo>
                <a:lnTo>
                  <a:pt x="926449" y="64571"/>
                </a:lnTo>
                <a:lnTo>
                  <a:pt x="927396" y="68795"/>
                </a:lnTo>
                <a:lnTo>
                  <a:pt x="928344" y="72047"/>
                </a:lnTo>
                <a:lnTo>
                  <a:pt x="929291" y="77341"/>
                </a:lnTo>
                <a:lnTo>
                  <a:pt x="930238" y="83513"/>
                </a:lnTo>
                <a:lnTo>
                  <a:pt x="931186" y="88479"/>
                </a:lnTo>
                <a:lnTo>
                  <a:pt x="935922" y="46099"/>
                </a:lnTo>
                <a:lnTo>
                  <a:pt x="936869" y="39694"/>
                </a:lnTo>
                <a:lnTo>
                  <a:pt x="937817" y="41504"/>
                </a:lnTo>
                <a:lnTo>
                  <a:pt x="938764" y="46933"/>
                </a:lnTo>
                <a:lnTo>
                  <a:pt x="939711" y="51394"/>
                </a:lnTo>
                <a:lnTo>
                  <a:pt x="940658" y="52896"/>
                </a:lnTo>
                <a:lnTo>
                  <a:pt x="941606" y="57611"/>
                </a:lnTo>
                <a:lnTo>
                  <a:pt x="942553" y="63054"/>
                </a:lnTo>
                <a:lnTo>
                  <a:pt x="943500" y="66978"/>
                </a:lnTo>
                <a:lnTo>
                  <a:pt x="944448" y="69014"/>
                </a:lnTo>
                <a:lnTo>
                  <a:pt x="945395" y="66020"/>
                </a:lnTo>
                <a:lnTo>
                  <a:pt x="946342" y="64475"/>
                </a:lnTo>
                <a:lnTo>
                  <a:pt x="947289" y="66660"/>
                </a:lnTo>
                <a:lnTo>
                  <a:pt x="947403" y="67109"/>
                </a:lnTo>
              </a:path>
            </a:pathLst>
          </a:custGeom>
          <a:ln w="5301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816044" y="1229987"/>
            <a:ext cx="947419" cy="378460"/>
          </a:xfrm>
          <a:custGeom>
            <a:avLst/>
            <a:gdLst/>
            <a:ahLst/>
            <a:cxnLst/>
            <a:rect l="l" t="t" r="r" b="b"/>
            <a:pathLst>
              <a:path w="947419" h="378459">
                <a:moveTo>
                  <a:pt x="0" y="378209"/>
                </a:moveTo>
                <a:lnTo>
                  <a:pt x="947289" y="378209"/>
                </a:lnTo>
              </a:path>
              <a:path w="947419" h="378459">
                <a:moveTo>
                  <a:pt x="0" y="378209"/>
                </a:moveTo>
                <a:lnTo>
                  <a:pt x="0" y="368736"/>
                </a:lnTo>
              </a:path>
              <a:path w="947419" h="378459">
                <a:moveTo>
                  <a:pt x="189457" y="378209"/>
                </a:moveTo>
                <a:lnTo>
                  <a:pt x="189457" y="368736"/>
                </a:lnTo>
              </a:path>
              <a:path w="947419" h="378459">
                <a:moveTo>
                  <a:pt x="378915" y="378209"/>
                </a:moveTo>
                <a:lnTo>
                  <a:pt x="378915" y="368736"/>
                </a:lnTo>
              </a:path>
              <a:path w="947419" h="378459">
                <a:moveTo>
                  <a:pt x="568373" y="378209"/>
                </a:moveTo>
                <a:lnTo>
                  <a:pt x="568373" y="368736"/>
                </a:lnTo>
              </a:path>
              <a:path w="947419" h="378459">
                <a:moveTo>
                  <a:pt x="757831" y="378209"/>
                </a:moveTo>
                <a:lnTo>
                  <a:pt x="757831" y="368736"/>
                </a:lnTo>
              </a:path>
              <a:path w="947419" h="378459">
                <a:moveTo>
                  <a:pt x="947289" y="378209"/>
                </a:moveTo>
                <a:lnTo>
                  <a:pt x="947289" y="368736"/>
                </a:lnTo>
              </a:path>
              <a:path w="947419" h="378459">
                <a:moveTo>
                  <a:pt x="0" y="0"/>
                </a:moveTo>
                <a:lnTo>
                  <a:pt x="947289" y="0"/>
                </a:lnTo>
              </a:path>
              <a:path w="947419" h="378459">
                <a:moveTo>
                  <a:pt x="0" y="0"/>
                </a:moveTo>
                <a:lnTo>
                  <a:pt x="0" y="9472"/>
                </a:lnTo>
              </a:path>
              <a:path w="947419" h="378459">
                <a:moveTo>
                  <a:pt x="189457" y="0"/>
                </a:moveTo>
                <a:lnTo>
                  <a:pt x="189457" y="9472"/>
                </a:lnTo>
              </a:path>
              <a:path w="947419" h="378459">
                <a:moveTo>
                  <a:pt x="378915" y="0"/>
                </a:moveTo>
                <a:lnTo>
                  <a:pt x="378915" y="9472"/>
                </a:lnTo>
              </a:path>
              <a:path w="947419" h="378459">
                <a:moveTo>
                  <a:pt x="568373" y="0"/>
                </a:moveTo>
                <a:lnTo>
                  <a:pt x="568373" y="9472"/>
                </a:lnTo>
              </a:path>
              <a:path w="947419" h="378459">
                <a:moveTo>
                  <a:pt x="757831" y="0"/>
                </a:moveTo>
                <a:lnTo>
                  <a:pt x="757831" y="9472"/>
                </a:lnTo>
              </a:path>
              <a:path w="947419" h="378459">
                <a:moveTo>
                  <a:pt x="947289" y="0"/>
                </a:moveTo>
                <a:lnTo>
                  <a:pt x="947289" y="9472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1790972" y="1610341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706451" y="1610341"/>
            <a:ext cx="11239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1000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816044" y="1229987"/>
            <a:ext cx="947419" cy="378460"/>
          </a:xfrm>
          <a:custGeom>
            <a:avLst/>
            <a:gdLst/>
            <a:ahLst/>
            <a:cxnLst/>
            <a:rect l="l" t="t" r="r" b="b"/>
            <a:pathLst>
              <a:path w="947419" h="378459">
                <a:moveTo>
                  <a:pt x="0" y="378209"/>
                </a:moveTo>
                <a:lnTo>
                  <a:pt x="0" y="0"/>
                </a:lnTo>
              </a:path>
              <a:path w="947419" h="378459">
                <a:moveTo>
                  <a:pt x="947289" y="378209"/>
                </a:moveTo>
                <a:lnTo>
                  <a:pt x="947289" y="0"/>
                </a:lnTo>
              </a:path>
              <a:path w="947419" h="378459">
                <a:moveTo>
                  <a:pt x="0" y="357488"/>
                </a:moveTo>
                <a:lnTo>
                  <a:pt x="9473" y="357488"/>
                </a:lnTo>
              </a:path>
              <a:path w="947419" h="378459">
                <a:moveTo>
                  <a:pt x="0" y="178744"/>
                </a:moveTo>
                <a:lnTo>
                  <a:pt x="9473" y="178744"/>
                </a:lnTo>
              </a:path>
              <a:path w="947419" h="378459">
                <a:moveTo>
                  <a:pt x="0" y="0"/>
                </a:moveTo>
                <a:lnTo>
                  <a:pt x="9473" y="0"/>
                </a:lnTo>
              </a:path>
              <a:path w="947419" h="378459">
                <a:moveTo>
                  <a:pt x="947289" y="357488"/>
                </a:moveTo>
                <a:lnTo>
                  <a:pt x="937817" y="357488"/>
                </a:lnTo>
              </a:path>
              <a:path w="947419" h="378459">
                <a:moveTo>
                  <a:pt x="947289" y="178744"/>
                </a:moveTo>
                <a:lnTo>
                  <a:pt x="937817" y="178744"/>
                </a:lnTo>
              </a:path>
              <a:path w="947419" h="378459">
                <a:moveTo>
                  <a:pt x="947289" y="0"/>
                </a:moveTo>
                <a:lnTo>
                  <a:pt x="937817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1763755" y="1550033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10735" y="1371289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731943" y="1192545"/>
            <a:ext cx="8001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193924" y="1153221"/>
            <a:ext cx="191770" cy="768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00" b="1" spc="15" dirty="0">
                <a:latin typeface="Arial"/>
                <a:cs typeface="Arial"/>
              </a:rPr>
              <a:t>Inflation</a:t>
            </a:r>
            <a:endParaRPr sz="3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816044" y="1242758"/>
            <a:ext cx="947419" cy="365760"/>
          </a:xfrm>
          <a:custGeom>
            <a:avLst/>
            <a:gdLst/>
            <a:ahLst/>
            <a:cxnLst/>
            <a:rect l="l" t="t" r="r" b="b"/>
            <a:pathLst>
              <a:path w="947419" h="365759">
                <a:moveTo>
                  <a:pt x="0" y="344718"/>
                </a:moveTo>
                <a:lnTo>
                  <a:pt x="947" y="341650"/>
                </a:lnTo>
                <a:lnTo>
                  <a:pt x="1894" y="319420"/>
                </a:lnTo>
                <a:lnTo>
                  <a:pt x="2841" y="306582"/>
                </a:lnTo>
                <a:lnTo>
                  <a:pt x="3788" y="318307"/>
                </a:lnTo>
                <a:lnTo>
                  <a:pt x="4735" y="307303"/>
                </a:lnTo>
                <a:lnTo>
                  <a:pt x="5684" y="329002"/>
                </a:lnTo>
                <a:lnTo>
                  <a:pt x="6631" y="348266"/>
                </a:lnTo>
                <a:lnTo>
                  <a:pt x="7578" y="341982"/>
                </a:lnTo>
                <a:lnTo>
                  <a:pt x="8525" y="355597"/>
                </a:lnTo>
                <a:lnTo>
                  <a:pt x="9473" y="337054"/>
                </a:lnTo>
                <a:lnTo>
                  <a:pt x="10420" y="335114"/>
                </a:lnTo>
                <a:lnTo>
                  <a:pt x="11367" y="340059"/>
                </a:lnTo>
                <a:lnTo>
                  <a:pt x="12314" y="365438"/>
                </a:lnTo>
                <a:lnTo>
                  <a:pt x="13262" y="336613"/>
                </a:lnTo>
                <a:lnTo>
                  <a:pt x="14208" y="359210"/>
                </a:lnTo>
                <a:lnTo>
                  <a:pt x="15156" y="359065"/>
                </a:lnTo>
                <a:lnTo>
                  <a:pt x="16103" y="345212"/>
                </a:lnTo>
                <a:lnTo>
                  <a:pt x="17050" y="354236"/>
                </a:lnTo>
                <a:lnTo>
                  <a:pt x="17999" y="337291"/>
                </a:lnTo>
                <a:lnTo>
                  <a:pt x="18946" y="338942"/>
                </a:lnTo>
                <a:lnTo>
                  <a:pt x="19893" y="361072"/>
                </a:lnTo>
                <a:lnTo>
                  <a:pt x="20840" y="333378"/>
                </a:lnTo>
                <a:lnTo>
                  <a:pt x="21788" y="332021"/>
                </a:lnTo>
                <a:lnTo>
                  <a:pt x="22734" y="329250"/>
                </a:lnTo>
                <a:lnTo>
                  <a:pt x="23682" y="333092"/>
                </a:lnTo>
                <a:lnTo>
                  <a:pt x="24629" y="321601"/>
                </a:lnTo>
                <a:lnTo>
                  <a:pt x="25576" y="356322"/>
                </a:lnTo>
                <a:lnTo>
                  <a:pt x="26523" y="350256"/>
                </a:lnTo>
                <a:lnTo>
                  <a:pt x="27471" y="359040"/>
                </a:lnTo>
                <a:lnTo>
                  <a:pt x="28417" y="354820"/>
                </a:lnTo>
                <a:lnTo>
                  <a:pt x="29365" y="348171"/>
                </a:lnTo>
                <a:lnTo>
                  <a:pt x="30313" y="323315"/>
                </a:lnTo>
                <a:lnTo>
                  <a:pt x="31260" y="338896"/>
                </a:lnTo>
                <a:lnTo>
                  <a:pt x="32208" y="347563"/>
                </a:lnTo>
                <a:lnTo>
                  <a:pt x="33155" y="345386"/>
                </a:lnTo>
                <a:lnTo>
                  <a:pt x="34102" y="354777"/>
                </a:lnTo>
                <a:lnTo>
                  <a:pt x="35049" y="327709"/>
                </a:lnTo>
                <a:lnTo>
                  <a:pt x="35997" y="317706"/>
                </a:lnTo>
                <a:lnTo>
                  <a:pt x="36944" y="333382"/>
                </a:lnTo>
                <a:lnTo>
                  <a:pt x="37891" y="333880"/>
                </a:lnTo>
                <a:lnTo>
                  <a:pt x="38838" y="311216"/>
                </a:lnTo>
                <a:lnTo>
                  <a:pt x="39785" y="315277"/>
                </a:lnTo>
                <a:lnTo>
                  <a:pt x="40732" y="306476"/>
                </a:lnTo>
                <a:lnTo>
                  <a:pt x="41681" y="310689"/>
                </a:lnTo>
                <a:lnTo>
                  <a:pt x="42628" y="327391"/>
                </a:lnTo>
                <a:lnTo>
                  <a:pt x="43575" y="317547"/>
                </a:lnTo>
                <a:lnTo>
                  <a:pt x="44522" y="319321"/>
                </a:lnTo>
                <a:lnTo>
                  <a:pt x="45470" y="342441"/>
                </a:lnTo>
                <a:lnTo>
                  <a:pt x="46417" y="317988"/>
                </a:lnTo>
                <a:lnTo>
                  <a:pt x="47364" y="316645"/>
                </a:lnTo>
                <a:lnTo>
                  <a:pt x="48311" y="328808"/>
                </a:lnTo>
                <a:lnTo>
                  <a:pt x="49258" y="327189"/>
                </a:lnTo>
                <a:lnTo>
                  <a:pt x="50206" y="345432"/>
                </a:lnTo>
                <a:lnTo>
                  <a:pt x="51153" y="343438"/>
                </a:lnTo>
                <a:lnTo>
                  <a:pt x="52100" y="364848"/>
                </a:lnTo>
                <a:lnTo>
                  <a:pt x="53048" y="365254"/>
                </a:lnTo>
                <a:lnTo>
                  <a:pt x="53996" y="326496"/>
                </a:lnTo>
                <a:lnTo>
                  <a:pt x="54943" y="322022"/>
                </a:lnTo>
                <a:lnTo>
                  <a:pt x="55890" y="320809"/>
                </a:lnTo>
                <a:lnTo>
                  <a:pt x="56837" y="333947"/>
                </a:lnTo>
                <a:lnTo>
                  <a:pt x="57784" y="293486"/>
                </a:lnTo>
                <a:lnTo>
                  <a:pt x="58731" y="311244"/>
                </a:lnTo>
                <a:lnTo>
                  <a:pt x="59679" y="319109"/>
                </a:lnTo>
                <a:lnTo>
                  <a:pt x="60626" y="310986"/>
                </a:lnTo>
                <a:lnTo>
                  <a:pt x="61573" y="298523"/>
                </a:lnTo>
                <a:lnTo>
                  <a:pt x="62520" y="309502"/>
                </a:lnTo>
                <a:lnTo>
                  <a:pt x="63468" y="327804"/>
                </a:lnTo>
                <a:lnTo>
                  <a:pt x="64415" y="338012"/>
                </a:lnTo>
                <a:lnTo>
                  <a:pt x="65363" y="312899"/>
                </a:lnTo>
                <a:lnTo>
                  <a:pt x="66311" y="310124"/>
                </a:lnTo>
                <a:lnTo>
                  <a:pt x="67257" y="314259"/>
                </a:lnTo>
                <a:lnTo>
                  <a:pt x="68205" y="336584"/>
                </a:lnTo>
                <a:lnTo>
                  <a:pt x="69152" y="314252"/>
                </a:lnTo>
                <a:lnTo>
                  <a:pt x="70099" y="304663"/>
                </a:lnTo>
                <a:lnTo>
                  <a:pt x="71046" y="318045"/>
                </a:lnTo>
                <a:lnTo>
                  <a:pt x="71994" y="339681"/>
                </a:lnTo>
                <a:lnTo>
                  <a:pt x="72940" y="323821"/>
                </a:lnTo>
                <a:lnTo>
                  <a:pt x="73888" y="344449"/>
                </a:lnTo>
                <a:lnTo>
                  <a:pt x="74835" y="336591"/>
                </a:lnTo>
                <a:lnTo>
                  <a:pt x="75782" y="309693"/>
                </a:lnTo>
                <a:lnTo>
                  <a:pt x="76729" y="340239"/>
                </a:lnTo>
                <a:lnTo>
                  <a:pt x="77678" y="324499"/>
                </a:lnTo>
                <a:lnTo>
                  <a:pt x="78625" y="350196"/>
                </a:lnTo>
                <a:lnTo>
                  <a:pt x="79572" y="327695"/>
                </a:lnTo>
                <a:lnTo>
                  <a:pt x="80519" y="330095"/>
                </a:lnTo>
                <a:lnTo>
                  <a:pt x="81466" y="337231"/>
                </a:lnTo>
                <a:lnTo>
                  <a:pt x="82414" y="330480"/>
                </a:lnTo>
                <a:lnTo>
                  <a:pt x="83361" y="338465"/>
                </a:lnTo>
                <a:lnTo>
                  <a:pt x="84308" y="336828"/>
                </a:lnTo>
                <a:lnTo>
                  <a:pt x="85255" y="316412"/>
                </a:lnTo>
                <a:lnTo>
                  <a:pt x="86203" y="303571"/>
                </a:lnTo>
                <a:lnTo>
                  <a:pt x="87150" y="310078"/>
                </a:lnTo>
                <a:lnTo>
                  <a:pt x="88097" y="309792"/>
                </a:lnTo>
                <a:lnTo>
                  <a:pt x="89045" y="301146"/>
                </a:lnTo>
                <a:lnTo>
                  <a:pt x="89993" y="324980"/>
                </a:lnTo>
                <a:lnTo>
                  <a:pt x="90940" y="336789"/>
                </a:lnTo>
                <a:lnTo>
                  <a:pt x="91887" y="334736"/>
                </a:lnTo>
                <a:lnTo>
                  <a:pt x="92834" y="325687"/>
                </a:lnTo>
                <a:lnTo>
                  <a:pt x="93781" y="326366"/>
                </a:lnTo>
                <a:lnTo>
                  <a:pt x="94728" y="357114"/>
                </a:lnTo>
                <a:lnTo>
                  <a:pt x="95676" y="325185"/>
                </a:lnTo>
                <a:lnTo>
                  <a:pt x="96623" y="330572"/>
                </a:lnTo>
                <a:lnTo>
                  <a:pt x="97570" y="331035"/>
                </a:lnTo>
                <a:lnTo>
                  <a:pt x="98517" y="340027"/>
                </a:lnTo>
                <a:lnTo>
                  <a:pt x="99464" y="349539"/>
                </a:lnTo>
                <a:lnTo>
                  <a:pt x="100413" y="330720"/>
                </a:lnTo>
                <a:lnTo>
                  <a:pt x="101360" y="311375"/>
                </a:lnTo>
                <a:lnTo>
                  <a:pt x="102307" y="322343"/>
                </a:lnTo>
                <a:lnTo>
                  <a:pt x="103254" y="327949"/>
                </a:lnTo>
                <a:lnTo>
                  <a:pt x="104202" y="319070"/>
                </a:lnTo>
                <a:lnTo>
                  <a:pt x="105149" y="307063"/>
                </a:lnTo>
                <a:lnTo>
                  <a:pt x="106096" y="326599"/>
                </a:lnTo>
                <a:lnTo>
                  <a:pt x="107043" y="335669"/>
                </a:lnTo>
                <a:lnTo>
                  <a:pt x="107991" y="329444"/>
                </a:lnTo>
                <a:lnTo>
                  <a:pt x="108937" y="339985"/>
                </a:lnTo>
                <a:lnTo>
                  <a:pt x="109885" y="313365"/>
                </a:lnTo>
                <a:lnTo>
                  <a:pt x="110832" y="325754"/>
                </a:lnTo>
                <a:lnTo>
                  <a:pt x="111779" y="325245"/>
                </a:lnTo>
                <a:lnTo>
                  <a:pt x="112728" y="316260"/>
                </a:lnTo>
                <a:lnTo>
                  <a:pt x="113675" y="329964"/>
                </a:lnTo>
                <a:lnTo>
                  <a:pt x="114622" y="311195"/>
                </a:lnTo>
                <a:lnTo>
                  <a:pt x="115569" y="314358"/>
                </a:lnTo>
                <a:lnTo>
                  <a:pt x="116517" y="325026"/>
                </a:lnTo>
                <a:lnTo>
                  <a:pt x="117463" y="326055"/>
                </a:lnTo>
                <a:lnTo>
                  <a:pt x="118411" y="317893"/>
                </a:lnTo>
                <a:lnTo>
                  <a:pt x="119358" y="313054"/>
                </a:lnTo>
                <a:lnTo>
                  <a:pt x="120305" y="329547"/>
                </a:lnTo>
                <a:lnTo>
                  <a:pt x="121252" y="331265"/>
                </a:lnTo>
                <a:lnTo>
                  <a:pt x="122200" y="337454"/>
                </a:lnTo>
                <a:lnTo>
                  <a:pt x="123146" y="318119"/>
                </a:lnTo>
                <a:lnTo>
                  <a:pt x="124095" y="305172"/>
                </a:lnTo>
                <a:lnTo>
                  <a:pt x="125042" y="294727"/>
                </a:lnTo>
                <a:lnTo>
                  <a:pt x="125989" y="317667"/>
                </a:lnTo>
                <a:lnTo>
                  <a:pt x="126937" y="328126"/>
                </a:lnTo>
                <a:lnTo>
                  <a:pt x="127884" y="335255"/>
                </a:lnTo>
                <a:lnTo>
                  <a:pt x="128831" y="333841"/>
                </a:lnTo>
                <a:lnTo>
                  <a:pt x="129778" y="337701"/>
                </a:lnTo>
                <a:lnTo>
                  <a:pt x="130726" y="337093"/>
                </a:lnTo>
                <a:lnTo>
                  <a:pt x="131673" y="333559"/>
                </a:lnTo>
                <a:lnTo>
                  <a:pt x="132620" y="324998"/>
                </a:lnTo>
                <a:lnTo>
                  <a:pt x="133567" y="328451"/>
                </a:lnTo>
                <a:lnTo>
                  <a:pt x="134514" y="312382"/>
                </a:lnTo>
                <a:lnTo>
                  <a:pt x="135461" y="323386"/>
                </a:lnTo>
                <a:lnTo>
                  <a:pt x="136410" y="333926"/>
                </a:lnTo>
                <a:lnTo>
                  <a:pt x="137357" y="327620"/>
                </a:lnTo>
                <a:lnTo>
                  <a:pt x="138304" y="340419"/>
                </a:lnTo>
                <a:lnTo>
                  <a:pt x="139251" y="315617"/>
                </a:lnTo>
                <a:lnTo>
                  <a:pt x="140199" y="303613"/>
                </a:lnTo>
                <a:lnTo>
                  <a:pt x="141146" y="301365"/>
                </a:lnTo>
                <a:lnTo>
                  <a:pt x="142093" y="342614"/>
                </a:lnTo>
                <a:lnTo>
                  <a:pt x="143040" y="334753"/>
                </a:lnTo>
                <a:lnTo>
                  <a:pt x="143987" y="355011"/>
                </a:lnTo>
                <a:lnTo>
                  <a:pt x="144935" y="349079"/>
                </a:lnTo>
                <a:lnTo>
                  <a:pt x="145882" y="327550"/>
                </a:lnTo>
                <a:lnTo>
                  <a:pt x="146829" y="322396"/>
                </a:lnTo>
                <a:lnTo>
                  <a:pt x="147776" y="300071"/>
                </a:lnTo>
                <a:lnTo>
                  <a:pt x="148725" y="317801"/>
                </a:lnTo>
                <a:lnTo>
                  <a:pt x="149672" y="314765"/>
                </a:lnTo>
                <a:lnTo>
                  <a:pt x="150619" y="332855"/>
                </a:lnTo>
                <a:lnTo>
                  <a:pt x="151566" y="328971"/>
                </a:lnTo>
                <a:lnTo>
                  <a:pt x="152513" y="331862"/>
                </a:lnTo>
                <a:lnTo>
                  <a:pt x="153460" y="327560"/>
                </a:lnTo>
                <a:lnTo>
                  <a:pt x="154408" y="350709"/>
                </a:lnTo>
                <a:lnTo>
                  <a:pt x="155355" y="348023"/>
                </a:lnTo>
                <a:lnTo>
                  <a:pt x="156302" y="297710"/>
                </a:lnTo>
                <a:lnTo>
                  <a:pt x="157249" y="302945"/>
                </a:lnTo>
                <a:lnTo>
                  <a:pt x="158197" y="337857"/>
                </a:lnTo>
                <a:lnTo>
                  <a:pt x="159144" y="332442"/>
                </a:lnTo>
                <a:lnTo>
                  <a:pt x="160092" y="318837"/>
                </a:lnTo>
                <a:lnTo>
                  <a:pt x="161039" y="315472"/>
                </a:lnTo>
                <a:lnTo>
                  <a:pt x="161986" y="306020"/>
                </a:lnTo>
                <a:lnTo>
                  <a:pt x="162934" y="310534"/>
                </a:lnTo>
                <a:lnTo>
                  <a:pt x="163881" y="329084"/>
                </a:lnTo>
                <a:lnTo>
                  <a:pt x="164828" y="333396"/>
                </a:lnTo>
                <a:lnTo>
                  <a:pt x="165775" y="328267"/>
                </a:lnTo>
                <a:lnTo>
                  <a:pt x="166723" y="320876"/>
                </a:lnTo>
                <a:lnTo>
                  <a:pt x="167669" y="336351"/>
                </a:lnTo>
                <a:lnTo>
                  <a:pt x="168617" y="329109"/>
                </a:lnTo>
                <a:lnTo>
                  <a:pt x="169564" y="338408"/>
                </a:lnTo>
                <a:lnTo>
                  <a:pt x="170511" y="352384"/>
                </a:lnTo>
                <a:lnTo>
                  <a:pt x="171458" y="329600"/>
                </a:lnTo>
                <a:lnTo>
                  <a:pt x="172407" y="337684"/>
                </a:lnTo>
                <a:lnTo>
                  <a:pt x="173354" y="318275"/>
                </a:lnTo>
                <a:lnTo>
                  <a:pt x="174301" y="315765"/>
                </a:lnTo>
                <a:lnTo>
                  <a:pt x="175248" y="303454"/>
                </a:lnTo>
                <a:lnTo>
                  <a:pt x="176195" y="337157"/>
                </a:lnTo>
                <a:lnTo>
                  <a:pt x="177143" y="328342"/>
                </a:lnTo>
                <a:lnTo>
                  <a:pt x="178090" y="311372"/>
                </a:lnTo>
                <a:lnTo>
                  <a:pt x="179037" y="345937"/>
                </a:lnTo>
                <a:lnTo>
                  <a:pt x="179984" y="321290"/>
                </a:lnTo>
                <a:lnTo>
                  <a:pt x="180932" y="324125"/>
                </a:lnTo>
                <a:lnTo>
                  <a:pt x="181879" y="292129"/>
                </a:lnTo>
                <a:lnTo>
                  <a:pt x="182826" y="291797"/>
                </a:lnTo>
                <a:lnTo>
                  <a:pt x="183774" y="324581"/>
                </a:lnTo>
                <a:lnTo>
                  <a:pt x="184722" y="322990"/>
                </a:lnTo>
                <a:lnTo>
                  <a:pt x="185669" y="313531"/>
                </a:lnTo>
                <a:lnTo>
                  <a:pt x="186616" y="285074"/>
                </a:lnTo>
                <a:lnTo>
                  <a:pt x="187563" y="308738"/>
                </a:lnTo>
                <a:lnTo>
                  <a:pt x="188510" y="304564"/>
                </a:lnTo>
                <a:lnTo>
                  <a:pt x="189457" y="287679"/>
                </a:lnTo>
                <a:lnTo>
                  <a:pt x="190405" y="319056"/>
                </a:lnTo>
                <a:lnTo>
                  <a:pt x="191352" y="351571"/>
                </a:lnTo>
                <a:lnTo>
                  <a:pt x="192299" y="315804"/>
                </a:lnTo>
                <a:lnTo>
                  <a:pt x="193246" y="328384"/>
                </a:lnTo>
                <a:lnTo>
                  <a:pt x="194193" y="316712"/>
                </a:lnTo>
                <a:lnTo>
                  <a:pt x="195141" y="306720"/>
                </a:lnTo>
                <a:lnTo>
                  <a:pt x="196089" y="308413"/>
                </a:lnTo>
                <a:lnTo>
                  <a:pt x="197036" y="308441"/>
                </a:lnTo>
                <a:lnTo>
                  <a:pt x="197983" y="308261"/>
                </a:lnTo>
                <a:lnTo>
                  <a:pt x="198931" y="306692"/>
                </a:lnTo>
                <a:lnTo>
                  <a:pt x="199878" y="312966"/>
                </a:lnTo>
                <a:lnTo>
                  <a:pt x="200825" y="294688"/>
                </a:lnTo>
                <a:lnTo>
                  <a:pt x="201772" y="297304"/>
                </a:lnTo>
                <a:lnTo>
                  <a:pt x="202720" y="326610"/>
                </a:lnTo>
                <a:lnTo>
                  <a:pt x="203666" y="315836"/>
                </a:lnTo>
                <a:lnTo>
                  <a:pt x="204614" y="285247"/>
                </a:lnTo>
                <a:lnTo>
                  <a:pt x="205561" y="282136"/>
                </a:lnTo>
                <a:lnTo>
                  <a:pt x="206508" y="293932"/>
                </a:lnTo>
                <a:lnTo>
                  <a:pt x="207457" y="313111"/>
                </a:lnTo>
                <a:lnTo>
                  <a:pt x="208404" y="301888"/>
                </a:lnTo>
                <a:lnTo>
                  <a:pt x="209351" y="333534"/>
                </a:lnTo>
                <a:lnTo>
                  <a:pt x="210298" y="311163"/>
                </a:lnTo>
                <a:lnTo>
                  <a:pt x="211246" y="294041"/>
                </a:lnTo>
                <a:lnTo>
                  <a:pt x="212192" y="314337"/>
                </a:lnTo>
                <a:lnTo>
                  <a:pt x="213140" y="293461"/>
                </a:lnTo>
                <a:lnTo>
                  <a:pt x="214087" y="297106"/>
                </a:lnTo>
                <a:lnTo>
                  <a:pt x="215034" y="295579"/>
                </a:lnTo>
                <a:lnTo>
                  <a:pt x="215981" y="292634"/>
                </a:lnTo>
                <a:lnTo>
                  <a:pt x="216929" y="305409"/>
                </a:lnTo>
                <a:lnTo>
                  <a:pt x="217875" y="316179"/>
                </a:lnTo>
                <a:lnTo>
                  <a:pt x="218824" y="262173"/>
                </a:lnTo>
                <a:lnTo>
                  <a:pt x="219771" y="286039"/>
                </a:lnTo>
                <a:lnTo>
                  <a:pt x="220718" y="317589"/>
                </a:lnTo>
                <a:lnTo>
                  <a:pt x="221666" y="301641"/>
                </a:lnTo>
                <a:lnTo>
                  <a:pt x="222613" y="318982"/>
                </a:lnTo>
                <a:lnTo>
                  <a:pt x="223560" y="320042"/>
                </a:lnTo>
                <a:lnTo>
                  <a:pt x="224507" y="338974"/>
                </a:lnTo>
                <a:lnTo>
                  <a:pt x="225455" y="314676"/>
                </a:lnTo>
                <a:lnTo>
                  <a:pt x="226402" y="296703"/>
                </a:lnTo>
                <a:lnTo>
                  <a:pt x="227349" y="296158"/>
                </a:lnTo>
                <a:lnTo>
                  <a:pt x="228296" y="296388"/>
                </a:lnTo>
                <a:lnTo>
                  <a:pt x="229243" y="304981"/>
                </a:lnTo>
                <a:lnTo>
                  <a:pt x="230190" y="296819"/>
                </a:lnTo>
                <a:lnTo>
                  <a:pt x="231139" y="318303"/>
                </a:lnTo>
                <a:lnTo>
                  <a:pt x="232086" y="290118"/>
                </a:lnTo>
                <a:lnTo>
                  <a:pt x="233033" y="288591"/>
                </a:lnTo>
                <a:lnTo>
                  <a:pt x="233980" y="293101"/>
                </a:lnTo>
                <a:lnTo>
                  <a:pt x="234928" y="297335"/>
                </a:lnTo>
                <a:lnTo>
                  <a:pt x="235875" y="290478"/>
                </a:lnTo>
                <a:lnTo>
                  <a:pt x="236822" y="302203"/>
                </a:lnTo>
                <a:lnTo>
                  <a:pt x="237769" y="301464"/>
                </a:lnTo>
                <a:lnTo>
                  <a:pt x="238716" y="307688"/>
                </a:lnTo>
                <a:lnTo>
                  <a:pt x="239664" y="312294"/>
                </a:lnTo>
                <a:lnTo>
                  <a:pt x="240611" y="312580"/>
                </a:lnTo>
                <a:lnTo>
                  <a:pt x="241558" y="302220"/>
                </a:lnTo>
                <a:lnTo>
                  <a:pt x="242506" y="300958"/>
                </a:lnTo>
                <a:lnTo>
                  <a:pt x="243454" y="316631"/>
                </a:lnTo>
                <a:lnTo>
                  <a:pt x="244401" y="327408"/>
                </a:lnTo>
                <a:lnTo>
                  <a:pt x="245348" y="293405"/>
                </a:lnTo>
                <a:lnTo>
                  <a:pt x="246295" y="286859"/>
                </a:lnTo>
                <a:lnTo>
                  <a:pt x="247242" y="297286"/>
                </a:lnTo>
                <a:lnTo>
                  <a:pt x="248189" y="264071"/>
                </a:lnTo>
                <a:lnTo>
                  <a:pt x="249137" y="302266"/>
                </a:lnTo>
                <a:lnTo>
                  <a:pt x="250084" y="306808"/>
                </a:lnTo>
                <a:lnTo>
                  <a:pt x="251031" y="311000"/>
                </a:lnTo>
                <a:lnTo>
                  <a:pt x="251979" y="297491"/>
                </a:lnTo>
                <a:lnTo>
                  <a:pt x="252926" y="275965"/>
                </a:lnTo>
                <a:lnTo>
                  <a:pt x="253873" y="276014"/>
                </a:lnTo>
                <a:lnTo>
                  <a:pt x="254820" y="274717"/>
                </a:lnTo>
                <a:lnTo>
                  <a:pt x="255768" y="291072"/>
                </a:lnTo>
                <a:lnTo>
                  <a:pt x="256715" y="281935"/>
                </a:lnTo>
                <a:lnTo>
                  <a:pt x="257662" y="285936"/>
                </a:lnTo>
                <a:lnTo>
                  <a:pt x="258610" y="297530"/>
                </a:lnTo>
                <a:lnTo>
                  <a:pt x="259557" y="292260"/>
                </a:lnTo>
                <a:lnTo>
                  <a:pt x="260504" y="290878"/>
                </a:lnTo>
                <a:lnTo>
                  <a:pt x="261452" y="289276"/>
                </a:lnTo>
                <a:lnTo>
                  <a:pt x="262399" y="304175"/>
                </a:lnTo>
                <a:lnTo>
                  <a:pt x="263346" y="313001"/>
                </a:lnTo>
                <a:lnTo>
                  <a:pt x="264293" y="294168"/>
                </a:lnTo>
                <a:lnTo>
                  <a:pt x="265241" y="288965"/>
                </a:lnTo>
                <a:lnTo>
                  <a:pt x="266188" y="308374"/>
                </a:lnTo>
                <a:lnTo>
                  <a:pt x="267135" y="299506"/>
                </a:lnTo>
                <a:lnTo>
                  <a:pt x="268083" y="307303"/>
                </a:lnTo>
                <a:lnTo>
                  <a:pt x="269030" y="286477"/>
                </a:lnTo>
                <a:lnTo>
                  <a:pt x="269977" y="292362"/>
                </a:lnTo>
                <a:lnTo>
                  <a:pt x="270924" y="259773"/>
                </a:lnTo>
                <a:lnTo>
                  <a:pt x="271872" y="281005"/>
                </a:lnTo>
                <a:lnTo>
                  <a:pt x="272819" y="291701"/>
                </a:lnTo>
                <a:lnTo>
                  <a:pt x="273766" y="282702"/>
                </a:lnTo>
                <a:lnTo>
                  <a:pt x="274714" y="300821"/>
                </a:lnTo>
                <a:lnTo>
                  <a:pt x="275661" y="291489"/>
                </a:lnTo>
                <a:lnTo>
                  <a:pt x="276608" y="301708"/>
                </a:lnTo>
                <a:lnTo>
                  <a:pt x="277555" y="302295"/>
                </a:lnTo>
                <a:lnTo>
                  <a:pt x="278503" y="288251"/>
                </a:lnTo>
                <a:lnTo>
                  <a:pt x="279450" y="295759"/>
                </a:lnTo>
                <a:lnTo>
                  <a:pt x="280397" y="297325"/>
                </a:lnTo>
                <a:lnTo>
                  <a:pt x="281345" y="281200"/>
                </a:lnTo>
                <a:lnTo>
                  <a:pt x="282292" y="297452"/>
                </a:lnTo>
                <a:lnTo>
                  <a:pt x="283239" y="287399"/>
                </a:lnTo>
                <a:lnTo>
                  <a:pt x="284186" y="289245"/>
                </a:lnTo>
                <a:lnTo>
                  <a:pt x="285134" y="313121"/>
                </a:lnTo>
                <a:lnTo>
                  <a:pt x="286081" y="324923"/>
                </a:lnTo>
                <a:lnTo>
                  <a:pt x="287028" y="294292"/>
                </a:lnTo>
                <a:lnTo>
                  <a:pt x="287976" y="278167"/>
                </a:lnTo>
                <a:lnTo>
                  <a:pt x="288923" y="311601"/>
                </a:lnTo>
                <a:lnTo>
                  <a:pt x="289870" y="272964"/>
                </a:lnTo>
                <a:lnTo>
                  <a:pt x="290818" y="297339"/>
                </a:lnTo>
                <a:lnTo>
                  <a:pt x="291765" y="304380"/>
                </a:lnTo>
                <a:lnTo>
                  <a:pt x="292712" y="295688"/>
                </a:lnTo>
                <a:lnTo>
                  <a:pt x="293659" y="270048"/>
                </a:lnTo>
                <a:lnTo>
                  <a:pt x="294607" y="271610"/>
                </a:lnTo>
                <a:lnTo>
                  <a:pt x="295554" y="296901"/>
                </a:lnTo>
                <a:lnTo>
                  <a:pt x="296501" y="286558"/>
                </a:lnTo>
                <a:lnTo>
                  <a:pt x="297449" y="281935"/>
                </a:lnTo>
                <a:lnTo>
                  <a:pt x="298396" y="295084"/>
                </a:lnTo>
                <a:lnTo>
                  <a:pt x="299343" y="289898"/>
                </a:lnTo>
                <a:lnTo>
                  <a:pt x="300290" y="302316"/>
                </a:lnTo>
                <a:lnTo>
                  <a:pt x="301238" y="297300"/>
                </a:lnTo>
                <a:lnTo>
                  <a:pt x="302185" y="268680"/>
                </a:lnTo>
                <a:lnTo>
                  <a:pt x="303132" y="294140"/>
                </a:lnTo>
                <a:lnTo>
                  <a:pt x="304080" y="268977"/>
                </a:lnTo>
                <a:lnTo>
                  <a:pt x="305027" y="287562"/>
                </a:lnTo>
                <a:lnTo>
                  <a:pt x="305974" y="294239"/>
                </a:lnTo>
                <a:lnTo>
                  <a:pt x="306921" y="296070"/>
                </a:lnTo>
                <a:lnTo>
                  <a:pt x="307869" y="303634"/>
                </a:lnTo>
                <a:lnTo>
                  <a:pt x="308816" y="290584"/>
                </a:lnTo>
                <a:lnTo>
                  <a:pt x="309763" y="315924"/>
                </a:lnTo>
                <a:lnTo>
                  <a:pt x="310711" y="298841"/>
                </a:lnTo>
                <a:lnTo>
                  <a:pt x="311658" y="293048"/>
                </a:lnTo>
                <a:lnTo>
                  <a:pt x="312605" y="287689"/>
                </a:lnTo>
                <a:lnTo>
                  <a:pt x="313552" y="289955"/>
                </a:lnTo>
                <a:lnTo>
                  <a:pt x="314500" y="295151"/>
                </a:lnTo>
                <a:lnTo>
                  <a:pt x="315447" y="289227"/>
                </a:lnTo>
                <a:lnTo>
                  <a:pt x="316394" y="287286"/>
                </a:lnTo>
                <a:lnTo>
                  <a:pt x="317342" y="292111"/>
                </a:lnTo>
                <a:lnTo>
                  <a:pt x="318289" y="314645"/>
                </a:lnTo>
                <a:lnTo>
                  <a:pt x="319236" y="294317"/>
                </a:lnTo>
                <a:lnTo>
                  <a:pt x="320183" y="309664"/>
                </a:lnTo>
                <a:lnTo>
                  <a:pt x="321131" y="273469"/>
                </a:lnTo>
                <a:lnTo>
                  <a:pt x="322078" y="278842"/>
                </a:lnTo>
                <a:lnTo>
                  <a:pt x="323025" y="284586"/>
                </a:lnTo>
                <a:lnTo>
                  <a:pt x="323973" y="278655"/>
                </a:lnTo>
                <a:lnTo>
                  <a:pt x="324920" y="279736"/>
                </a:lnTo>
                <a:lnTo>
                  <a:pt x="325867" y="270850"/>
                </a:lnTo>
                <a:lnTo>
                  <a:pt x="326815" y="285222"/>
                </a:lnTo>
                <a:lnTo>
                  <a:pt x="327762" y="303245"/>
                </a:lnTo>
                <a:lnTo>
                  <a:pt x="328709" y="300506"/>
                </a:lnTo>
                <a:lnTo>
                  <a:pt x="329656" y="284225"/>
                </a:lnTo>
                <a:lnTo>
                  <a:pt x="330604" y="291892"/>
                </a:lnTo>
                <a:lnTo>
                  <a:pt x="331551" y="285943"/>
                </a:lnTo>
                <a:lnTo>
                  <a:pt x="332498" y="278517"/>
                </a:lnTo>
                <a:lnTo>
                  <a:pt x="333446" y="275474"/>
                </a:lnTo>
                <a:lnTo>
                  <a:pt x="334393" y="266290"/>
                </a:lnTo>
                <a:lnTo>
                  <a:pt x="335340" y="267330"/>
                </a:lnTo>
                <a:lnTo>
                  <a:pt x="336287" y="254082"/>
                </a:lnTo>
                <a:lnTo>
                  <a:pt x="337235" y="282790"/>
                </a:lnTo>
                <a:lnTo>
                  <a:pt x="338182" y="277697"/>
                </a:lnTo>
                <a:lnTo>
                  <a:pt x="339129" y="300817"/>
                </a:lnTo>
                <a:lnTo>
                  <a:pt x="340077" y="286572"/>
                </a:lnTo>
                <a:lnTo>
                  <a:pt x="341024" y="286781"/>
                </a:lnTo>
                <a:lnTo>
                  <a:pt x="341971" y="268539"/>
                </a:lnTo>
                <a:lnTo>
                  <a:pt x="342918" y="294190"/>
                </a:lnTo>
                <a:lnTo>
                  <a:pt x="343866" y="265552"/>
                </a:lnTo>
                <a:lnTo>
                  <a:pt x="344813" y="256747"/>
                </a:lnTo>
                <a:lnTo>
                  <a:pt x="345760" y="262374"/>
                </a:lnTo>
                <a:lnTo>
                  <a:pt x="346708" y="254937"/>
                </a:lnTo>
                <a:lnTo>
                  <a:pt x="347655" y="259532"/>
                </a:lnTo>
                <a:lnTo>
                  <a:pt x="348602" y="294094"/>
                </a:lnTo>
                <a:lnTo>
                  <a:pt x="349549" y="297533"/>
                </a:lnTo>
                <a:lnTo>
                  <a:pt x="350497" y="303203"/>
                </a:lnTo>
                <a:lnTo>
                  <a:pt x="351444" y="283091"/>
                </a:lnTo>
                <a:lnTo>
                  <a:pt x="352391" y="285219"/>
                </a:lnTo>
                <a:lnTo>
                  <a:pt x="353339" y="293787"/>
                </a:lnTo>
                <a:lnTo>
                  <a:pt x="354286" y="299446"/>
                </a:lnTo>
                <a:lnTo>
                  <a:pt x="355233" y="305105"/>
                </a:lnTo>
                <a:lnTo>
                  <a:pt x="356181" y="315645"/>
                </a:lnTo>
                <a:lnTo>
                  <a:pt x="357128" y="285395"/>
                </a:lnTo>
                <a:lnTo>
                  <a:pt x="358075" y="303104"/>
                </a:lnTo>
                <a:lnTo>
                  <a:pt x="359022" y="283402"/>
                </a:lnTo>
                <a:lnTo>
                  <a:pt x="359970" y="281719"/>
                </a:lnTo>
                <a:lnTo>
                  <a:pt x="360917" y="288223"/>
                </a:lnTo>
                <a:lnTo>
                  <a:pt x="361864" y="265937"/>
                </a:lnTo>
                <a:lnTo>
                  <a:pt x="362812" y="236857"/>
                </a:lnTo>
                <a:lnTo>
                  <a:pt x="363759" y="261186"/>
                </a:lnTo>
                <a:lnTo>
                  <a:pt x="364706" y="272830"/>
                </a:lnTo>
                <a:lnTo>
                  <a:pt x="365653" y="257136"/>
                </a:lnTo>
                <a:lnTo>
                  <a:pt x="366601" y="256432"/>
                </a:lnTo>
                <a:lnTo>
                  <a:pt x="367548" y="293080"/>
                </a:lnTo>
                <a:lnTo>
                  <a:pt x="368495" y="301040"/>
                </a:lnTo>
                <a:lnTo>
                  <a:pt x="369443" y="285625"/>
                </a:lnTo>
                <a:lnTo>
                  <a:pt x="370390" y="291415"/>
                </a:lnTo>
                <a:lnTo>
                  <a:pt x="371337" y="278634"/>
                </a:lnTo>
                <a:lnTo>
                  <a:pt x="372284" y="301782"/>
                </a:lnTo>
                <a:lnTo>
                  <a:pt x="373232" y="316062"/>
                </a:lnTo>
                <a:lnTo>
                  <a:pt x="374179" y="305292"/>
                </a:lnTo>
                <a:lnTo>
                  <a:pt x="375126" y="286070"/>
                </a:lnTo>
                <a:lnTo>
                  <a:pt x="376074" y="275466"/>
                </a:lnTo>
                <a:lnTo>
                  <a:pt x="377021" y="273084"/>
                </a:lnTo>
                <a:lnTo>
                  <a:pt x="377968" y="271112"/>
                </a:lnTo>
                <a:lnTo>
                  <a:pt x="378915" y="280549"/>
                </a:lnTo>
                <a:lnTo>
                  <a:pt x="379863" y="262392"/>
                </a:lnTo>
                <a:lnTo>
                  <a:pt x="380810" y="281055"/>
                </a:lnTo>
                <a:lnTo>
                  <a:pt x="381757" y="293430"/>
                </a:lnTo>
                <a:lnTo>
                  <a:pt x="382705" y="295982"/>
                </a:lnTo>
                <a:lnTo>
                  <a:pt x="383652" y="286576"/>
                </a:lnTo>
                <a:lnTo>
                  <a:pt x="384599" y="269963"/>
                </a:lnTo>
                <a:lnTo>
                  <a:pt x="385547" y="278641"/>
                </a:lnTo>
                <a:lnTo>
                  <a:pt x="386494" y="277760"/>
                </a:lnTo>
                <a:lnTo>
                  <a:pt x="387441" y="304741"/>
                </a:lnTo>
                <a:lnTo>
                  <a:pt x="388388" y="283264"/>
                </a:lnTo>
                <a:lnTo>
                  <a:pt x="389336" y="293387"/>
                </a:lnTo>
                <a:lnTo>
                  <a:pt x="390283" y="258193"/>
                </a:lnTo>
                <a:lnTo>
                  <a:pt x="391230" y="278991"/>
                </a:lnTo>
                <a:lnTo>
                  <a:pt x="392178" y="304369"/>
                </a:lnTo>
                <a:lnTo>
                  <a:pt x="393125" y="299439"/>
                </a:lnTo>
                <a:lnTo>
                  <a:pt x="394072" y="294034"/>
                </a:lnTo>
                <a:lnTo>
                  <a:pt x="395019" y="288046"/>
                </a:lnTo>
                <a:lnTo>
                  <a:pt x="395967" y="277315"/>
                </a:lnTo>
                <a:lnTo>
                  <a:pt x="396914" y="304861"/>
                </a:lnTo>
                <a:lnTo>
                  <a:pt x="397861" y="291150"/>
                </a:lnTo>
                <a:lnTo>
                  <a:pt x="398809" y="284186"/>
                </a:lnTo>
                <a:lnTo>
                  <a:pt x="399756" y="273922"/>
                </a:lnTo>
                <a:lnTo>
                  <a:pt x="400703" y="292581"/>
                </a:lnTo>
                <a:lnTo>
                  <a:pt x="401650" y="272172"/>
                </a:lnTo>
                <a:lnTo>
                  <a:pt x="402598" y="272204"/>
                </a:lnTo>
                <a:lnTo>
                  <a:pt x="403545" y="234684"/>
                </a:lnTo>
                <a:lnTo>
                  <a:pt x="404492" y="266626"/>
                </a:lnTo>
                <a:lnTo>
                  <a:pt x="405440" y="286770"/>
                </a:lnTo>
                <a:lnTo>
                  <a:pt x="406387" y="297449"/>
                </a:lnTo>
                <a:lnTo>
                  <a:pt x="407334" y="263929"/>
                </a:lnTo>
                <a:lnTo>
                  <a:pt x="408281" y="275237"/>
                </a:lnTo>
                <a:lnTo>
                  <a:pt x="409229" y="281740"/>
                </a:lnTo>
                <a:lnTo>
                  <a:pt x="410176" y="287191"/>
                </a:lnTo>
                <a:lnTo>
                  <a:pt x="411123" y="274424"/>
                </a:lnTo>
                <a:lnTo>
                  <a:pt x="412071" y="252534"/>
                </a:lnTo>
                <a:lnTo>
                  <a:pt x="413018" y="268022"/>
                </a:lnTo>
                <a:lnTo>
                  <a:pt x="413965" y="288333"/>
                </a:lnTo>
                <a:lnTo>
                  <a:pt x="414912" y="287891"/>
                </a:lnTo>
                <a:lnTo>
                  <a:pt x="415860" y="299248"/>
                </a:lnTo>
                <a:lnTo>
                  <a:pt x="416807" y="293681"/>
                </a:lnTo>
                <a:lnTo>
                  <a:pt x="417754" y="298265"/>
                </a:lnTo>
                <a:lnTo>
                  <a:pt x="418702" y="281019"/>
                </a:lnTo>
                <a:lnTo>
                  <a:pt x="419649" y="282645"/>
                </a:lnTo>
                <a:lnTo>
                  <a:pt x="420596" y="291574"/>
                </a:lnTo>
                <a:lnTo>
                  <a:pt x="421544" y="305073"/>
                </a:lnTo>
                <a:lnTo>
                  <a:pt x="422491" y="304126"/>
                </a:lnTo>
                <a:lnTo>
                  <a:pt x="423438" y="297537"/>
                </a:lnTo>
                <a:lnTo>
                  <a:pt x="424385" y="284452"/>
                </a:lnTo>
                <a:lnTo>
                  <a:pt x="425333" y="289605"/>
                </a:lnTo>
                <a:lnTo>
                  <a:pt x="426280" y="282865"/>
                </a:lnTo>
                <a:lnTo>
                  <a:pt x="427227" y="265474"/>
                </a:lnTo>
                <a:lnTo>
                  <a:pt x="428175" y="265227"/>
                </a:lnTo>
                <a:lnTo>
                  <a:pt x="429122" y="302093"/>
                </a:lnTo>
                <a:lnTo>
                  <a:pt x="430069" y="271550"/>
                </a:lnTo>
                <a:lnTo>
                  <a:pt x="431016" y="272596"/>
                </a:lnTo>
                <a:lnTo>
                  <a:pt x="431964" y="277301"/>
                </a:lnTo>
                <a:lnTo>
                  <a:pt x="432911" y="288796"/>
                </a:lnTo>
                <a:lnTo>
                  <a:pt x="433858" y="268157"/>
                </a:lnTo>
                <a:lnTo>
                  <a:pt x="434806" y="256079"/>
                </a:lnTo>
                <a:lnTo>
                  <a:pt x="435753" y="241364"/>
                </a:lnTo>
                <a:lnTo>
                  <a:pt x="436700" y="244853"/>
                </a:lnTo>
                <a:lnTo>
                  <a:pt x="437647" y="272893"/>
                </a:lnTo>
                <a:lnTo>
                  <a:pt x="438595" y="265014"/>
                </a:lnTo>
                <a:lnTo>
                  <a:pt x="439542" y="269708"/>
                </a:lnTo>
                <a:lnTo>
                  <a:pt x="440489" y="273035"/>
                </a:lnTo>
                <a:lnTo>
                  <a:pt x="441437" y="247769"/>
                </a:lnTo>
                <a:lnTo>
                  <a:pt x="442384" y="248663"/>
                </a:lnTo>
                <a:lnTo>
                  <a:pt x="443331" y="266322"/>
                </a:lnTo>
                <a:lnTo>
                  <a:pt x="444278" y="272321"/>
                </a:lnTo>
                <a:lnTo>
                  <a:pt x="445226" y="274452"/>
                </a:lnTo>
                <a:lnTo>
                  <a:pt x="446173" y="272734"/>
                </a:lnTo>
                <a:lnTo>
                  <a:pt x="447120" y="270592"/>
                </a:lnTo>
                <a:lnTo>
                  <a:pt x="448068" y="271596"/>
                </a:lnTo>
                <a:lnTo>
                  <a:pt x="449015" y="274590"/>
                </a:lnTo>
                <a:lnTo>
                  <a:pt x="449962" y="272278"/>
                </a:lnTo>
                <a:lnTo>
                  <a:pt x="450910" y="266637"/>
                </a:lnTo>
                <a:lnTo>
                  <a:pt x="451857" y="251632"/>
                </a:lnTo>
                <a:lnTo>
                  <a:pt x="452804" y="250893"/>
                </a:lnTo>
                <a:lnTo>
                  <a:pt x="453751" y="264131"/>
                </a:lnTo>
                <a:lnTo>
                  <a:pt x="454699" y="256793"/>
                </a:lnTo>
                <a:lnTo>
                  <a:pt x="455646" y="268987"/>
                </a:lnTo>
                <a:lnTo>
                  <a:pt x="456593" y="293090"/>
                </a:lnTo>
                <a:lnTo>
                  <a:pt x="457541" y="296682"/>
                </a:lnTo>
                <a:lnTo>
                  <a:pt x="458488" y="264505"/>
                </a:lnTo>
                <a:lnTo>
                  <a:pt x="459435" y="268309"/>
                </a:lnTo>
                <a:lnTo>
                  <a:pt x="460382" y="247875"/>
                </a:lnTo>
                <a:lnTo>
                  <a:pt x="461330" y="277644"/>
                </a:lnTo>
                <a:lnTo>
                  <a:pt x="462277" y="284713"/>
                </a:lnTo>
                <a:lnTo>
                  <a:pt x="463224" y="276135"/>
                </a:lnTo>
                <a:lnTo>
                  <a:pt x="464172" y="258871"/>
                </a:lnTo>
                <a:lnTo>
                  <a:pt x="465119" y="279008"/>
                </a:lnTo>
                <a:lnTo>
                  <a:pt x="466066" y="297721"/>
                </a:lnTo>
                <a:lnTo>
                  <a:pt x="467013" y="264732"/>
                </a:lnTo>
                <a:lnTo>
                  <a:pt x="467961" y="255803"/>
                </a:lnTo>
                <a:lnTo>
                  <a:pt x="468908" y="272352"/>
                </a:lnTo>
                <a:lnTo>
                  <a:pt x="469855" y="276265"/>
                </a:lnTo>
                <a:lnTo>
                  <a:pt x="470803" y="281984"/>
                </a:lnTo>
                <a:lnTo>
                  <a:pt x="471750" y="298474"/>
                </a:lnTo>
                <a:lnTo>
                  <a:pt x="472697" y="262137"/>
                </a:lnTo>
                <a:lnTo>
                  <a:pt x="473644" y="273872"/>
                </a:lnTo>
                <a:lnTo>
                  <a:pt x="474592" y="262272"/>
                </a:lnTo>
                <a:lnTo>
                  <a:pt x="475539" y="284314"/>
                </a:lnTo>
                <a:lnTo>
                  <a:pt x="476486" y="303468"/>
                </a:lnTo>
                <a:lnTo>
                  <a:pt x="477434" y="268906"/>
                </a:lnTo>
                <a:lnTo>
                  <a:pt x="478381" y="285936"/>
                </a:lnTo>
                <a:lnTo>
                  <a:pt x="479328" y="268581"/>
                </a:lnTo>
                <a:lnTo>
                  <a:pt x="480275" y="249434"/>
                </a:lnTo>
                <a:lnTo>
                  <a:pt x="481223" y="258942"/>
                </a:lnTo>
                <a:lnTo>
                  <a:pt x="482170" y="256634"/>
                </a:lnTo>
                <a:lnTo>
                  <a:pt x="483117" y="253166"/>
                </a:lnTo>
                <a:lnTo>
                  <a:pt x="484065" y="267287"/>
                </a:lnTo>
                <a:lnTo>
                  <a:pt x="485012" y="264198"/>
                </a:lnTo>
                <a:lnTo>
                  <a:pt x="485959" y="247733"/>
                </a:lnTo>
                <a:lnTo>
                  <a:pt x="486907" y="256627"/>
                </a:lnTo>
                <a:lnTo>
                  <a:pt x="487854" y="252290"/>
                </a:lnTo>
                <a:lnTo>
                  <a:pt x="488801" y="257390"/>
                </a:lnTo>
                <a:lnTo>
                  <a:pt x="489748" y="261091"/>
                </a:lnTo>
                <a:lnTo>
                  <a:pt x="490696" y="259995"/>
                </a:lnTo>
                <a:lnTo>
                  <a:pt x="491643" y="261657"/>
                </a:lnTo>
                <a:lnTo>
                  <a:pt x="492590" y="259610"/>
                </a:lnTo>
                <a:lnTo>
                  <a:pt x="493538" y="253894"/>
                </a:lnTo>
                <a:lnTo>
                  <a:pt x="494485" y="265113"/>
                </a:lnTo>
                <a:lnTo>
                  <a:pt x="495432" y="237624"/>
                </a:lnTo>
                <a:lnTo>
                  <a:pt x="496379" y="258560"/>
                </a:lnTo>
                <a:lnTo>
                  <a:pt x="497327" y="247893"/>
                </a:lnTo>
                <a:lnTo>
                  <a:pt x="498274" y="270345"/>
                </a:lnTo>
                <a:lnTo>
                  <a:pt x="499221" y="242923"/>
                </a:lnTo>
                <a:lnTo>
                  <a:pt x="500169" y="239558"/>
                </a:lnTo>
                <a:lnTo>
                  <a:pt x="501116" y="233446"/>
                </a:lnTo>
                <a:lnTo>
                  <a:pt x="502063" y="255630"/>
                </a:lnTo>
                <a:lnTo>
                  <a:pt x="503010" y="263343"/>
                </a:lnTo>
                <a:lnTo>
                  <a:pt x="503958" y="264004"/>
                </a:lnTo>
                <a:lnTo>
                  <a:pt x="504905" y="250413"/>
                </a:lnTo>
                <a:lnTo>
                  <a:pt x="505852" y="276385"/>
                </a:lnTo>
                <a:lnTo>
                  <a:pt x="506800" y="271182"/>
                </a:lnTo>
                <a:lnTo>
                  <a:pt x="507747" y="273699"/>
                </a:lnTo>
                <a:lnTo>
                  <a:pt x="508694" y="292836"/>
                </a:lnTo>
                <a:lnTo>
                  <a:pt x="509641" y="283391"/>
                </a:lnTo>
                <a:lnTo>
                  <a:pt x="510589" y="266725"/>
                </a:lnTo>
                <a:lnTo>
                  <a:pt x="511536" y="254891"/>
                </a:lnTo>
                <a:lnTo>
                  <a:pt x="512483" y="276916"/>
                </a:lnTo>
                <a:lnTo>
                  <a:pt x="513431" y="269878"/>
                </a:lnTo>
                <a:lnTo>
                  <a:pt x="514378" y="274781"/>
                </a:lnTo>
                <a:lnTo>
                  <a:pt x="515325" y="262180"/>
                </a:lnTo>
                <a:lnTo>
                  <a:pt x="516273" y="244163"/>
                </a:lnTo>
                <a:lnTo>
                  <a:pt x="517220" y="246076"/>
                </a:lnTo>
                <a:lnTo>
                  <a:pt x="518167" y="264053"/>
                </a:lnTo>
                <a:lnTo>
                  <a:pt x="519114" y="258733"/>
                </a:lnTo>
                <a:lnTo>
                  <a:pt x="520062" y="269005"/>
                </a:lnTo>
                <a:lnTo>
                  <a:pt x="521009" y="264240"/>
                </a:lnTo>
                <a:lnTo>
                  <a:pt x="521956" y="262155"/>
                </a:lnTo>
                <a:lnTo>
                  <a:pt x="522904" y="239887"/>
                </a:lnTo>
                <a:lnTo>
                  <a:pt x="523851" y="255891"/>
                </a:lnTo>
                <a:lnTo>
                  <a:pt x="524798" y="227300"/>
                </a:lnTo>
                <a:lnTo>
                  <a:pt x="525745" y="238239"/>
                </a:lnTo>
                <a:lnTo>
                  <a:pt x="526693" y="250399"/>
                </a:lnTo>
                <a:lnTo>
                  <a:pt x="527640" y="244393"/>
                </a:lnTo>
                <a:lnTo>
                  <a:pt x="528587" y="264156"/>
                </a:lnTo>
                <a:lnTo>
                  <a:pt x="529535" y="256577"/>
                </a:lnTo>
                <a:lnTo>
                  <a:pt x="530482" y="250734"/>
                </a:lnTo>
                <a:lnTo>
                  <a:pt x="531429" y="241011"/>
                </a:lnTo>
                <a:lnTo>
                  <a:pt x="532376" y="252580"/>
                </a:lnTo>
                <a:lnTo>
                  <a:pt x="533324" y="282511"/>
                </a:lnTo>
                <a:lnTo>
                  <a:pt x="534271" y="264742"/>
                </a:lnTo>
                <a:lnTo>
                  <a:pt x="535218" y="248999"/>
                </a:lnTo>
                <a:lnTo>
                  <a:pt x="536166" y="239180"/>
                </a:lnTo>
                <a:lnTo>
                  <a:pt x="537113" y="244510"/>
                </a:lnTo>
                <a:lnTo>
                  <a:pt x="538060" y="231421"/>
                </a:lnTo>
                <a:lnTo>
                  <a:pt x="539007" y="268956"/>
                </a:lnTo>
                <a:lnTo>
                  <a:pt x="539955" y="253721"/>
                </a:lnTo>
                <a:lnTo>
                  <a:pt x="540902" y="275633"/>
                </a:lnTo>
                <a:lnTo>
                  <a:pt x="541849" y="248801"/>
                </a:lnTo>
                <a:lnTo>
                  <a:pt x="542797" y="263791"/>
                </a:lnTo>
                <a:lnTo>
                  <a:pt x="543744" y="270624"/>
                </a:lnTo>
                <a:lnTo>
                  <a:pt x="544691" y="262286"/>
                </a:lnTo>
                <a:lnTo>
                  <a:pt x="545639" y="252463"/>
                </a:lnTo>
                <a:lnTo>
                  <a:pt x="546586" y="266135"/>
                </a:lnTo>
                <a:lnTo>
                  <a:pt x="547533" y="267379"/>
                </a:lnTo>
                <a:lnTo>
                  <a:pt x="548480" y="232598"/>
                </a:lnTo>
                <a:lnTo>
                  <a:pt x="549428" y="261183"/>
                </a:lnTo>
                <a:lnTo>
                  <a:pt x="550375" y="272084"/>
                </a:lnTo>
                <a:lnTo>
                  <a:pt x="551322" y="249713"/>
                </a:lnTo>
                <a:lnTo>
                  <a:pt x="552270" y="234273"/>
                </a:lnTo>
                <a:lnTo>
                  <a:pt x="553217" y="235104"/>
                </a:lnTo>
                <a:lnTo>
                  <a:pt x="554164" y="244376"/>
                </a:lnTo>
                <a:lnTo>
                  <a:pt x="555111" y="246097"/>
                </a:lnTo>
                <a:lnTo>
                  <a:pt x="556059" y="250126"/>
                </a:lnTo>
                <a:lnTo>
                  <a:pt x="557006" y="236267"/>
                </a:lnTo>
                <a:lnTo>
                  <a:pt x="557953" y="249342"/>
                </a:lnTo>
                <a:lnTo>
                  <a:pt x="558901" y="241580"/>
                </a:lnTo>
                <a:lnTo>
                  <a:pt x="559848" y="217922"/>
                </a:lnTo>
                <a:lnTo>
                  <a:pt x="560795" y="214939"/>
                </a:lnTo>
                <a:lnTo>
                  <a:pt x="561742" y="204819"/>
                </a:lnTo>
                <a:lnTo>
                  <a:pt x="562690" y="207378"/>
                </a:lnTo>
                <a:lnTo>
                  <a:pt x="563637" y="240685"/>
                </a:lnTo>
                <a:lnTo>
                  <a:pt x="564584" y="238448"/>
                </a:lnTo>
                <a:lnTo>
                  <a:pt x="565532" y="241827"/>
                </a:lnTo>
                <a:lnTo>
                  <a:pt x="566479" y="260985"/>
                </a:lnTo>
                <a:lnTo>
                  <a:pt x="567426" y="236359"/>
                </a:lnTo>
                <a:lnTo>
                  <a:pt x="568373" y="249335"/>
                </a:lnTo>
                <a:lnTo>
                  <a:pt x="569321" y="233648"/>
                </a:lnTo>
                <a:lnTo>
                  <a:pt x="570268" y="258044"/>
                </a:lnTo>
                <a:lnTo>
                  <a:pt x="571215" y="224589"/>
                </a:lnTo>
                <a:lnTo>
                  <a:pt x="572163" y="257747"/>
                </a:lnTo>
                <a:lnTo>
                  <a:pt x="573110" y="234072"/>
                </a:lnTo>
                <a:lnTo>
                  <a:pt x="574057" y="259649"/>
                </a:lnTo>
                <a:lnTo>
                  <a:pt x="575004" y="247323"/>
                </a:lnTo>
                <a:lnTo>
                  <a:pt x="575952" y="223411"/>
                </a:lnTo>
                <a:lnTo>
                  <a:pt x="576899" y="231619"/>
                </a:lnTo>
                <a:lnTo>
                  <a:pt x="577846" y="248204"/>
                </a:lnTo>
                <a:lnTo>
                  <a:pt x="578794" y="239098"/>
                </a:lnTo>
                <a:lnTo>
                  <a:pt x="579741" y="250901"/>
                </a:lnTo>
                <a:lnTo>
                  <a:pt x="580688" y="254845"/>
                </a:lnTo>
                <a:lnTo>
                  <a:pt x="581636" y="261292"/>
                </a:lnTo>
                <a:lnTo>
                  <a:pt x="582583" y="251844"/>
                </a:lnTo>
                <a:lnTo>
                  <a:pt x="583530" y="240028"/>
                </a:lnTo>
                <a:lnTo>
                  <a:pt x="584477" y="248812"/>
                </a:lnTo>
                <a:lnTo>
                  <a:pt x="585425" y="263781"/>
                </a:lnTo>
                <a:lnTo>
                  <a:pt x="586372" y="231513"/>
                </a:lnTo>
                <a:lnTo>
                  <a:pt x="587319" y="241541"/>
                </a:lnTo>
                <a:lnTo>
                  <a:pt x="588267" y="275983"/>
                </a:lnTo>
                <a:lnTo>
                  <a:pt x="589214" y="258631"/>
                </a:lnTo>
                <a:lnTo>
                  <a:pt x="590161" y="240855"/>
                </a:lnTo>
                <a:lnTo>
                  <a:pt x="591108" y="213437"/>
                </a:lnTo>
                <a:lnTo>
                  <a:pt x="592056" y="236355"/>
                </a:lnTo>
                <a:lnTo>
                  <a:pt x="593003" y="239791"/>
                </a:lnTo>
                <a:lnTo>
                  <a:pt x="593950" y="269864"/>
                </a:lnTo>
                <a:lnTo>
                  <a:pt x="594898" y="264576"/>
                </a:lnTo>
                <a:lnTo>
                  <a:pt x="595845" y="239671"/>
                </a:lnTo>
                <a:lnTo>
                  <a:pt x="596792" y="251784"/>
                </a:lnTo>
                <a:lnTo>
                  <a:pt x="597739" y="253089"/>
                </a:lnTo>
                <a:lnTo>
                  <a:pt x="598687" y="246281"/>
                </a:lnTo>
                <a:lnTo>
                  <a:pt x="599634" y="259324"/>
                </a:lnTo>
                <a:lnTo>
                  <a:pt x="600581" y="274827"/>
                </a:lnTo>
                <a:lnTo>
                  <a:pt x="601529" y="223949"/>
                </a:lnTo>
                <a:lnTo>
                  <a:pt x="602476" y="258337"/>
                </a:lnTo>
                <a:lnTo>
                  <a:pt x="603423" y="225366"/>
                </a:lnTo>
                <a:lnTo>
                  <a:pt x="604370" y="284579"/>
                </a:lnTo>
                <a:lnTo>
                  <a:pt x="605318" y="273028"/>
                </a:lnTo>
                <a:lnTo>
                  <a:pt x="606265" y="269617"/>
                </a:lnTo>
                <a:lnTo>
                  <a:pt x="607212" y="243103"/>
                </a:lnTo>
                <a:lnTo>
                  <a:pt x="608160" y="248776"/>
                </a:lnTo>
                <a:lnTo>
                  <a:pt x="609107" y="233319"/>
                </a:lnTo>
                <a:lnTo>
                  <a:pt x="610054" y="245001"/>
                </a:lnTo>
                <a:lnTo>
                  <a:pt x="611002" y="254061"/>
                </a:lnTo>
                <a:lnTo>
                  <a:pt x="611949" y="266495"/>
                </a:lnTo>
                <a:lnTo>
                  <a:pt x="612896" y="271331"/>
                </a:lnTo>
                <a:lnTo>
                  <a:pt x="613843" y="253233"/>
                </a:lnTo>
                <a:lnTo>
                  <a:pt x="614791" y="239074"/>
                </a:lnTo>
                <a:lnTo>
                  <a:pt x="615738" y="231403"/>
                </a:lnTo>
                <a:lnTo>
                  <a:pt x="616685" y="256655"/>
                </a:lnTo>
                <a:lnTo>
                  <a:pt x="617633" y="266252"/>
                </a:lnTo>
                <a:lnTo>
                  <a:pt x="618580" y="239572"/>
                </a:lnTo>
                <a:lnTo>
                  <a:pt x="619527" y="223383"/>
                </a:lnTo>
                <a:lnTo>
                  <a:pt x="620474" y="234684"/>
                </a:lnTo>
                <a:lnTo>
                  <a:pt x="621422" y="251084"/>
                </a:lnTo>
                <a:lnTo>
                  <a:pt x="622369" y="227915"/>
                </a:lnTo>
                <a:lnTo>
                  <a:pt x="623316" y="227890"/>
                </a:lnTo>
                <a:lnTo>
                  <a:pt x="624264" y="223228"/>
                </a:lnTo>
                <a:lnTo>
                  <a:pt x="625211" y="225483"/>
                </a:lnTo>
                <a:lnTo>
                  <a:pt x="626158" y="228452"/>
                </a:lnTo>
                <a:lnTo>
                  <a:pt x="627105" y="221909"/>
                </a:lnTo>
                <a:lnTo>
                  <a:pt x="628053" y="236567"/>
                </a:lnTo>
                <a:lnTo>
                  <a:pt x="629000" y="229198"/>
                </a:lnTo>
                <a:lnTo>
                  <a:pt x="629947" y="227243"/>
                </a:lnTo>
                <a:lnTo>
                  <a:pt x="630895" y="235733"/>
                </a:lnTo>
                <a:lnTo>
                  <a:pt x="631842" y="242060"/>
                </a:lnTo>
                <a:lnTo>
                  <a:pt x="632789" y="211355"/>
                </a:lnTo>
                <a:lnTo>
                  <a:pt x="633736" y="199726"/>
                </a:lnTo>
                <a:lnTo>
                  <a:pt x="634684" y="225599"/>
                </a:lnTo>
                <a:lnTo>
                  <a:pt x="635631" y="224755"/>
                </a:lnTo>
                <a:lnTo>
                  <a:pt x="636578" y="220230"/>
                </a:lnTo>
                <a:lnTo>
                  <a:pt x="637526" y="227950"/>
                </a:lnTo>
                <a:lnTo>
                  <a:pt x="638473" y="207392"/>
                </a:lnTo>
                <a:lnTo>
                  <a:pt x="639420" y="232372"/>
                </a:lnTo>
                <a:lnTo>
                  <a:pt x="640367" y="247585"/>
                </a:lnTo>
                <a:lnTo>
                  <a:pt x="641315" y="237045"/>
                </a:lnTo>
                <a:lnTo>
                  <a:pt x="642262" y="231944"/>
                </a:lnTo>
                <a:lnTo>
                  <a:pt x="643209" y="231937"/>
                </a:lnTo>
                <a:lnTo>
                  <a:pt x="644157" y="230046"/>
                </a:lnTo>
                <a:lnTo>
                  <a:pt x="645104" y="220156"/>
                </a:lnTo>
                <a:lnTo>
                  <a:pt x="646051" y="253057"/>
                </a:lnTo>
                <a:lnTo>
                  <a:pt x="646999" y="221195"/>
                </a:lnTo>
                <a:lnTo>
                  <a:pt x="647946" y="214059"/>
                </a:lnTo>
                <a:lnTo>
                  <a:pt x="648893" y="218035"/>
                </a:lnTo>
                <a:lnTo>
                  <a:pt x="649840" y="199733"/>
                </a:lnTo>
                <a:lnTo>
                  <a:pt x="650788" y="216805"/>
                </a:lnTo>
                <a:lnTo>
                  <a:pt x="651735" y="234588"/>
                </a:lnTo>
                <a:lnTo>
                  <a:pt x="652682" y="218919"/>
                </a:lnTo>
                <a:lnTo>
                  <a:pt x="653630" y="243234"/>
                </a:lnTo>
                <a:lnTo>
                  <a:pt x="654577" y="198542"/>
                </a:lnTo>
                <a:lnTo>
                  <a:pt x="655524" y="222040"/>
                </a:lnTo>
                <a:lnTo>
                  <a:pt x="656471" y="207322"/>
                </a:lnTo>
                <a:lnTo>
                  <a:pt x="657419" y="198577"/>
                </a:lnTo>
                <a:lnTo>
                  <a:pt x="658366" y="239763"/>
                </a:lnTo>
                <a:lnTo>
                  <a:pt x="659313" y="247249"/>
                </a:lnTo>
                <a:lnTo>
                  <a:pt x="660261" y="226108"/>
                </a:lnTo>
                <a:lnTo>
                  <a:pt x="661208" y="220241"/>
                </a:lnTo>
                <a:lnTo>
                  <a:pt x="662155" y="218756"/>
                </a:lnTo>
                <a:lnTo>
                  <a:pt x="663102" y="223348"/>
                </a:lnTo>
                <a:lnTo>
                  <a:pt x="664050" y="236380"/>
                </a:lnTo>
                <a:lnTo>
                  <a:pt x="664997" y="238105"/>
                </a:lnTo>
                <a:lnTo>
                  <a:pt x="665944" y="220039"/>
                </a:lnTo>
                <a:lnTo>
                  <a:pt x="666892" y="243184"/>
                </a:lnTo>
                <a:lnTo>
                  <a:pt x="667839" y="248614"/>
                </a:lnTo>
                <a:lnTo>
                  <a:pt x="668786" y="223062"/>
                </a:lnTo>
                <a:lnTo>
                  <a:pt x="669733" y="216908"/>
                </a:lnTo>
                <a:lnTo>
                  <a:pt x="670681" y="242004"/>
                </a:lnTo>
                <a:lnTo>
                  <a:pt x="671628" y="231905"/>
                </a:lnTo>
                <a:lnTo>
                  <a:pt x="672575" y="224656"/>
                </a:lnTo>
                <a:lnTo>
                  <a:pt x="673523" y="216074"/>
                </a:lnTo>
                <a:lnTo>
                  <a:pt x="674470" y="244945"/>
                </a:lnTo>
                <a:lnTo>
                  <a:pt x="675417" y="210849"/>
                </a:lnTo>
                <a:lnTo>
                  <a:pt x="676365" y="236818"/>
                </a:lnTo>
                <a:lnTo>
                  <a:pt x="677312" y="243255"/>
                </a:lnTo>
                <a:lnTo>
                  <a:pt x="678259" y="220195"/>
                </a:lnTo>
                <a:lnTo>
                  <a:pt x="679206" y="221425"/>
                </a:lnTo>
                <a:lnTo>
                  <a:pt x="680154" y="218855"/>
                </a:lnTo>
                <a:lnTo>
                  <a:pt x="681101" y="199811"/>
                </a:lnTo>
                <a:lnTo>
                  <a:pt x="682048" y="217021"/>
                </a:lnTo>
                <a:lnTo>
                  <a:pt x="682996" y="208301"/>
                </a:lnTo>
                <a:lnTo>
                  <a:pt x="683943" y="205834"/>
                </a:lnTo>
                <a:lnTo>
                  <a:pt x="684890" y="219576"/>
                </a:lnTo>
                <a:lnTo>
                  <a:pt x="685837" y="241431"/>
                </a:lnTo>
                <a:lnTo>
                  <a:pt x="686785" y="207693"/>
                </a:lnTo>
                <a:lnTo>
                  <a:pt x="687732" y="198517"/>
                </a:lnTo>
                <a:lnTo>
                  <a:pt x="688679" y="192734"/>
                </a:lnTo>
                <a:lnTo>
                  <a:pt x="689627" y="211659"/>
                </a:lnTo>
                <a:lnTo>
                  <a:pt x="690574" y="208792"/>
                </a:lnTo>
                <a:lnTo>
                  <a:pt x="691521" y="234337"/>
                </a:lnTo>
                <a:lnTo>
                  <a:pt x="692468" y="228908"/>
                </a:lnTo>
                <a:lnTo>
                  <a:pt x="693416" y="215430"/>
                </a:lnTo>
                <a:lnTo>
                  <a:pt x="694363" y="229435"/>
                </a:lnTo>
                <a:lnTo>
                  <a:pt x="695310" y="225525"/>
                </a:lnTo>
                <a:lnTo>
                  <a:pt x="696258" y="184735"/>
                </a:lnTo>
                <a:lnTo>
                  <a:pt x="697205" y="175764"/>
                </a:lnTo>
                <a:lnTo>
                  <a:pt x="698152" y="182381"/>
                </a:lnTo>
                <a:lnTo>
                  <a:pt x="699099" y="199238"/>
                </a:lnTo>
                <a:lnTo>
                  <a:pt x="700047" y="210517"/>
                </a:lnTo>
                <a:lnTo>
                  <a:pt x="700994" y="212677"/>
                </a:lnTo>
                <a:lnTo>
                  <a:pt x="701941" y="213292"/>
                </a:lnTo>
                <a:lnTo>
                  <a:pt x="702889" y="180179"/>
                </a:lnTo>
                <a:lnTo>
                  <a:pt x="703836" y="198952"/>
                </a:lnTo>
                <a:lnTo>
                  <a:pt x="704783" y="204911"/>
                </a:lnTo>
                <a:lnTo>
                  <a:pt x="705731" y="193731"/>
                </a:lnTo>
                <a:lnTo>
                  <a:pt x="706678" y="210464"/>
                </a:lnTo>
                <a:lnTo>
                  <a:pt x="707625" y="188765"/>
                </a:lnTo>
                <a:lnTo>
                  <a:pt x="708572" y="176839"/>
                </a:lnTo>
                <a:lnTo>
                  <a:pt x="709520" y="181282"/>
                </a:lnTo>
                <a:lnTo>
                  <a:pt x="710467" y="195417"/>
                </a:lnTo>
                <a:lnTo>
                  <a:pt x="711414" y="208658"/>
                </a:lnTo>
                <a:lnTo>
                  <a:pt x="712362" y="192296"/>
                </a:lnTo>
                <a:lnTo>
                  <a:pt x="713309" y="184816"/>
                </a:lnTo>
                <a:lnTo>
                  <a:pt x="714256" y="203451"/>
                </a:lnTo>
                <a:lnTo>
                  <a:pt x="715203" y="191055"/>
                </a:lnTo>
                <a:lnTo>
                  <a:pt x="716151" y="195378"/>
                </a:lnTo>
                <a:lnTo>
                  <a:pt x="717098" y="182568"/>
                </a:lnTo>
                <a:lnTo>
                  <a:pt x="718045" y="186464"/>
                </a:lnTo>
                <a:lnTo>
                  <a:pt x="718993" y="175577"/>
                </a:lnTo>
                <a:lnTo>
                  <a:pt x="719940" y="192172"/>
                </a:lnTo>
                <a:lnTo>
                  <a:pt x="720887" y="189892"/>
                </a:lnTo>
                <a:lnTo>
                  <a:pt x="721834" y="165026"/>
                </a:lnTo>
                <a:lnTo>
                  <a:pt x="722782" y="175976"/>
                </a:lnTo>
                <a:lnTo>
                  <a:pt x="723729" y="187754"/>
                </a:lnTo>
                <a:lnTo>
                  <a:pt x="724676" y="172435"/>
                </a:lnTo>
                <a:lnTo>
                  <a:pt x="725624" y="175768"/>
                </a:lnTo>
                <a:lnTo>
                  <a:pt x="726571" y="178864"/>
                </a:lnTo>
                <a:lnTo>
                  <a:pt x="727518" y="196438"/>
                </a:lnTo>
                <a:lnTo>
                  <a:pt x="728465" y="207530"/>
                </a:lnTo>
                <a:lnTo>
                  <a:pt x="729413" y="187545"/>
                </a:lnTo>
                <a:lnTo>
                  <a:pt x="730360" y="179967"/>
                </a:lnTo>
                <a:lnTo>
                  <a:pt x="731307" y="177924"/>
                </a:lnTo>
                <a:lnTo>
                  <a:pt x="732255" y="190080"/>
                </a:lnTo>
                <a:lnTo>
                  <a:pt x="733202" y="192978"/>
                </a:lnTo>
                <a:lnTo>
                  <a:pt x="734149" y="183763"/>
                </a:lnTo>
                <a:lnTo>
                  <a:pt x="735096" y="186852"/>
                </a:lnTo>
                <a:lnTo>
                  <a:pt x="736044" y="184368"/>
                </a:lnTo>
                <a:lnTo>
                  <a:pt x="736991" y="144988"/>
                </a:lnTo>
                <a:lnTo>
                  <a:pt x="737938" y="165584"/>
                </a:lnTo>
                <a:lnTo>
                  <a:pt x="738886" y="168154"/>
                </a:lnTo>
                <a:lnTo>
                  <a:pt x="739833" y="177295"/>
                </a:lnTo>
                <a:lnTo>
                  <a:pt x="740780" y="164368"/>
                </a:lnTo>
                <a:lnTo>
                  <a:pt x="741728" y="175131"/>
                </a:lnTo>
                <a:lnTo>
                  <a:pt x="742675" y="150686"/>
                </a:lnTo>
                <a:lnTo>
                  <a:pt x="743622" y="174340"/>
                </a:lnTo>
                <a:lnTo>
                  <a:pt x="744569" y="187012"/>
                </a:lnTo>
                <a:lnTo>
                  <a:pt x="745517" y="197944"/>
                </a:lnTo>
                <a:lnTo>
                  <a:pt x="746464" y="154150"/>
                </a:lnTo>
                <a:lnTo>
                  <a:pt x="747411" y="180769"/>
                </a:lnTo>
                <a:lnTo>
                  <a:pt x="748359" y="192402"/>
                </a:lnTo>
                <a:lnTo>
                  <a:pt x="749306" y="170667"/>
                </a:lnTo>
                <a:lnTo>
                  <a:pt x="750253" y="174311"/>
                </a:lnTo>
                <a:lnTo>
                  <a:pt x="751200" y="179235"/>
                </a:lnTo>
                <a:lnTo>
                  <a:pt x="752148" y="183321"/>
                </a:lnTo>
                <a:lnTo>
                  <a:pt x="753095" y="164061"/>
                </a:lnTo>
                <a:lnTo>
                  <a:pt x="754042" y="176574"/>
                </a:lnTo>
                <a:lnTo>
                  <a:pt x="754990" y="173976"/>
                </a:lnTo>
                <a:lnTo>
                  <a:pt x="755937" y="148466"/>
                </a:lnTo>
                <a:lnTo>
                  <a:pt x="756884" y="149788"/>
                </a:lnTo>
                <a:lnTo>
                  <a:pt x="757831" y="152891"/>
                </a:lnTo>
                <a:lnTo>
                  <a:pt x="758779" y="182204"/>
                </a:lnTo>
                <a:lnTo>
                  <a:pt x="759726" y="172123"/>
                </a:lnTo>
                <a:lnTo>
                  <a:pt x="760673" y="163142"/>
                </a:lnTo>
                <a:lnTo>
                  <a:pt x="761621" y="171855"/>
                </a:lnTo>
                <a:lnTo>
                  <a:pt x="762568" y="187701"/>
                </a:lnTo>
                <a:lnTo>
                  <a:pt x="763515" y="155030"/>
                </a:lnTo>
                <a:lnTo>
                  <a:pt x="764462" y="166263"/>
                </a:lnTo>
                <a:lnTo>
                  <a:pt x="765410" y="156585"/>
                </a:lnTo>
                <a:lnTo>
                  <a:pt x="766357" y="130047"/>
                </a:lnTo>
                <a:lnTo>
                  <a:pt x="767304" y="149590"/>
                </a:lnTo>
                <a:lnTo>
                  <a:pt x="768252" y="138060"/>
                </a:lnTo>
                <a:lnTo>
                  <a:pt x="769199" y="128880"/>
                </a:lnTo>
                <a:lnTo>
                  <a:pt x="770146" y="149852"/>
                </a:lnTo>
                <a:lnTo>
                  <a:pt x="771094" y="156981"/>
                </a:lnTo>
                <a:lnTo>
                  <a:pt x="772041" y="145126"/>
                </a:lnTo>
                <a:lnTo>
                  <a:pt x="772988" y="148070"/>
                </a:lnTo>
                <a:lnTo>
                  <a:pt x="773935" y="145186"/>
                </a:lnTo>
                <a:lnTo>
                  <a:pt x="774883" y="154259"/>
                </a:lnTo>
                <a:lnTo>
                  <a:pt x="775830" y="132380"/>
                </a:lnTo>
                <a:lnTo>
                  <a:pt x="776777" y="114339"/>
                </a:lnTo>
                <a:lnTo>
                  <a:pt x="777725" y="122500"/>
                </a:lnTo>
                <a:lnTo>
                  <a:pt x="778672" y="126770"/>
                </a:lnTo>
                <a:lnTo>
                  <a:pt x="779619" y="144132"/>
                </a:lnTo>
                <a:lnTo>
                  <a:pt x="780566" y="157462"/>
                </a:lnTo>
                <a:lnTo>
                  <a:pt x="781514" y="116937"/>
                </a:lnTo>
                <a:lnTo>
                  <a:pt x="782461" y="140149"/>
                </a:lnTo>
                <a:lnTo>
                  <a:pt x="783408" y="135257"/>
                </a:lnTo>
                <a:lnTo>
                  <a:pt x="784356" y="152704"/>
                </a:lnTo>
                <a:lnTo>
                  <a:pt x="785303" y="150350"/>
                </a:lnTo>
                <a:lnTo>
                  <a:pt x="786250" y="157589"/>
                </a:lnTo>
                <a:lnTo>
                  <a:pt x="787197" y="156058"/>
                </a:lnTo>
                <a:lnTo>
                  <a:pt x="788145" y="152064"/>
                </a:lnTo>
                <a:lnTo>
                  <a:pt x="789092" y="148576"/>
                </a:lnTo>
                <a:lnTo>
                  <a:pt x="790039" y="139520"/>
                </a:lnTo>
                <a:lnTo>
                  <a:pt x="790987" y="145507"/>
                </a:lnTo>
                <a:lnTo>
                  <a:pt x="791934" y="143061"/>
                </a:lnTo>
                <a:lnTo>
                  <a:pt x="792881" y="144316"/>
                </a:lnTo>
                <a:lnTo>
                  <a:pt x="793828" y="159462"/>
                </a:lnTo>
                <a:lnTo>
                  <a:pt x="794776" y="176757"/>
                </a:lnTo>
                <a:lnTo>
                  <a:pt x="795723" y="169769"/>
                </a:lnTo>
                <a:lnTo>
                  <a:pt x="796670" y="172756"/>
                </a:lnTo>
                <a:lnTo>
                  <a:pt x="797618" y="125137"/>
                </a:lnTo>
                <a:lnTo>
                  <a:pt x="798565" y="123946"/>
                </a:lnTo>
                <a:lnTo>
                  <a:pt x="799512" y="132740"/>
                </a:lnTo>
                <a:lnTo>
                  <a:pt x="800459" y="149611"/>
                </a:lnTo>
                <a:lnTo>
                  <a:pt x="801407" y="131503"/>
                </a:lnTo>
                <a:lnTo>
                  <a:pt x="802354" y="125134"/>
                </a:lnTo>
                <a:lnTo>
                  <a:pt x="803301" y="153665"/>
                </a:lnTo>
                <a:lnTo>
                  <a:pt x="804249" y="118609"/>
                </a:lnTo>
                <a:lnTo>
                  <a:pt x="805196" y="148388"/>
                </a:lnTo>
                <a:lnTo>
                  <a:pt x="806143" y="116477"/>
                </a:lnTo>
                <a:lnTo>
                  <a:pt x="807091" y="134780"/>
                </a:lnTo>
                <a:lnTo>
                  <a:pt x="808038" y="104551"/>
                </a:lnTo>
                <a:lnTo>
                  <a:pt x="808985" y="142372"/>
                </a:lnTo>
                <a:lnTo>
                  <a:pt x="809932" y="133797"/>
                </a:lnTo>
                <a:lnTo>
                  <a:pt x="810880" y="127954"/>
                </a:lnTo>
                <a:lnTo>
                  <a:pt x="811827" y="133886"/>
                </a:lnTo>
                <a:lnTo>
                  <a:pt x="812774" y="130701"/>
                </a:lnTo>
                <a:lnTo>
                  <a:pt x="813722" y="123366"/>
                </a:lnTo>
                <a:lnTo>
                  <a:pt x="814669" y="123391"/>
                </a:lnTo>
                <a:lnTo>
                  <a:pt x="815616" y="115512"/>
                </a:lnTo>
                <a:lnTo>
                  <a:pt x="816563" y="133058"/>
                </a:lnTo>
                <a:lnTo>
                  <a:pt x="817511" y="111020"/>
                </a:lnTo>
                <a:lnTo>
                  <a:pt x="818458" y="105050"/>
                </a:lnTo>
                <a:lnTo>
                  <a:pt x="819405" y="139979"/>
                </a:lnTo>
                <a:lnTo>
                  <a:pt x="820353" y="111992"/>
                </a:lnTo>
                <a:lnTo>
                  <a:pt x="821300" y="123723"/>
                </a:lnTo>
                <a:lnTo>
                  <a:pt x="822247" y="76606"/>
                </a:lnTo>
                <a:lnTo>
                  <a:pt x="823194" y="126919"/>
                </a:lnTo>
                <a:lnTo>
                  <a:pt x="824142" y="138912"/>
                </a:lnTo>
                <a:lnTo>
                  <a:pt x="825089" y="99836"/>
                </a:lnTo>
                <a:lnTo>
                  <a:pt x="826036" y="113897"/>
                </a:lnTo>
                <a:lnTo>
                  <a:pt x="826984" y="106958"/>
                </a:lnTo>
                <a:lnTo>
                  <a:pt x="827931" y="114827"/>
                </a:lnTo>
                <a:lnTo>
                  <a:pt x="828878" y="86719"/>
                </a:lnTo>
                <a:lnTo>
                  <a:pt x="829825" y="99610"/>
                </a:lnTo>
                <a:lnTo>
                  <a:pt x="830773" y="137922"/>
                </a:lnTo>
                <a:lnTo>
                  <a:pt x="831720" y="134702"/>
                </a:lnTo>
                <a:lnTo>
                  <a:pt x="832667" y="105011"/>
                </a:lnTo>
                <a:lnTo>
                  <a:pt x="833615" y="117237"/>
                </a:lnTo>
                <a:lnTo>
                  <a:pt x="834562" y="108963"/>
                </a:lnTo>
                <a:lnTo>
                  <a:pt x="835509" y="116057"/>
                </a:lnTo>
                <a:lnTo>
                  <a:pt x="836457" y="146045"/>
                </a:lnTo>
                <a:lnTo>
                  <a:pt x="837404" y="124982"/>
                </a:lnTo>
                <a:lnTo>
                  <a:pt x="838351" y="130019"/>
                </a:lnTo>
                <a:lnTo>
                  <a:pt x="839298" y="104088"/>
                </a:lnTo>
                <a:lnTo>
                  <a:pt x="840246" y="107552"/>
                </a:lnTo>
                <a:lnTo>
                  <a:pt x="841193" y="94626"/>
                </a:lnTo>
                <a:lnTo>
                  <a:pt x="842140" y="82025"/>
                </a:lnTo>
                <a:lnTo>
                  <a:pt x="843088" y="83347"/>
                </a:lnTo>
                <a:lnTo>
                  <a:pt x="844035" y="100699"/>
                </a:lnTo>
                <a:lnTo>
                  <a:pt x="844982" y="109984"/>
                </a:lnTo>
                <a:lnTo>
                  <a:pt x="845929" y="102710"/>
                </a:lnTo>
                <a:lnTo>
                  <a:pt x="846877" y="101971"/>
                </a:lnTo>
                <a:lnTo>
                  <a:pt x="847824" y="90098"/>
                </a:lnTo>
                <a:lnTo>
                  <a:pt x="848771" y="115756"/>
                </a:lnTo>
                <a:lnTo>
                  <a:pt x="849719" y="150562"/>
                </a:lnTo>
                <a:lnTo>
                  <a:pt x="850666" y="119005"/>
                </a:lnTo>
                <a:lnTo>
                  <a:pt x="851613" y="107001"/>
                </a:lnTo>
                <a:lnTo>
                  <a:pt x="852560" y="109938"/>
                </a:lnTo>
                <a:lnTo>
                  <a:pt x="853508" y="116272"/>
                </a:lnTo>
                <a:lnTo>
                  <a:pt x="854455" y="89087"/>
                </a:lnTo>
                <a:lnTo>
                  <a:pt x="855402" y="92890"/>
                </a:lnTo>
                <a:lnTo>
                  <a:pt x="856350" y="74592"/>
                </a:lnTo>
                <a:lnTo>
                  <a:pt x="857297" y="74326"/>
                </a:lnTo>
                <a:lnTo>
                  <a:pt x="858244" y="77759"/>
                </a:lnTo>
                <a:lnTo>
                  <a:pt x="859191" y="102922"/>
                </a:lnTo>
                <a:lnTo>
                  <a:pt x="860139" y="106898"/>
                </a:lnTo>
                <a:lnTo>
                  <a:pt x="861086" y="104315"/>
                </a:lnTo>
                <a:lnTo>
                  <a:pt x="862033" y="104141"/>
                </a:lnTo>
                <a:lnTo>
                  <a:pt x="862981" y="87359"/>
                </a:lnTo>
                <a:lnTo>
                  <a:pt x="863928" y="108104"/>
                </a:lnTo>
                <a:lnTo>
                  <a:pt x="864875" y="92145"/>
                </a:lnTo>
                <a:lnTo>
                  <a:pt x="865823" y="108545"/>
                </a:lnTo>
                <a:lnTo>
                  <a:pt x="866770" y="115438"/>
                </a:lnTo>
                <a:lnTo>
                  <a:pt x="867717" y="97920"/>
                </a:lnTo>
                <a:lnTo>
                  <a:pt x="868664" y="76705"/>
                </a:lnTo>
                <a:lnTo>
                  <a:pt x="869612" y="83552"/>
                </a:lnTo>
                <a:lnTo>
                  <a:pt x="870559" y="51835"/>
                </a:lnTo>
                <a:lnTo>
                  <a:pt x="871506" y="70336"/>
                </a:lnTo>
                <a:lnTo>
                  <a:pt x="872454" y="83241"/>
                </a:lnTo>
                <a:lnTo>
                  <a:pt x="873401" y="75242"/>
                </a:lnTo>
                <a:lnTo>
                  <a:pt x="874348" y="83372"/>
                </a:lnTo>
                <a:lnTo>
                  <a:pt x="875295" y="88896"/>
                </a:lnTo>
                <a:lnTo>
                  <a:pt x="876243" y="74284"/>
                </a:lnTo>
                <a:lnTo>
                  <a:pt x="877190" y="63648"/>
                </a:lnTo>
                <a:lnTo>
                  <a:pt x="878137" y="58371"/>
                </a:lnTo>
                <a:lnTo>
                  <a:pt x="879085" y="95061"/>
                </a:lnTo>
                <a:lnTo>
                  <a:pt x="880032" y="79141"/>
                </a:lnTo>
                <a:lnTo>
                  <a:pt x="880979" y="81997"/>
                </a:lnTo>
                <a:lnTo>
                  <a:pt x="881926" y="79151"/>
                </a:lnTo>
                <a:lnTo>
                  <a:pt x="882874" y="88052"/>
                </a:lnTo>
                <a:lnTo>
                  <a:pt x="883821" y="94166"/>
                </a:lnTo>
                <a:lnTo>
                  <a:pt x="884768" y="69692"/>
                </a:lnTo>
                <a:lnTo>
                  <a:pt x="885716" y="73089"/>
                </a:lnTo>
                <a:lnTo>
                  <a:pt x="886663" y="59947"/>
                </a:lnTo>
                <a:lnTo>
                  <a:pt x="887610" y="68162"/>
                </a:lnTo>
                <a:lnTo>
                  <a:pt x="888557" y="53737"/>
                </a:lnTo>
                <a:lnTo>
                  <a:pt x="889505" y="40878"/>
                </a:lnTo>
                <a:lnTo>
                  <a:pt x="890452" y="48573"/>
                </a:lnTo>
                <a:lnTo>
                  <a:pt x="891399" y="47983"/>
                </a:lnTo>
                <a:lnTo>
                  <a:pt x="892347" y="79017"/>
                </a:lnTo>
                <a:lnTo>
                  <a:pt x="893294" y="86249"/>
                </a:lnTo>
                <a:lnTo>
                  <a:pt x="894241" y="84086"/>
                </a:lnTo>
                <a:lnTo>
                  <a:pt x="895188" y="74627"/>
                </a:lnTo>
                <a:lnTo>
                  <a:pt x="896136" y="118163"/>
                </a:lnTo>
                <a:lnTo>
                  <a:pt x="897083" y="82640"/>
                </a:lnTo>
                <a:lnTo>
                  <a:pt x="898030" y="70696"/>
                </a:lnTo>
                <a:lnTo>
                  <a:pt x="898978" y="58770"/>
                </a:lnTo>
                <a:lnTo>
                  <a:pt x="899925" y="47322"/>
                </a:lnTo>
                <a:lnTo>
                  <a:pt x="900872" y="51047"/>
                </a:lnTo>
                <a:lnTo>
                  <a:pt x="901820" y="66479"/>
                </a:lnTo>
                <a:lnTo>
                  <a:pt x="902767" y="65705"/>
                </a:lnTo>
                <a:lnTo>
                  <a:pt x="903714" y="41323"/>
                </a:lnTo>
                <a:lnTo>
                  <a:pt x="904661" y="46236"/>
                </a:lnTo>
                <a:lnTo>
                  <a:pt x="905609" y="52549"/>
                </a:lnTo>
                <a:lnTo>
                  <a:pt x="906556" y="40132"/>
                </a:lnTo>
                <a:lnTo>
                  <a:pt x="907503" y="48810"/>
                </a:lnTo>
                <a:lnTo>
                  <a:pt x="908451" y="39899"/>
                </a:lnTo>
                <a:lnTo>
                  <a:pt x="909398" y="56968"/>
                </a:lnTo>
                <a:lnTo>
                  <a:pt x="910345" y="80876"/>
                </a:lnTo>
                <a:lnTo>
                  <a:pt x="911292" y="55313"/>
                </a:lnTo>
                <a:lnTo>
                  <a:pt x="912240" y="26697"/>
                </a:lnTo>
                <a:lnTo>
                  <a:pt x="913187" y="41030"/>
                </a:lnTo>
                <a:lnTo>
                  <a:pt x="914134" y="39312"/>
                </a:lnTo>
                <a:lnTo>
                  <a:pt x="915082" y="36007"/>
                </a:lnTo>
                <a:lnTo>
                  <a:pt x="916029" y="47216"/>
                </a:lnTo>
                <a:lnTo>
                  <a:pt x="916976" y="64861"/>
                </a:lnTo>
                <a:lnTo>
                  <a:pt x="917923" y="56632"/>
                </a:lnTo>
                <a:lnTo>
                  <a:pt x="918871" y="71707"/>
                </a:lnTo>
                <a:lnTo>
                  <a:pt x="919818" y="59322"/>
                </a:lnTo>
                <a:lnTo>
                  <a:pt x="920765" y="64532"/>
                </a:lnTo>
                <a:lnTo>
                  <a:pt x="921713" y="51245"/>
                </a:lnTo>
                <a:lnTo>
                  <a:pt x="922660" y="46897"/>
                </a:lnTo>
                <a:lnTo>
                  <a:pt x="923607" y="40482"/>
                </a:lnTo>
                <a:lnTo>
                  <a:pt x="924554" y="26015"/>
                </a:lnTo>
                <a:lnTo>
                  <a:pt x="925502" y="35650"/>
                </a:lnTo>
                <a:lnTo>
                  <a:pt x="926449" y="29344"/>
                </a:lnTo>
                <a:lnTo>
                  <a:pt x="927396" y="0"/>
                </a:lnTo>
                <a:lnTo>
                  <a:pt x="928344" y="37916"/>
                </a:lnTo>
                <a:lnTo>
                  <a:pt x="929291" y="50877"/>
                </a:lnTo>
                <a:lnTo>
                  <a:pt x="930238" y="59884"/>
                </a:lnTo>
                <a:lnTo>
                  <a:pt x="931186" y="32844"/>
                </a:lnTo>
                <a:lnTo>
                  <a:pt x="932133" y="39411"/>
                </a:lnTo>
                <a:lnTo>
                  <a:pt x="933080" y="45614"/>
                </a:lnTo>
                <a:lnTo>
                  <a:pt x="934027" y="35685"/>
                </a:lnTo>
                <a:lnTo>
                  <a:pt x="934975" y="70152"/>
                </a:lnTo>
                <a:lnTo>
                  <a:pt x="935922" y="35357"/>
                </a:lnTo>
                <a:lnTo>
                  <a:pt x="936869" y="14177"/>
                </a:lnTo>
                <a:lnTo>
                  <a:pt x="937817" y="14668"/>
                </a:lnTo>
                <a:lnTo>
                  <a:pt x="938764" y="13194"/>
                </a:lnTo>
                <a:lnTo>
                  <a:pt x="939711" y="33126"/>
                </a:lnTo>
                <a:lnTo>
                  <a:pt x="940658" y="40486"/>
                </a:lnTo>
                <a:lnTo>
                  <a:pt x="941606" y="29125"/>
                </a:lnTo>
                <a:lnTo>
                  <a:pt x="942553" y="18115"/>
                </a:lnTo>
                <a:lnTo>
                  <a:pt x="943500" y="16849"/>
                </a:lnTo>
                <a:lnTo>
                  <a:pt x="944448" y="37276"/>
                </a:lnTo>
                <a:lnTo>
                  <a:pt x="945395" y="37110"/>
                </a:lnTo>
                <a:lnTo>
                  <a:pt x="946342" y="47527"/>
                </a:lnTo>
                <a:lnTo>
                  <a:pt x="947289" y="36156"/>
                </a:lnTo>
                <a:lnTo>
                  <a:pt x="947403" y="37502"/>
                </a:lnTo>
              </a:path>
            </a:pathLst>
          </a:custGeom>
          <a:ln w="5301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060245" y="1229987"/>
            <a:ext cx="947419" cy="378460"/>
          </a:xfrm>
          <a:custGeom>
            <a:avLst/>
            <a:gdLst/>
            <a:ahLst/>
            <a:cxnLst/>
            <a:rect l="l" t="t" r="r" b="b"/>
            <a:pathLst>
              <a:path w="947420" h="378459">
                <a:moveTo>
                  <a:pt x="0" y="378209"/>
                </a:moveTo>
                <a:lnTo>
                  <a:pt x="947289" y="378209"/>
                </a:lnTo>
              </a:path>
              <a:path w="947420" h="378459">
                <a:moveTo>
                  <a:pt x="0" y="378209"/>
                </a:moveTo>
                <a:lnTo>
                  <a:pt x="0" y="368736"/>
                </a:lnTo>
              </a:path>
              <a:path w="947420" h="378459">
                <a:moveTo>
                  <a:pt x="189457" y="378209"/>
                </a:moveTo>
                <a:lnTo>
                  <a:pt x="189457" y="368736"/>
                </a:lnTo>
              </a:path>
              <a:path w="947420" h="378459">
                <a:moveTo>
                  <a:pt x="378915" y="378209"/>
                </a:moveTo>
                <a:lnTo>
                  <a:pt x="378915" y="368736"/>
                </a:lnTo>
              </a:path>
              <a:path w="947420" h="378459">
                <a:moveTo>
                  <a:pt x="568373" y="378209"/>
                </a:moveTo>
                <a:lnTo>
                  <a:pt x="568373" y="368736"/>
                </a:lnTo>
              </a:path>
              <a:path w="947420" h="378459">
                <a:moveTo>
                  <a:pt x="757831" y="378209"/>
                </a:moveTo>
                <a:lnTo>
                  <a:pt x="757831" y="368736"/>
                </a:lnTo>
              </a:path>
              <a:path w="947420" h="378459">
                <a:moveTo>
                  <a:pt x="947289" y="378209"/>
                </a:moveTo>
                <a:lnTo>
                  <a:pt x="947289" y="368736"/>
                </a:lnTo>
              </a:path>
              <a:path w="947420" h="378459">
                <a:moveTo>
                  <a:pt x="0" y="0"/>
                </a:moveTo>
                <a:lnTo>
                  <a:pt x="947289" y="0"/>
                </a:lnTo>
              </a:path>
              <a:path w="947420" h="378459">
                <a:moveTo>
                  <a:pt x="0" y="0"/>
                </a:moveTo>
                <a:lnTo>
                  <a:pt x="0" y="9472"/>
                </a:lnTo>
              </a:path>
              <a:path w="947420" h="378459">
                <a:moveTo>
                  <a:pt x="189457" y="0"/>
                </a:moveTo>
                <a:lnTo>
                  <a:pt x="189457" y="9472"/>
                </a:lnTo>
              </a:path>
              <a:path w="947420" h="378459">
                <a:moveTo>
                  <a:pt x="378915" y="0"/>
                </a:moveTo>
                <a:lnTo>
                  <a:pt x="378915" y="9472"/>
                </a:lnTo>
              </a:path>
              <a:path w="947420" h="378459">
                <a:moveTo>
                  <a:pt x="568373" y="0"/>
                </a:moveTo>
                <a:lnTo>
                  <a:pt x="568373" y="9472"/>
                </a:lnTo>
              </a:path>
              <a:path w="947420" h="378459">
                <a:moveTo>
                  <a:pt x="757831" y="0"/>
                </a:moveTo>
                <a:lnTo>
                  <a:pt x="757831" y="9472"/>
                </a:lnTo>
              </a:path>
              <a:path w="947420" h="378459">
                <a:moveTo>
                  <a:pt x="947289" y="0"/>
                </a:moveTo>
                <a:lnTo>
                  <a:pt x="947289" y="9472"/>
                </a:lnTo>
              </a:path>
              <a:path w="947420" h="378459">
                <a:moveTo>
                  <a:pt x="0" y="378209"/>
                </a:moveTo>
                <a:lnTo>
                  <a:pt x="0" y="0"/>
                </a:lnTo>
              </a:path>
              <a:path w="947420" h="378459">
                <a:moveTo>
                  <a:pt x="947289" y="378209"/>
                </a:moveTo>
                <a:lnTo>
                  <a:pt x="947289" y="0"/>
                </a:lnTo>
              </a:path>
              <a:path w="947420" h="378459">
                <a:moveTo>
                  <a:pt x="0" y="378209"/>
                </a:moveTo>
                <a:lnTo>
                  <a:pt x="9472" y="378209"/>
                </a:lnTo>
              </a:path>
              <a:path w="947420" h="378459">
                <a:moveTo>
                  <a:pt x="0" y="283656"/>
                </a:moveTo>
                <a:lnTo>
                  <a:pt x="9472" y="283656"/>
                </a:lnTo>
              </a:path>
              <a:path w="947420" h="378459">
                <a:moveTo>
                  <a:pt x="0" y="189104"/>
                </a:moveTo>
                <a:lnTo>
                  <a:pt x="9472" y="189104"/>
                </a:lnTo>
              </a:path>
              <a:path w="947420" h="378459">
                <a:moveTo>
                  <a:pt x="0" y="94552"/>
                </a:moveTo>
                <a:lnTo>
                  <a:pt x="9472" y="94552"/>
                </a:lnTo>
              </a:path>
              <a:path w="947420" h="378459">
                <a:moveTo>
                  <a:pt x="0" y="0"/>
                </a:moveTo>
                <a:lnTo>
                  <a:pt x="9472" y="0"/>
                </a:lnTo>
              </a:path>
              <a:path w="947420" h="378459">
                <a:moveTo>
                  <a:pt x="947289" y="378209"/>
                </a:moveTo>
                <a:lnTo>
                  <a:pt x="937817" y="378209"/>
                </a:lnTo>
              </a:path>
              <a:path w="947420" h="378459">
                <a:moveTo>
                  <a:pt x="947289" y="283656"/>
                </a:moveTo>
                <a:lnTo>
                  <a:pt x="937817" y="283656"/>
                </a:lnTo>
              </a:path>
              <a:path w="947420" h="378459">
                <a:moveTo>
                  <a:pt x="947289" y="189104"/>
                </a:moveTo>
                <a:lnTo>
                  <a:pt x="937817" y="189104"/>
                </a:lnTo>
              </a:path>
              <a:path w="947420" h="378459">
                <a:moveTo>
                  <a:pt x="947289" y="94552"/>
                </a:moveTo>
                <a:lnTo>
                  <a:pt x="937817" y="94552"/>
                </a:lnTo>
              </a:path>
              <a:path w="947420" h="378459">
                <a:moveTo>
                  <a:pt x="947289" y="0"/>
                </a:moveTo>
                <a:lnTo>
                  <a:pt x="937817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3035174" y="1610341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203424" y="1610341"/>
            <a:ext cx="65913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200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400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600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800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950652" y="1610341"/>
            <a:ext cx="11239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1000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940798" y="1570753"/>
            <a:ext cx="1143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-0.02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007957" y="1476201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954937" y="1381649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0.02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954937" y="1287096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0.04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954937" y="1192544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0.06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305576" y="1153221"/>
            <a:ext cx="450850" cy="768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00" b="1" spc="20" dirty="0">
                <a:latin typeface="Arial"/>
                <a:cs typeface="Arial"/>
              </a:rPr>
              <a:t>Nominal</a:t>
            </a:r>
            <a:r>
              <a:rPr sz="300" b="1" spc="-15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interest</a:t>
            </a:r>
            <a:r>
              <a:rPr sz="300" b="1" spc="-15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rate</a:t>
            </a:r>
            <a:endParaRPr sz="30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060245" y="1245737"/>
            <a:ext cx="947419" cy="335280"/>
          </a:xfrm>
          <a:custGeom>
            <a:avLst/>
            <a:gdLst/>
            <a:ahLst/>
            <a:cxnLst/>
            <a:rect l="l" t="t" r="r" b="b"/>
            <a:pathLst>
              <a:path w="947420" h="335280">
                <a:moveTo>
                  <a:pt x="0" y="267906"/>
                </a:moveTo>
                <a:lnTo>
                  <a:pt x="947" y="280553"/>
                </a:lnTo>
                <a:lnTo>
                  <a:pt x="1894" y="240926"/>
                </a:lnTo>
                <a:lnTo>
                  <a:pt x="2841" y="231856"/>
                </a:lnTo>
                <a:lnTo>
                  <a:pt x="3789" y="231721"/>
                </a:lnTo>
                <a:lnTo>
                  <a:pt x="4736" y="264460"/>
                </a:lnTo>
                <a:lnTo>
                  <a:pt x="5683" y="233673"/>
                </a:lnTo>
                <a:lnTo>
                  <a:pt x="6631" y="242555"/>
                </a:lnTo>
                <a:lnTo>
                  <a:pt x="7578" y="265736"/>
                </a:lnTo>
                <a:lnTo>
                  <a:pt x="8525" y="247719"/>
                </a:lnTo>
                <a:lnTo>
                  <a:pt x="9472" y="270150"/>
                </a:lnTo>
                <a:lnTo>
                  <a:pt x="10420" y="260246"/>
                </a:lnTo>
                <a:lnTo>
                  <a:pt x="11367" y="290913"/>
                </a:lnTo>
                <a:lnTo>
                  <a:pt x="12314" y="313920"/>
                </a:lnTo>
                <a:lnTo>
                  <a:pt x="13262" y="317730"/>
                </a:lnTo>
                <a:lnTo>
                  <a:pt x="14209" y="241979"/>
                </a:lnTo>
                <a:lnTo>
                  <a:pt x="15156" y="276255"/>
                </a:lnTo>
                <a:lnTo>
                  <a:pt x="16103" y="289029"/>
                </a:lnTo>
                <a:lnTo>
                  <a:pt x="17051" y="266418"/>
                </a:lnTo>
                <a:lnTo>
                  <a:pt x="17998" y="232386"/>
                </a:lnTo>
                <a:lnTo>
                  <a:pt x="18945" y="263996"/>
                </a:lnTo>
                <a:lnTo>
                  <a:pt x="19893" y="239148"/>
                </a:lnTo>
                <a:lnTo>
                  <a:pt x="20840" y="272066"/>
                </a:lnTo>
                <a:lnTo>
                  <a:pt x="21787" y="260062"/>
                </a:lnTo>
                <a:lnTo>
                  <a:pt x="22734" y="258115"/>
                </a:lnTo>
                <a:lnTo>
                  <a:pt x="23682" y="277541"/>
                </a:lnTo>
                <a:lnTo>
                  <a:pt x="24629" y="224546"/>
                </a:lnTo>
                <a:lnTo>
                  <a:pt x="25576" y="275085"/>
                </a:lnTo>
                <a:lnTo>
                  <a:pt x="26524" y="276986"/>
                </a:lnTo>
                <a:lnTo>
                  <a:pt x="27471" y="309696"/>
                </a:lnTo>
                <a:lnTo>
                  <a:pt x="28418" y="277874"/>
                </a:lnTo>
                <a:lnTo>
                  <a:pt x="29365" y="285996"/>
                </a:lnTo>
                <a:lnTo>
                  <a:pt x="30313" y="238374"/>
                </a:lnTo>
                <a:lnTo>
                  <a:pt x="31260" y="217448"/>
                </a:lnTo>
                <a:lnTo>
                  <a:pt x="32207" y="235171"/>
                </a:lnTo>
                <a:lnTo>
                  <a:pt x="33155" y="275071"/>
                </a:lnTo>
                <a:lnTo>
                  <a:pt x="34102" y="270285"/>
                </a:lnTo>
                <a:lnTo>
                  <a:pt x="35049" y="319349"/>
                </a:lnTo>
                <a:lnTo>
                  <a:pt x="35997" y="232962"/>
                </a:lnTo>
                <a:lnTo>
                  <a:pt x="36944" y="239727"/>
                </a:lnTo>
                <a:lnTo>
                  <a:pt x="37891" y="217728"/>
                </a:lnTo>
                <a:lnTo>
                  <a:pt x="38838" y="238444"/>
                </a:lnTo>
                <a:lnTo>
                  <a:pt x="39786" y="259055"/>
                </a:lnTo>
                <a:lnTo>
                  <a:pt x="40733" y="250802"/>
                </a:lnTo>
                <a:lnTo>
                  <a:pt x="41680" y="240583"/>
                </a:lnTo>
                <a:lnTo>
                  <a:pt x="42628" y="251148"/>
                </a:lnTo>
                <a:lnTo>
                  <a:pt x="43575" y="283338"/>
                </a:lnTo>
                <a:lnTo>
                  <a:pt x="44522" y="250091"/>
                </a:lnTo>
                <a:lnTo>
                  <a:pt x="45469" y="254181"/>
                </a:lnTo>
                <a:lnTo>
                  <a:pt x="46417" y="252279"/>
                </a:lnTo>
                <a:lnTo>
                  <a:pt x="47364" y="252502"/>
                </a:lnTo>
                <a:lnTo>
                  <a:pt x="48311" y="223312"/>
                </a:lnTo>
                <a:lnTo>
                  <a:pt x="49259" y="248391"/>
                </a:lnTo>
                <a:lnTo>
                  <a:pt x="50206" y="242311"/>
                </a:lnTo>
                <a:lnTo>
                  <a:pt x="51153" y="251448"/>
                </a:lnTo>
                <a:lnTo>
                  <a:pt x="52100" y="252965"/>
                </a:lnTo>
                <a:lnTo>
                  <a:pt x="53048" y="260497"/>
                </a:lnTo>
                <a:lnTo>
                  <a:pt x="53995" y="293256"/>
                </a:lnTo>
                <a:lnTo>
                  <a:pt x="54942" y="269638"/>
                </a:lnTo>
                <a:lnTo>
                  <a:pt x="55890" y="257666"/>
                </a:lnTo>
                <a:lnTo>
                  <a:pt x="56837" y="246532"/>
                </a:lnTo>
                <a:lnTo>
                  <a:pt x="57784" y="211917"/>
                </a:lnTo>
                <a:lnTo>
                  <a:pt x="58731" y="224592"/>
                </a:lnTo>
                <a:lnTo>
                  <a:pt x="59679" y="232291"/>
                </a:lnTo>
                <a:lnTo>
                  <a:pt x="60626" y="246288"/>
                </a:lnTo>
                <a:lnTo>
                  <a:pt x="61573" y="231633"/>
                </a:lnTo>
                <a:lnTo>
                  <a:pt x="62521" y="238915"/>
                </a:lnTo>
                <a:lnTo>
                  <a:pt x="63468" y="244142"/>
                </a:lnTo>
                <a:lnTo>
                  <a:pt x="64415" y="268450"/>
                </a:lnTo>
                <a:lnTo>
                  <a:pt x="65363" y="266301"/>
                </a:lnTo>
                <a:lnTo>
                  <a:pt x="66310" y="227536"/>
                </a:lnTo>
                <a:lnTo>
                  <a:pt x="67257" y="249985"/>
                </a:lnTo>
                <a:lnTo>
                  <a:pt x="68204" y="235380"/>
                </a:lnTo>
                <a:lnTo>
                  <a:pt x="69152" y="254541"/>
                </a:lnTo>
                <a:lnTo>
                  <a:pt x="70099" y="256036"/>
                </a:lnTo>
                <a:lnTo>
                  <a:pt x="71046" y="210259"/>
                </a:lnTo>
                <a:lnTo>
                  <a:pt x="71994" y="246716"/>
                </a:lnTo>
                <a:lnTo>
                  <a:pt x="72941" y="252177"/>
                </a:lnTo>
                <a:lnTo>
                  <a:pt x="73888" y="284247"/>
                </a:lnTo>
                <a:lnTo>
                  <a:pt x="74835" y="335220"/>
                </a:lnTo>
                <a:lnTo>
                  <a:pt x="75783" y="310329"/>
                </a:lnTo>
                <a:lnTo>
                  <a:pt x="76730" y="246761"/>
                </a:lnTo>
                <a:lnTo>
                  <a:pt x="77677" y="294501"/>
                </a:lnTo>
                <a:lnTo>
                  <a:pt x="78625" y="266245"/>
                </a:lnTo>
                <a:lnTo>
                  <a:pt x="79572" y="288774"/>
                </a:lnTo>
                <a:lnTo>
                  <a:pt x="80519" y="210351"/>
                </a:lnTo>
                <a:lnTo>
                  <a:pt x="81466" y="274350"/>
                </a:lnTo>
                <a:lnTo>
                  <a:pt x="82414" y="305267"/>
                </a:lnTo>
                <a:lnTo>
                  <a:pt x="83361" y="208644"/>
                </a:lnTo>
                <a:lnTo>
                  <a:pt x="84308" y="284176"/>
                </a:lnTo>
                <a:lnTo>
                  <a:pt x="85256" y="258606"/>
                </a:lnTo>
                <a:lnTo>
                  <a:pt x="86203" y="226363"/>
                </a:lnTo>
                <a:lnTo>
                  <a:pt x="87150" y="234535"/>
                </a:lnTo>
                <a:lnTo>
                  <a:pt x="88097" y="233789"/>
                </a:lnTo>
                <a:lnTo>
                  <a:pt x="89045" y="187234"/>
                </a:lnTo>
                <a:lnTo>
                  <a:pt x="89992" y="281101"/>
                </a:lnTo>
                <a:lnTo>
                  <a:pt x="90939" y="274021"/>
                </a:lnTo>
                <a:lnTo>
                  <a:pt x="91887" y="291206"/>
                </a:lnTo>
                <a:lnTo>
                  <a:pt x="92834" y="201942"/>
                </a:lnTo>
                <a:lnTo>
                  <a:pt x="93781" y="269330"/>
                </a:lnTo>
                <a:lnTo>
                  <a:pt x="94728" y="240410"/>
                </a:lnTo>
                <a:lnTo>
                  <a:pt x="95676" y="277616"/>
                </a:lnTo>
                <a:lnTo>
                  <a:pt x="96623" y="246620"/>
                </a:lnTo>
                <a:lnTo>
                  <a:pt x="97570" y="316214"/>
                </a:lnTo>
                <a:lnTo>
                  <a:pt x="98518" y="246153"/>
                </a:lnTo>
                <a:lnTo>
                  <a:pt x="99465" y="268256"/>
                </a:lnTo>
                <a:lnTo>
                  <a:pt x="100412" y="291228"/>
                </a:lnTo>
                <a:lnTo>
                  <a:pt x="101360" y="259126"/>
                </a:lnTo>
                <a:lnTo>
                  <a:pt x="102307" y="258019"/>
                </a:lnTo>
                <a:lnTo>
                  <a:pt x="103254" y="248136"/>
                </a:lnTo>
                <a:lnTo>
                  <a:pt x="104201" y="274038"/>
                </a:lnTo>
                <a:lnTo>
                  <a:pt x="105149" y="222312"/>
                </a:lnTo>
                <a:lnTo>
                  <a:pt x="106096" y="212733"/>
                </a:lnTo>
                <a:lnTo>
                  <a:pt x="107043" y="222496"/>
                </a:lnTo>
                <a:lnTo>
                  <a:pt x="107991" y="250515"/>
                </a:lnTo>
                <a:lnTo>
                  <a:pt x="108938" y="281161"/>
                </a:lnTo>
                <a:lnTo>
                  <a:pt x="109885" y="271158"/>
                </a:lnTo>
                <a:lnTo>
                  <a:pt x="110832" y="302931"/>
                </a:lnTo>
                <a:lnTo>
                  <a:pt x="111780" y="217654"/>
                </a:lnTo>
                <a:lnTo>
                  <a:pt x="112727" y="216328"/>
                </a:lnTo>
                <a:lnTo>
                  <a:pt x="113674" y="237826"/>
                </a:lnTo>
                <a:lnTo>
                  <a:pt x="114622" y="307314"/>
                </a:lnTo>
                <a:lnTo>
                  <a:pt x="115569" y="273667"/>
                </a:lnTo>
                <a:lnTo>
                  <a:pt x="116516" y="255969"/>
                </a:lnTo>
                <a:lnTo>
                  <a:pt x="117463" y="226996"/>
                </a:lnTo>
                <a:lnTo>
                  <a:pt x="118411" y="242297"/>
                </a:lnTo>
                <a:lnTo>
                  <a:pt x="119358" y="274653"/>
                </a:lnTo>
                <a:lnTo>
                  <a:pt x="120305" y="296954"/>
                </a:lnTo>
                <a:lnTo>
                  <a:pt x="121253" y="271836"/>
                </a:lnTo>
                <a:lnTo>
                  <a:pt x="122200" y="231425"/>
                </a:lnTo>
                <a:lnTo>
                  <a:pt x="123147" y="239286"/>
                </a:lnTo>
                <a:lnTo>
                  <a:pt x="124094" y="252491"/>
                </a:lnTo>
                <a:lnTo>
                  <a:pt x="125042" y="218240"/>
                </a:lnTo>
                <a:lnTo>
                  <a:pt x="125989" y="237243"/>
                </a:lnTo>
                <a:lnTo>
                  <a:pt x="126936" y="244789"/>
                </a:lnTo>
                <a:lnTo>
                  <a:pt x="127884" y="281790"/>
                </a:lnTo>
                <a:lnTo>
                  <a:pt x="128831" y="295278"/>
                </a:lnTo>
                <a:lnTo>
                  <a:pt x="129778" y="308629"/>
                </a:lnTo>
                <a:lnTo>
                  <a:pt x="130726" y="294016"/>
                </a:lnTo>
                <a:lnTo>
                  <a:pt x="131673" y="252145"/>
                </a:lnTo>
                <a:lnTo>
                  <a:pt x="132620" y="232008"/>
                </a:lnTo>
                <a:lnTo>
                  <a:pt x="133567" y="268973"/>
                </a:lnTo>
                <a:lnTo>
                  <a:pt x="134515" y="276364"/>
                </a:lnTo>
                <a:lnTo>
                  <a:pt x="135462" y="277446"/>
                </a:lnTo>
                <a:lnTo>
                  <a:pt x="136409" y="207202"/>
                </a:lnTo>
                <a:lnTo>
                  <a:pt x="137357" y="252505"/>
                </a:lnTo>
                <a:lnTo>
                  <a:pt x="138304" y="233351"/>
                </a:lnTo>
                <a:lnTo>
                  <a:pt x="139251" y="230626"/>
                </a:lnTo>
                <a:lnTo>
                  <a:pt x="140198" y="253559"/>
                </a:lnTo>
                <a:lnTo>
                  <a:pt x="141146" y="281963"/>
                </a:lnTo>
                <a:lnTo>
                  <a:pt x="142093" y="244545"/>
                </a:lnTo>
                <a:lnTo>
                  <a:pt x="143040" y="273367"/>
                </a:lnTo>
                <a:lnTo>
                  <a:pt x="143988" y="230233"/>
                </a:lnTo>
                <a:lnTo>
                  <a:pt x="144935" y="266994"/>
                </a:lnTo>
                <a:lnTo>
                  <a:pt x="145882" y="299021"/>
                </a:lnTo>
                <a:lnTo>
                  <a:pt x="146829" y="265417"/>
                </a:lnTo>
                <a:lnTo>
                  <a:pt x="147777" y="246214"/>
                </a:lnTo>
                <a:lnTo>
                  <a:pt x="148724" y="238296"/>
                </a:lnTo>
                <a:lnTo>
                  <a:pt x="149671" y="298148"/>
                </a:lnTo>
                <a:lnTo>
                  <a:pt x="150619" y="223019"/>
                </a:lnTo>
                <a:lnTo>
                  <a:pt x="151566" y="239816"/>
                </a:lnTo>
                <a:lnTo>
                  <a:pt x="152513" y="238169"/>
                </a:lnTo>
                <a:lnTo>
                  <a:pt x="153460" y="278994"/>
                </a:lnTo>
                <a:lnTo>
                  <a:pt x="154408" y="235945"/>
                </a:lnTo>
                <a:lnTo>
                  <a:pt x="155355" y="253251"/>
                </a:lnTo>
                <a:lnTo>
                  <a:pt x="156302" y="224189"/>
                </a:lnTo>
                <a:lnTo>
                  <a:pt x="157250" y="245316"/>
                </a:lnTo>
                <a:lnTo>
                  <a:pt x="158197" y="230346"/>
                </a:lnTo>
                <a:lnTo>
                  <a:pt x="159144" y="294098"/>
                </a:lnTo>
                <a:lnTo>
                  <a:pt x="160091" y="292447"/>
                </a:lnTo>
                <a:lnTo>
                  <a:pt x="161039" y="221040"/>
                </a:lnTo>
                <a:lnTo>
                  <a:pt x="161986" y="255796"/>
                </a:lnTo>
                <a:lnTo>
                  <a:pt x="162933" y="278001"/>
                </a:lnTo>
                <a:lnTo>
                  <a:pt x="163881" y="217731"/>
                </a:lnTo>
                <a:lnTo>
                  <a:pt x="164828" y="302821"/>
                </a:lnTo>
                <a:lnTo>
                  <a:pt x="165775" y="208979"/>
                </a:lnTo>
                <a:lnTo>
                  <a:pt x="166723" y="230431"/>
                </a:lnTo>
                <a:lnTo>
                  <a:pt x="167670" y="291669"/>
                </a:lnTo>
                <a:lnTo>
                  <a:pt x="168617" y="234284"/>
                </a:lnTo>
                <a:lnTo>
                  <a:pt x="169564" y="253318"/>
                </a:lnTo>
                <a:lnTo>
                  <a:pt x="170512" y="272101"/>
                </a:lnTo>
                <a:lnTo>
                  <a:pt x="171459" y="234033"/>
                </a:lnTo>
                <a:lnTo>
                  <a:pt x="172406" y="262660"/>
                </a:lnTo>
                <a:lnTo>
                  <a:pt x="173354" y="280567"/>
                </a:lnTo>
                <a:lnTo>
                  <a:pt x="174301" y="213136"/>
                </a:lnTo>
                <a:lnTo>
                  <a:pt x="175248" y="220729"/>
                </a:lnTo>
                <a:lnTo>
                  <a:pt x="176195" y="251473"/>
                </a:lnTo>
                <a:lnTo>
                  <a:pt x="177143" y="291599"/>
                </a:lnTo>
                <a:lnTo>
                  <a:pt x="178090" y="254601"/>
                </a:lnTo>
                <a:lnTo>
                  <a:pt x="179037" y="240869"/>
                </a:lnTo>
                <a:lnTo>
                  <a:pt x="179985" y="252240"/>
                </a:lnTo>
                <a:lnTo>
                  <a:pt x="180932" y="218686"/>
                </a:lnTo>
                <a:lnTo>
                  <a:pt x="181879" y="264028"/>
                </a:lnTo>
                <a:lnTo>
                  <a:pt x="182826" y="250738"/>
                </a:lnTo>
                <a:lnTo>
                  <a:pt x="183774" y="252717"/>
                </a:lnTo>
                <a:lnTo>
                  <a:pt x="184721" y="238123"/>
                </a:lnTo>
                <a:lnTo>
                  <a:pt x="185668" y="227508"/>
                </a:lnTo>
                <a:lnTo>
                  <a:pt x="186616" y="261430"/>
                </a:lnTo>
                <a:lnTo>
                  <a:pt x="187563" y="241106"/>
                </a:lnTo>
                <a:lnTo>
                  <a:pt x="188510" y="243771"/>
                </a:lnTo>
                <a:lnTo>
                  <a:pt x="189457" y="221697"/>
                </a:lnTo>
                <a:lnTo>
                  <a:pt x="190405" y="266739"/>
                </a:lnTo>
                <a:lnTo>
                  <a:pt x="191352" y="285427"/>
                </a:lnTo>
                <a:lnTo>
                  <a:pt x="192299" y="282727"/>
                </a:lnTo>
                <a:lnTo>
                  <a:pt x="193247" y="232061"/>
                </a:lnTo>
                <a:lnTo>
                  <a:pt x="194194" y="241640"/>
                </a:lnTo>
                <a:lnTo>
                  <a:pt x="195141" y="244499"/>
                </a:lnTo>
                <a:lnTo>
                  <a:pt x="196089" y="204568"/>
                </a:lnTo>
                <a:lnTo>
                  <a:pt x="197036" y="267273"/>
                </a:lnTo>
                <a:lnTo>
                  <a:pt x="197983" y="286410"/>
                </a:lnTo>
                <a:lnTo>
                  <a:pt x="198930" y="225564"/>
                </a:lnTo>
                <a:lnTo>
                  <a:pt x="199878" y="244149"/>
                </a:lnTo>
                <a:lnTo>
                  <a:pt x="200825" y="238158"/>
                </a:lnTo>
                <a:lnTo>
                  <a:pt x="201772" y="233005"/>
                </a:lnTo>
                <a:lnTo>
                  <a:pt x="202720" y="210694"/>
                </a:lnTo>
                <a:lnTo>
                  <a:pt x="203667" y="246009"/>
                </a:lnTo>
                <a:lnTo>
                  <a:pt x="204614" y="308802"/>
                </a:lnTo>
                <a:lnTo>
                  <a:pt x="205561" y="206077"/>
                </a:lnTo>
                <a:lnTo>
                  <a:pt x="206509" y="241258"/>
                </a:lnTo>
                <a:lnTo>
                  <a:pt x="207456" y="238024"/>
                </a:lnTo>
                <a:lnTo>
                  <a:pt x="208403" y="306819"/>
                </a:lnTo>
                <a:lnTo>
                  <a:pt x="209351" y="230400"/>
                </a:lnTo>
                <a:lnTo>
                  <a:pt x="210298" y="265605"/>
                </a:lnTo>
                <a:lnTo>
                  <a:pt x="211245" y="266040"/>
                </a:lnTo>
                <a:lnTo>
                  <a:pt x="212192" y="266534"/>
                </a:lnTo>
                <a:lnTo>
                  <a:pt x="213140" y="249303"/>
                </a:lnTo>
                <a:lnTo>
                  <a:pt x="214087" y="211878"/>
                </a:lnTo>
                <a:lnTo>
                  <a:pt x="215034" y="228908"/>
                </a:lnTo>
                <a:lnTo>
                  <a:pt x="215982" y="219343"/>
                </a:lnTo>
                <a:lnTo>
                  <a:pt x="216929" y="244153"/>
                </a:lnTo>
                <a:lnTo>
                  <a:pt x="217876" y="266308"/>
                </a:lnTo>
                <a:lnTo>
                  <a:pt x="218823" y="242244"/>
                </a:lnTo>
                <a:lnTo>
                  <a:pt x="219771" y="229198"/>
                </a:lnTo>
                <a:lnTo>
                  <a:pt x="220718" y="258334"/>
                </a:lnTo>
                <a:lnTo>
                  <a:pt x="221665" y="255552"/>
                </a:lnTo>
                <a:lnTo>
                  <a:pt x="222613" y="216982"/>
                </a:lnTo>
                <a:lnTo>
                  <a:pt x="223560" y="247970"/>
                </a:lnTo>
                <a:lnTo>
                  <a:pt x="224507" y="261978"/>
                </a:lnTo>
                <a:lnTo>
                  <a:pt x="225455" y="264357"/>
                </a:lnTo>
                <a:lnTo>
                  <a:pt x="226402" y="282688"/>
                </a:lnTo>
                <a:lnTo>
                  <a:pt x="227349" y="243842"/>
                </a:lnTo>
                <a:lnTo>
                  <a:pt x="228296" y="254513"/>
                </a:lnTo>
                <a:lnTo>
                  <a:pt x="229244" y="250420"/>
                </a:lnTo>
                <a:lnTo>
                  <a:pt x="230191" y="253516"/>
                </a:lnTo>
                <a:lnTo>
                  <a:pt x="231138" y="223252"/>
                </a:lnTo>
                <a:lnTo>
                  <a:pt x="232086" y="289916"/>
                </a:lnTo>
                <a:lnTo>
                  <a:pt x="233033" y="249646"/>
                </a:lnTo>
                <a:lnTo>
                  <a:pt x="233980" y="240650"/>
                </a:lnTo>
                <a:lnTo>
                  <a:pt x="234927" y="193908"/>
                </a:lnTo>
                <a:lnTo>
                  <a:pt x="235875" y="232266"/>
                </a:lnTo>
                <a:lnTo>
                  <a:pt x="236822" y="257327"/>
                </a:lnTo>
                <a:lnTo>
                  <a:pt x="237769" y="226324"/>
                </a:lnTo>
                <a:lnTo>
                  <a:pt x="238717" y="247666"/>
                </a:lnTo>
                <a:lnTo>
                  <a:pt x="239664" y="192441"/>
                </a:lnTo>
                <a:lnTo>
                  <a:pt x="240611" y="258839"/>
                </a:lnTo>
                <a:lnTo>
                  <a:pt x="241558" y="251289"/>
                </a:lnTo>
                <a:lnTo>
                  <a:pt x="242506" y="265750"/>
                </a:lnTo>
                <a:lnTo>
                  <a:pt x="243453" y="274395"/>
                </a:lnTo>
                <a:lnTo>
                  <a:pt x="244400" y="244489"/>
                </a:lnTo>
                <a:lnTo>
                  <a:pt x="245348" y="270377"/>
                </a:lnTo>
                <a:lnTo>
                  <a:pt x="246295" y="236030"/>
                </a:lnTo>
                <a:lnTo>
                  <a:pt x="247242" y="247610"/>
                </a:lnTo>
                <a:lnTo>
                  <a:pt x="248189" y="237073"/>
                </a:lnTo>
                <a:lnTo>
                  <a:pt x="249137" y="191352"/>
                </a:lnTo>
                <a:lnTo>
                  <a:pt x="250084" y="247592"/>
                </a:lnTo>
                <a:lnTo>
                  <a:pt x="251031" y="203787"/>
                </a:lnTo>
                <a:lnTo>
                  <a:pt x="251979" y="252990"/>
                </a:lnTo>
                <a:lnTo>
                  <a:pt x="252926" y="245489"/>
                </a:lnTo>
                <a:lnTo>
                  <a:pt x="253873" y="188669"/>
                </a:lnTo>
                <a:lnTo>
                  <a:pt x="254820" y="191080"/>
                </a:lnTo>
                <a:lnTo>
                  <a:pt x="255768" y="266824"/>
                </a:lnTo>
                <a:lnTo>
                  <a:pt x="256715" y="193427"/>
                </a:lnTo>
                <a:lnTo>
                  <a:pt x="257662" y="188719"/>
                </a:lnTo>
                <a:lnTo>
                  <a:pt x="258610" y="225872"/>
                </a:lnTo>
                <a:lnTo>
                  <a:pt x="259557" y="264873"/>
                </a:lnTo>
                <a:lnTo>
                  <a:pt x="260504" y="245178"/>
                </a:lnTo>
                <a:lnTo>
                  <a:pt x="261452" y="228314"/>
                </a:lnTo>
                <a:lnTo>
                  <a:pt x="262399" y="251374"/>
                </a:lnTo>
                <a:lnTo>
                  <a:pt x="263346" y="234676"/>
                </a:lnTo>
                <a:lnTo>
                  <a:pt x="264293" y="231852"/>
                </a:lnTo>
                <a:lnTo>
                  <a:pt x="265241" y="213758"/>
                </a:lnTo>
                <a:lnTo>
                  <a:pt x="266188" y="240049"/>
                </a:lnTo>
                <a:lnTo>
                  <a:pt x="267135" y="245464"/>
                </a:lnTo>
                <a:lnTo>
                  <a:pt x="268083" y="260578"/>
                </a:lnTo>
                <a:lnTo>
                  <a:pt x="269030" y="234846"/>
                </a:lnTo>
                <a:lnTo>
                  <a:pt x="269977" y="266032"/>
                </a:lnTo>
                <a:lnTo>
                  <a:pt x="270924" y="241212"/>
                </a:lnTo>
                <a:lnTo>
                  <a:pt x="271872" y="227459"/>
                </a:lnTo>
                <a:lnTo>
                  <a:pt x="272819" y="213387"/>
                </a:lnTo>
                <a:lnTo>
                  <a:pt x="273766" y="256634"/>
                </a:lnTo>
                <a:lnTo>
                  <a:pt x="274714" y="254930"/>
                </a:lnTo>
                <a:lnTo>
                  <a:pt x="275661" y="267920"/>
                </a:lnTo>
                <a:lnTo>
                  <a:pt x="276608" y="215971"/>
                </a:lnTo>
                <a:lnTo>
                  <a:pt x="277555" y="214631"/>
                </a:lnTo>
                <a:lnTo>
                  <a:pt x="278503" y="215625"/>
                </a:lnTo>
                <a:lnTo>
                  <a:pt x="279450" y="245114"/>
                </a:lnTo>
                <a:lnTo>
                  <a:pt x="280397" y="246832"/>
                </a:lnTo>
                <a:lnTo>
                  <a:pt x="281345" y="258910"/>
                </a:lnTo>
                <a:lnTo>
                  <a:pt x="282292" y="249533"/>
                </a:lnTo>
                <a:lnTo>
                  <a:pt x="283239" y="227551"/>
                </a:lnTo>
                <a:lnTo>
                  <a:pt x="284186" y="236617"/>
                </a:lnTo>
                <a:lnTo>
                  <a:pt x="285134" y="261282"/>
                </a:lnTo>
                <a:lnTo>
                  <a:pt x="286081" y="262540"/>
                </a:lnTo>
                <a:lnTo>
                  <a:pt x="287028" y="215996"/>
                </a:lnTo>
                <a:lnTo>
                  <a:pt x="287976" y="278630"/>
                </a:lnTo>
                <a:lnTo>
                  <a:pt x="288923" y="262685"/>
                </a:lnTo>
                <a:lnTo>
                  <a:pt x="289870" y="236649"/>
                </a:lnTo>
                <a:lnTo>
                  <a:pt x="290818" y="236727"/>
                </a:lnTo>
                <a:lnTo>
                  <a:pt x="291765" y="266686"/>
                </a:lnTo>
                <a:lnTo>
                  <a:pt x="292712" y="249038"/>
                </a:lnTo>
                <a:lnTo>
                  <a:pt x="293659" y="261462"/>
                </a:lnTo>
                <a:lnTo>
                  <a:pt x="294607" y="178398"/>
                </a:lnTo>
                <a:lnTo>
                  <a:pt x="295554" y="247882"/>
                </a:lnTo>
                <a:lnTo>
                  <a:pt x="296501" y="206996"/>
                </a:lnTo>
                <a:lnTo>
                  <a:pt x="297449" y="201101"/>
                </a:lnTo>
                <a:lnTo>
                  <a:pt x="298396" y="240095"/>
                </a:lnTo>
                <a:lnTo>
                  <a:pt x="299343" y="252481"/>
                </a:lnTo>
                <a:lnTo>
                  <a:pt x="300290" y="257012"/>
                </a:lnTo>
                <a:lnTo>
                  <a:pt x="301238" y="213225"/>
                </a:lnTo>
                <a:lnTo>
                  <a:pt x="302185" y="272225"/>
                </a:lnTo>
                <a:lnTo>
                  <a:pt x="303132" y="190437"/>
                </a:lnTo>
                <a:lnTo>
                  <a:pt x="304080" y="220255"/>
                </a:lnTo>
                <a:lnTo>
                  <a:pt x="305027" y="206265"/>
                </a:lnTo>
                <a:lnTo>
                  <a:pt x="305974" y="205406"/>
                </a:lnTo>
                <a:lnTo>
                  <a:pt x="306921" y="251770"/>
                </a:lnTo>
                <a:lnTo>
                  <a:pt x="307869" y="232591"/>
                </a:lnTo>
                <a:lnTo>
                  <a:pt x="308816" y="266340"/>
                </a:lnTo>
                <a:lnTo>
                  <a:pt x="309763" y="267885"/>
                </a:lnTo>
                <a:lnTo>
                  <a:pt x="310711" y="297735"/>
                </a:lnTo>
                <a:lnTo>
                  <a:pt x="311658" y="263134"/>
                </a:lnTo>
                <a:lnTo>
                  <a:pt x="312605" y="287555"/>
                </a:lnTo>
                <a:lnTo>
                  <a:pt x="313552" y="266319"/>
                </a:lnTo>
                <a:lnTo>
                  <a:pt x="314500" y="240537"/>
                </a:lnTo>
                <a:lnTo>
                  <a:pt x="315447" y="236617"/>
                </a:lnTo>
                <a:lnTo>
                  <a:pt x="316394" y="252138"/>
                </a:lnTo>
                <a:lnTo>
                  <a:pt x="317342" y="248504"/>
                </a:lnTo>
                <a:lnTo>
                  <a:pt x="318289" y="234553"/>
                </a:lnTo>
                <a:lnTo>
                  <a:pt x="319236" y="275155"/>
                </a:lnTo>
                <a:lnTo>
                  <a:pt x="320183" y="218039"/>
                </a:lnTo>
                <a:lnTo>
                  <a:pt x="321131" y="273537"/>
                </a:lnTo>
                <a:lnTo>
                  <a:pt x="322078" y="207612"/>
                </a:lnTo>
                <a:lnTo>
                  <a:pt x="323025" y="199892"/>
                </a:lnTo>
                <a:lnTo>
                  <a:pt x="323973" y="198824"/>
                </a:lnTo>
                <a:lnTo>
                  <a:pt x="324920" y="224712"/>
                </a:lnTo>
                <a:lnTo>
                  <a:pt x="325867" y="202599"/>
                </a:lnTo>
                <a:lnTo>
                  <a:pt x="326815" y="214691"/>
                </a:lnTo>
                <a:lnTo>
                  <a:pt x="327762" y="283819"/>
                </a:lnTo>
                <a:lnTo>
                  <a:pt x="328709" y="229640"/>
                </a:lnTo>
                <a:lnTo>
                  <a:pt x="329656" y="223571"/>
                </a:lnTo>
                <a:lnTo>
                  <a:pt x="330604" y="204536"/>
                </a:lnTo>
                <a:lnTo>
                  <a:pt x="331551" y="229806"/>
                </a:lnTo>
                <a:lnTo>
                  <a:pt x="332498" y="196852"/>
                </a:lnTo>
                <a:lnTo>
                  <a:pt x="333446" y="200991"/>
                </a:lnTo>
                <a:lnTo>
                  <a:pt x="334393" y="229275"/>
                </a:lnTo>
                <a:lnTo>
                  <a:pt x="335340" y="185145"/>
                </a:lnTo>
                <a:lnTo>
                  <a:pt x="336287" y="198156"/>
                </a:lnTo>
                <a:lnTo>
                  <a:pt x="337235" y="153581"/>
                </a:lnTo>
                <a:lnTo>
                  <a:pt x="338182" y="267499"/>
                </a:lnTo>
                <a:lnTo>
                  <a:pt x="339129" y="216653"/>
                </a:lnTo>
                <a:lnTo>
                  <a:pt x="340077" y="266078"/>
                </a:lnTo>
                <a:lnTo>
                  <a:pt x="341024" y="245125"/>
                </a:lnTo>
                <a:lnTo>
                  <a:pt x="341971" y="220057"/>
                </a:lnTo>
                <a:lnTo>
                  <a:pt x="342918" y="235355"/>
                </a:lnTo>
                <a:lnTo>
                  <a:pt x="343866" y="266920"/>
                </a:lnTo>
                <a:lnTo>
                  <a:pt x="344813" y="218495"/>
                </a:lnTo>
                <a:lnTo>
                  <a:pt x="345760" y="230400"/>
                </a:lnTo>
                <a:lnTo>
                  <a:pt x="346708" y="194749"/>
                </a:lnTo>
                <a:lnTo>
                  <a:pt x="347655" y="213825"/>
                </a:lnTo>
                <a:lnTo>
                  <a:pt x="348602" y="151919"/>
                </a:lnTo>
                <a:lnTo>
                  <a:pt x="349549" y="252534"/>
                </a:lnTo>
                <a:lnTo>
                  <a:pt x="350497" y="254046"/>
                </a:lnTo>
                <a:lnTo>
                  <a:pt x="351444" y="204932"/>
                </a:lnTo>
                <a:lnTo>
                  <a:pt x="352391" y="219060"/>
                </a:lnTo>
                <a:lnTo>
                  <a:pt x="353339" y="222736"/>
                </a:lnTo>
                <a:lnTo>
                  <a:pt x="354286" y="229583"/>
                </a:lnTo>
                <a:lnTo>
                  <a:pt x="355233" y="216225"/>
                </a:lnTo>
                <a:lnTo>
                  <a:pt x="356181" y="235316"/>
                </a:lnTo>
                <a:lnTo>
                  <a:pt x="357128" y="257196"/>
                </a:lnTo>
                <a:lnTo>
                  <a:pt x="358075" y="224355"/>
                </a:lnTo>
                <a:lnTo>
                  <a:pt x="359022" y="232602"/>
                </a:lnTo>
                <a:lnTo>
                  <a:pt x="359970" y="183791"/>
                </a:lnTo>
                <a:lnTo>
                  <a:pt x="360917" y="219417"/>
                </a:lnTo>
                <a:lnTo>
                  <a:pt x="361864" y="208697"/>
                </a:lnTo>
                <a:lnTo>
                  <a:pt x="362812" y="218781"/>
                </a:lnTo>
                <a:lnTo>
                  <a:pt x="363759" y="195968"/>
                </a:lnTo>
                <a:lnTo>
                  <a:pt x="364706" y="172350"/>
                </a:lnTo>
                <a:lnTo>
                  <a:pt x="365653" y="256468"/>
                </a:lnTo>
                <a:lnTo>
                  <a:pt x="366601" y="182579"/>
                </a:lnTo>
                <a:lnTo>
                  <a:pt x="367548" y="239812"/>
                </a:lnTo>
                <a:lnTo>
                  <a:pt x="368495" y="220835"/>
                </a:lnTo>
                <a:lnTo>
                  <a:pt x="369443" y="212394"/>
                </a:lnTo>
                <a:lnTo>
                  <a:pt x="370390" y="287781"/>
                </a:lnTo>
                <a:lnTo>
                  <a:pt x="371337" y="242778"/>
                </a:lnTo>
                <a:lnTo>
                  <a:pt x="372284" y="231516"/>
                </a:lnTo>
                <a:lnTo>
                  <a:pt x="373232" y="267722"/>
                </a:lnTo>
                <a:lnTo>
                  <a:pt x="374179" y="269436"/>
                </a:lnTo>
                <a:lnTo>
                  <a:pt x="375126" y="216689"/>
                </a:lnTo>
                <a:lnTo>
                  <a:pt x="376074" y="250706"/>
                </a:lnTo>
                <a:lnTo>
                  <a:pt x="377021" y="218173"/>
                </a:lnTo>
                <a:lnTo>
                  <a:pt x="377968" y="214914"/>
                </a:lnTo>
                <a:lnTo>
                  <a:pt x="378915" y="251586"/>
                </a:lnTo>
                <a:lnTo>
                  <a:pt x="379863" y="245500"/>
                </a:lnTo>
                <a:lnTo>
                  <a:pt x="380810" y="180798"/>
                </a:lnTo>
                <a:lnTo>
                  <a:pt x="381757" y="222351"/>
                </a:lnTo>
                <a:lnTo>
                  <a:pt x="382705" y="248790"/>
                </a:lnTo>
                <a:lnTo>
                  <a:pt x="383652" y="294129"/>
                </a:lnTo>
                <a:lnTo>
                  <a:pt x="384599" y="244931"/>
                </a:lnTo>
                <a:lnTo>
                  <a:pt x="385547" y="209906"/>
                </a:lnTo>
                <a:lnTo>
                  <a:pt x="386494" y="218127"/>
                </a:lnTo>
                <a:lnTo>
                  <a:pt x="387441" y="235588"/>
                </a:lnTo>
                <a:lnTo>
                  <a:pt x="388388" y="235207"/>
                </a:lnTo>
                <a:lnTo>
                  <a:pt x="389336" y="193593"/>
                </a:lnTo>
                <a:lnTo>
                  <a:pt x="390283" y="216438"/>
                </a:lnTo>
                <a:lnTo>
                  <a:pt x="391230" y="163768"/>
                </a:lnTo>
                <a:lnTo>
                  <a:pt x="392178" y="198641"/>
                </a:lnTo>
                <a:lnTo>
                  <a:pt x="393125" y="256065"/>
                </a:lnTo>
                <a:lnTo>
                  <a:pt x="394072" y="256266"/>
                </a:lnTo>
                <a:lnTo>
                  <a:pt x="395019" y="211701"/>
                </a:lnTo>
                <a:lnTo>
                  <a:pt x="395967" y="222132"/>
                </a:lnTo>
                <a:lnTo>
                  <a:pt x="396914" y="221170"/>
                </a:lnTo>
                <a:lnTo>
                  <a:pt x="397861" y="229703"/>
                </a:lnTo>
                <a:lnTo>
                  <a:pt x="398809" y="243135"/>
                </a:lnTo>
                <a:lnTo>
                  <a:pt x="399756" y="244849"/>
                </a:lnTo>
                <a:lnTo>
                  <a:pt x="400703" y="238692"/>
                </a:lnTo>
                <a:lnTo>
                  <a:pt x="401650" y="258306"/>
                </a:lnTo>
                <a:lnTo>
                  <a:pt x="402598" y="242244"/>
                </a:lnTo>
                <a:lnTo>
                  <a:pt x="403545" y="165804"/>
                </a:lnTo>
                <a:lnTo>
                  <a:pt x="404492" y="176574"/>
                </a:lnTo>
                <a:lnTo>
                  <a:pt x="405440" y="224779"/>
                </a:lnTo>
                <a:lnTo>
                  <a:pt x="406387" y="212341"/>
                </a:lnTo>
                <a:lnTo>
                  <a:pt x="407334" y="228777"/>
                </a:lnTo>
                <a:lnTo>
                  <a:pt x="408281" y="179550"/>
                </a:lnTo>
                <a:lnTo>
                  <a:pt x="409229" y="229021"/>
                </a:lnTo>
                <a:lnTo>
                  <a:pt x="410176" y="259034"/>
                </a:lnTo>
                <a:lnTo>
                  <a:pt x="411123" y="221623"/>
                </a:lnTo>
                <a:lnTo>
                  <a:pt x="412071" y="197167"/>
                </a:lnTo>
                <a:lnTo>
                  <a:pt x="413018" y="205215"/>
                </a:lnTo>
                <a:lnTo>
                  <a:pt x="413965" y="207513"/>
                </a:lnTo>
                <a:lnTo>
                  <a:pt x="414912" y="272823"/>
                </a:lnTo>
                <a:lnTo>
                  <a:pt x="415860" y="254057"/>
                </a:lnTo>
                <a:lnTo>
                  <a:pt x="416807" y="269122"/>
                </a:lnTo>
                <a:lnTo>
                  <a:pt x="417754" y="187602"/>
                </a:lnTo>
                <a:lnTo>
                  <a:pt x="418702" y="281097"/>
                </a:lnTo>
                <a:lnTo>
                  <a:pt x="419649" y="269284"/>
                </a:lnTo>
                <a:lnTo>
                  <a:pt x="420596" y="204586"/>
                </a:lnTo>
                <a:lnTo>
                  <a:pt x="421544" y="255651"/>
                </a:lnTo>
                <a:lnTo>
                  <a:pt x="422491" y="217240"/>
                </a:lnTo>
                <a:lnTo>
                  <a:pt x="423438" y="261201"/>
                </a:lnTo>
                <a:lnTo>
                  <a:pt x="424385" y="233821"/>
                </a:lnTo>
                <a:lnTo>
                  <a:pt x="425333" y="208548"/>
                </a:lnTo>
                <a:lnTo>
                  <a:pt x="426280" y="275106"/>
                </a:lnTo>
                <a:lnTo>
                  <a:pt x="427227" y="205215"/>
                </a:lnTo>
                <a:lnTo>
                  <a:pt x="428175" y="193268"/>
                </a:lnTo>
                <a:lnTo>
                  <a:pt x="429122" y="236783"/>
                </a:lnTo>
                <a:lnTo>
                  <a:pt x="430069" y="185856"/>
                </a:lnTo>
                <a:lnTo>
                  <a:pt x="431016" y="204787"/>
                </a:lnTo>
                <a:lnTo>
                  <a:pt x="431964" y="234772"/>
                </a:lnTo>
                <a:lnTo>
                  <a:pt x="432911" y="208941"/>
                </a:lnTo>
                <a:lnTo>
                  <a:pt x="433858" y="236090"/>
                </a:lnTo>
                <a:lnTo>
                  <a:pt x="434806" y="181448"/>
                </a:lnTo>
                <a:lnTo>
                  <a:pt x="435753" y="205911"/>
                </a:lnTo>
                <a:lnTo>
                  <a:pt x="436700" y="191607"/>
                </a:lnTo>
                <a:lnTo>
                  <a:pt x="437647" y="203236"/>
                </a:lnTo>
                <a:lnTo>
                  <a:pt x="438595" y="173767"/>
                </a:lnTo>
                <a:lnTo>
                  <a:pt x="439542" y="248751"/>
                </a:lnTo>
                <a:lnTo>
                  <a:pt x="440489" y="179027"/>
                </a:lnTo>
                <a:lnTo>
                  <a:pt x="441437" y="231941"/>
                </a:lnTo>
                <a:lnTo>
                  <a:pt x="442384" y="147056"/>
                </a:lnTo>
                <a:lnTo>
                  <a:pt x="443331" y="214797"/>
                </a:lnTo>
                <a:lnTo>
                  <a:pt x="444278" y="159823"/>
                </a:lnTo>
                <a:lnTo>
                  <a:pt x="445226" y="254022"/>
                </a:lnTo>
                <a:lnTo>
                  <a:pt x="446173" y="250165"/>
                </a:lnTo>
                <a:lnTo>
                  <a:pt x="447120" y="239971"/>
                </a:lnTo>
                <a:lnTo>
                  <a:pt x="448068" y="245072"/>
                </a:lnTo>
                <a:lnTo>
                  <a:pt x="449015" y="228007"/>
                </a:lnTo>
                <a:lnTo>
                  <a:pt x="449962" y="223132"/>
                </a:lnTo>
                <a:lnTo>
                  <a:pt x="450910" y="223472"/>
                </a:lnTo>
                <a:lnTo>
                  <a:pt x="451857" y="204321"/>
                </a:lnTo>
                <a:lnTo>
                  <a:pt x="452804" y="199683"/>
                </a:lnTo>
                <a:lnTo>
                  <a:pt x="453751" y="208131"/>
                </a:lnTo>
                <a:lnTo>
                  <a:pt x="454699" y="261261"/>
                </a:lnTo>
                <a:lnTo>
                  <a:pt x="455646" y="233227"/>
                </a:lnTo>
                <a:lnTo>
                  <a:pt x="456593" y="254167"/>
                </a:lnTo>
                <a:lnTo>
                  <a:pt x="457541" y="272048"/>
                </a:lnTo>
                <a:lnTo>
                  <a:pt x="458488" y="233796"/>
                </a:lnTo>
                <a:lnTo>
                  <a:pt x="459435" y="237409"/>
                </a:lnTo>
                <a:lnTo>
                  <a:pt x="460382" y="229993"/>
                </a:lnTo>
                <a:lnTo>
                  <a:pt x="461330" y="234033"/>
                </a:lnTo>
                <a:lnTo>
                  <a:pt x="462277" y="208371"/>
                </a:lnTo>
                <a:lnTo>
                  <a:pt x="463224" y="216183"/>
                </a:lnTo>
                <a:lnTo>
                  <a:pt x="464172" y="218866"/>
                </a:lnTo>
                <a:lnTo>
                  <a:pt x="465119" y="211998"/>
                </a:lnTo>
                <a:lnTo>
                  <a:pt x="466066" y="229049"/>
                </a:lnTo>
                <a:lnTo>
                  <a:pt x="467013" y="256895"/>
                </a:lnTo>
                <a:lnTo>
                  <a:pt x="467961" y="205597"/>
                </a:lnTo>
                <a:lnTo>
                  <a:pt x="468908" y="217519"/>
                </a:lnTo>
                <a:lnTo>
                  <a:pt x="469855" y="180858"/>
                </a:lnTo>
                <a:lnTo>
                  <a:pt x="470803" y="218042"/>
                </a:lnTo>
                <a:lnTo>
                  <a:pt x="471750" y="233309"/>
                </a:lnTo>
                <a:lnTo>
                  <a:pt x="472697" y="234676"/>
                </a:lnTo>
                <a:lnTo>
                  <a:pt x="473644" y="157377"/>
                </a:lnTo>
                <a:lnTo>
                  <a:pt x="474592" y="229880"/>
                </a:lnTo>
                <a:lnTo>
                  <a:pt x="475539" y="197806"/>
                </a:lnTo>
                <a:lnTo>
                  <a:pt x="476486" y="230930"/>
                </a:lnTo>
                <a:lnTo>
                  <a:pt x="477434" y="255573"/>
                </a:lnTo>
                <a:lnTo>
                  <a:pt x="478381" y="210100"/>
                </a:lnTo>
                <a:lnTo>
                  <a:pt x="479328" y="216773"/>
                </a:lnTo>
                <a:lnTo>
                  <a:pt x="480275" y="205021"/>
                </a:lnTo>
                <a:lnTo>
                  <a:pt x="481223" y="194049"/>
                </a:lnTo>
                <a:lnTo>
                  <a:pt x="482170" y="255093"/>
                </a:lnTo>
                <a:lnTo>
                  <a:pt x="483117" y="220379"/>
                </a:lnTo>
                <a:lnTo>
                  <a:pt x="484065" y="198354"/>
                </a:lnTo>
                <a:lnTo>
                  <a:pt x="485012" y="206562"/>
                </a:lnTo>
                <a:lnTo>
                  <a:pt x="485959" y="209503"/>
                </a:lnTo>
                <a:lnTo>
                  <a:pt x="486907" y="234662"/>
                </a:lnTo>
                <a:lnTo>
                  <a:pt x="487854" y="224995"/>
                </a:lnTo>
                <a:lnTo>
                  <a:pt x="488801" y="202914"/>
                </a:lnTo>
                <a:lnTo>
                  <a:pt x="489748" y="236970"/>
                </a:lnTo>
                <a:lnTo>
                  <a:pt x="490696" y="277722"/>
                </a:lnTo>
                <a:lnTo>
                  <a:pt x="491643" y="248631"/>
                </a:lnTo>
                <a:lnTo>
                  <a:pt x="492590" y="238872"/>
                </a:lnTo>
                <a:lnTo>
                  <a:pt x="493538" y="211019"/>
                </a:lnTo>
                <a:lnTo>
                  <a:pt x="494485" y="212450"/>
                </a:lnTo>
                <a:lnTo>
                  <a:pt x="495432" y="185764"/>
                </a:lnTo>
                <a:lnTo>
                  <a:pt x="496379" y="216247"/>
                </a:lnTo>
                <a:lnTo>
                  <a:pt x="497327" y="187118"/>
                </a:lnTo>
                <a:lnTo>
                  <a:pt x="498274" y="199178"/>
                </a:lnTo>
                <a:lnTo>
                  <a:pt x="499221" y="189161"/>
                </a:lnTo>
                <a:lnTo>
                  <a:pt x="500169" y="220011"/>
                </a:lnTo>
                <a:lnTo>
                  <a:pt x="501116" y="191232"/>
                </a:lnTo>
                <a:lnTo>
                  <a:pt x="502063" y="172512"/>
                </a:lnTo>
                <a:lnTo>
                  <a:pt x="503010" y="224019"/>
                </a:lnTo>
                <a:lnTo>
                  <a:pt x="503958" y="178726"/>
                </a:lnTo>
                <a:lnTo>
                  <a:pt x="504905" y="211235"/>
                </a:lnTo>
                <a:lnTo>
                  <a:pt x="505852" y="222913"/>
                </a:lnTo>
                <a:lnTo>
                  <a:pt x="506800" y="229502"/>
                </a:lnTo>
                <a:lnTo>
                  <a:pt x="507747" y="214716"/>
                </a:lnTo>
                <a:lnTo>
                  <a:pt x="508694" y="201224"/>
                </a:lnTo>
                <a:lnTo>
                  <a:pt x="509641" y="247553"/>
                </a:lnTo>
                <a:lnTo>
                  <a:pt x="510589" y="208060"/>
                </a:lnTo>
                <a:lnTo>
                  <a:pt x="511536" y="198425"/>
                </a:lnTo>
                <a:lnTo>
                  <a:pt x="512483" y="250883"/>
                </a:lnTo>
                <a:lnTo>
                  <a:pt x="513431" y="211546"/>
                </a:lnTo>
                <a:lnTo>
                  <a:pt x="514378" y="215384"/>
                </a:lnTo>
                <a:lnTo>
                  <a:pt x="515325" y="192038"/>
                </a:lnTo>
                <a:lnTo>
                  <a:pt x="516273" y="213992"/>
                </a:lnTo>
                <a:lnTo>
                  <a:pt x="517220" y="186937"/>
                </a:lnTo>
                <a:lnTo>
                  <a:pt x="518167" y="219350"/>
                </a:lnTo>
                <a:lnTo>
                  <a:pt x="519114" y="200623"/>
                </a:lnTo>
                <a:lnTo>
                  <a:pt x="520062" y="234737"/>
                </a:lnTo>
                <a:lnTo>
                  <a:pt x="521009" y="196909"/>
                </a:lnTo>
                <a:lnTo>
                  <a:pt x="521956" y="244623"/>
                </a:lnTo>
                <a:lnTo>
                  <a:pt x="522904" y="192296"/>
                </a:lnTo>
                <a:lnTo>
                  <a:pt x="523851" y="180642"/>
                </a:lnTo>
                <a:lnTo>
                  <a:pt x="524798" y="206894"/>
                </a:lnTo>
                <a:lnTo>
                  <a:pt x="525745" y="178998"/>
                </a:lnTo>
                <a:lnTo>
                  <a:pt x="526693" y="219417"/>
                </a:lnTo>
                <a:lnTo>
                  <a:pt x="527640" y="239116"/>
                </a:lnTo>
                <a:lnTo>
                  <a:pt x="528587" y="146829"/>
                </a:lnTo>
                <a:lnTo>
                  <a:pt x="529535" y="221598"/>
                </a:lnTo>
                <a:lnTo>
                  <a:pt x="530482" y="214115"/>
                </a:lnTo>
                <a:lnTo>
                  <a:pt x="531429" y="197654"/>
                </a:lnTo>
                <a:lnTo>
                  <a:pt x="532376" y="222623"/>
                </a:lnTo>
                <a:lnTo>
                  <a:pt x="533324" y="212825"/>
                </a:lnTo>
                <a:lnTo>
                  <a:pt x="534271" y="243022"/>
                </a:lnTo>
                <a:lnTo>
                  <a:pt x="535218" y="246634"/>
                </a:lnTo>
                <a:lnTo>
                  <a:pt x="536166" y="233927"/>
                </a:lnTo>
                <a:lnTo>
                  <a:pt x="537113" y="228622"/>
                </a:lnTo>
                <a:lnTo>
                  <a:pt x="538060" y="208972"/>
                </a:lnTo>
                <a:lnTo>
                  <a:pt x="539007" y="152538"/>
                </a:lnTo>
                <a:lnTo>
                  <a:pt x="539955" y="207657"/>
                </a:lnTo>
                <a:lnTo>
                  <a:pt x="540902" y="202412"/>
                </a:lnTo>
                <a:lnTo>
                  <a:pt x="541849" y="203338"/>
                </a:lnTo>
                <a:lnTo>
                  <a:pt x="542797" y="198966"/>
                </a:lnTo>
                <a:lnTo>
                  <a:pt x="543744" y="178518"/>
                </a:lnTo>
                <a:lnTo>
                  <a:pt x="544691" y="234319"/>
                </a:lnTo>
                <a:lnTo>
                  <a:pt x="545639" y="228530"/>
                </a:lnTo>
                <a:lnTo>
                  <a:pt x="546586" y="219739"/>
                </a:lnTo>
                <a:lnTo>
                  <a:pt x="547533" y="179681"/>
                </a:lnTo>
                <a:lnTo>
                  <a:pt x="548480" y="203158"/>
                </a:lnTo>
                <a:lnTo>
                  <a:pt x="549428" y="192232"/>
                </a:lnTo>
                <a:lnTo>
                  <a:pt x="550375" y="247861"/>
                </a:lnTo>
                <a:lnTo>
                  <a:pt x="551322" y="228014"/>
                </a:lnTo>
                <a:lnTo>
                  <a:pt x="552270" y="208654"/>
                </a:lnTo>
                <a:lnTo>
                  <a:pt x="553217" y="165326"/>
                </a:lnTo>
                <a:lnTo>
                  <a:pt x="554164" y="163764"/>
                </a:lnTo>
                <a:lnTo>
                  <a:pt x="555111" y="169374"/>
                </a:lnTo>
                <a:lnTo>
                  <a:pt x="556059" y="200641"/>
                </a:lnTo>
                <a:lnTo>
                  <a:pt x="557006" y="225016"/>
                </a:lnTo>
                <a:lnTo>
                  <a:pt x="557953" y="158126"/>
                </a:lnTo>
                <a:lnTo>
                  <a:pt x="558901" y="183417"/>
                </a:lnTo>
                <a:lnTo>
                  <a:pt x="559848" y="234450"/>
                </a:lnTo>
                <a:lnTo>
                  <a:pt x="560795" y="194519"/>
                </a:lnTo>
                <a:lnTo>
                  <a:pt x="561742" y="183993"/>
                </a:lnTo>
                <a:lnTo>
                  <a:pt x="562690" y="180253"/>
                </a:lnTo>
                <a:lnTo>
                  <a:pt x="563637" y="208470"/>
                </a:lnTo>
                <a:lnTo>
                  <a:pt x="564584" y="243806"/>
                </a:lnTo>
                <a:lnTo>
                  <a:pt x="565532" y="240579"/>
                </a:lnTo>
                <a:lnTo>
                  <a:pt x="566479" y="218894"/>
                </a:lnTo>
                <a:lnTo>
                  <a:pt x="567426" y="240183"/>
                </a:lnTo>
                <a:lnTo>
                  <a:pt x="568373" y="212376"/>
                </a:lnTo>
                <a:lnTo>
                  <a:pt x="569321" y="219308"/>
                </a:lnTo>
                <a:lnTo>
                  <a:pt x="570268" y="202486"/>
                </a:lnTo>
                <a:lnTo>
                  <a:pt x="571215" y="194816"/>
                </a:lnTo>
                <a:lnTo>
                  <a:pt x="572163" y="211584"/>
                </a:lnTo>
                <a:lnTo>
                  <a:pt x="573110" y="197877"/>
                </a:lnTo>
                <a:lnTo>
                  <a:pt x="574057" y="143380"/>
                </a:lnTo>
                <a:lnTo>
                  <a:pt x="575004" y="232771"/>
                </a:lnTo>
                <a:lnTo>
                  <a:pt x="575952" y="180904"/>
                </a:lnTo>
                <a:lnTo>
                  <a:pt x="576899" y="220736"/>
                </a:lnTo>
                <a:lnTo>
                  <a:pt x="577846" y="170876"/>
                </a:lnTo>
                <a:lnTo>
                  <a:pt x="578794" y="198577"/>
                </a:lnTo>
                <a:lnTo>
                  <a:pt x="579741" y="214412"/>
                </a:lnTo>
                <a:lnTo>
                  <a:pt x="580688" y="177401"/>
                </a:lnTo>
                <a:lnTo>
                  <a:pt x="581636" y="199249"/>
                </a:lnTo>
                <a:lnTo>
                  <a:pt x="582583" y="189175"/>
                </a:lnTo>
                <a:lnTo>
                  <a:pt x="583530" y="208594"/>
                </a:lnTo>
                <a:lnTo>
                  <a:pt x="584477" y="211401"/>
                </a:lnTo>
                <a:lnTo>
                  <a:pt x="585425" y="264505"/>
                </a:lnTo>
                <a:lnTo>
                  <a:pt x="586372" y="213126"/>
                </a:lnTo>
                <a:lnTo>
                  <a:pt x="587319" y="199673"/>
                </a:lnTo>
                <a:lnTo>
                  <a:pt x="588267" y="212065"/>
                </a:lnTo>
                <a:lnTo>
                  <a:pt x="589214" y="243729"/>
                </a:lnTo>
                <a:lnTo>
                  <a:pt x="590161" y="206989"/>
                </a:lnTo>
                <a:lnTo>
                  <a:pt x="591108" y="194424"/>
                </a:lnTo>
                <a:lnTo>
                  <a:pt x="592056" y="177054"/>
                </a:lnTo>
                <a:lnTo>
                  <a:pt x="593003" y="228010"/>
                </a:lnTo>
                <a:lnTo>
                  <a:pt x="593950" y="199287"/>
                </a:lnTo>
                <a:lnTo>
                  <a:pt x="594898" y="215649"/>
                </a:lnTo>
                <a:lnTo>
                  <a:pt x="595845" y="190069"/>
                </a:lnTo>
                <a:lnTo>
                  <a:pt x="596792" y="198775"/>
                </a:lnTo>
                <a:lnTo>
                  <a:pt x="597739" y="221793"/>
                </a:lnTo>
                <a:lnTo>
                  <a:pt x="598687" y="228109"/>
                </a:lnTo>
                <a:lnTo>
                  <a:pt x="599634" y="205424"/>
                </a:lnTo>
                <a:lnTo>
                  <a:pt x="600581" y="202603"/>
                </a:lnTo>
                <a:lnTo>
                  <a:pt x="601529" y="220004"/>
                </a:lnTo>
                <a:lnTo>
                  <a:pt x="602476" y="212175"/>
                </a:lnTo>
                <a:lnTo>
                  <a:pt x="603423" y="221892"/>
                </a:lnTo>
                <a:lnTo>
                  <a:pt x="604370" y="217452"/>
                </a:lnTo>
                <a:lnTo>
                  <a:pt x="605318" y="226554"/>
                </a:lnTo>
                <a:lnTo>
                  <a:pt x="606265" y="223136"/>
                </a:lnTo>
                <a:lnTo>
                  <a:pt x="607212" y="207926"/>
                </a:lnTo>
                <a:lnTo>
                  <a:pt x="608160" y="205876"/>
                </a:lnTo>
                <a:lnTo>
                  <a:pt x="609107" y="207505"/>
                </a:lnTo>
                <a:lnTo>
                  <a:pt x="610054" y="231594"/>
                </a:lnTo>
                <a:lnTo>
                  <a:pt x="611002" y="206912"/>
                </a:lnTo>
                <a:lnTo>
                  <a:pt x="611949" y="203395"/>
                </a:lnTo>
                <a:lnTo>
                  <a:pt x="612896" y="219605"/>
                </a:lnTo>
                <a:lnTo>
                  <a:pt x="613843" y="188227"/>
                </a:lnTo>
                <a:lnTo>
                  <a:pt x="614791" y="212175"/>
                </a:lnTo>
                <a:lnTo>
                  <a:pt x="615738" y="187188"/>
                </a:lnTo>
                <a:lnTo>
                  <a:pt x="616685" y="135130"/>
                </a:lnTo>
                <a:lnTo>
                  <a:pt x="617633" y="177376"/>
                </a:lnTo>
                <a:lnTo>
                  <a:pt x="618580" y="216950"/>
                </a:lnTo>
                <a:lnTo>
                  <a:pt x="619527" y="168522"/>
                </a:lnTo>
                <a:lnTo>
                  <a:pt x="620474" y="143751"/>
                </a:lnTo>
                <a:lnTo>
                  <a:pt x="621422" y="164520"/>
                </a:lnTo>
                <a:lnTo>
                  <a:pt x="622369" y="245386"/>
                </a:lnTo>
                <a:lnTo>
                  <a:pt x="623316" y="162866"/>
                </a:lnTo>
                <a:lnTo>
                  <a:pt x="624264" y="140273"/>
                </a:lnTo>
                <a:lnTo>
                  <a:pt x="625211" y="171190"/>
                </a:lnTo>
                <a:lnTo>
                  <a:pt x="626158" y="210634"/>
                </a:lnTo>
                <a:lnTo>
                  <a:pt x="627105" y="180953"/>
                </a:lnTo>
                <a:lnTo>
                  <a:pt x="628053" y="171689"/>
                </a:lnTo>
                <a:lnTo>
                  <a:pt x="629000" y="176344"/>
                </a:lnTo>
                <a:lnTo>
                  <a:pt x="629947" y="168250"/>
                </a:lnTo>
                <a:lnTo>
                  <a:pt x="630895" y="231354"/>
                </a:lnTo>
                <a:lnTo>
                  <a:pt x="631842" y="223892"/>
                </a:lnTo>
                <a:lnTo>
                  <a:pt x="632789" y="233984"/>
                </a:lnTo>
                <a:lnTo>
                  <a:pt x="633736" y="199545"/>
                </a:lnTo>
                <a:lnTo>
                  <a:pt x="634684" y="155592"/>
                </a:lnTo>
                <a:lnTo>
                  <a:pt x="635631" y="247182"/>
                </a:lnTo>
                <a:lnTo>
                  <a:pt x="636578" y="185555"/>
                </a:lnTo>
                <a:lnTo>
                  <a:pt x="637526" y="196428"/>
                </a:lnTo>
                <a:lnTo>
                  <a:pt x="638473" y="206940"/>
                </a:lnTo>
                <a:lnTo>
                  <a:pt x="639420" y="168557"/>
                </a:lnTo>
                <a:lnTo>
                  <a:pt x="640367" y="167373"/>
                </a:lnTo>
                <a:lnTo>
                  <a:pt x="641315" y="183410"/>
                </a:lnTo>
                <a:lnTo>
                  <a:pt x="642262" y="163874"/>
                </a:lnTo>
                <a:lnTo>
                  <a:pt x="643209" y="188797"/>
                </a:lnTo>
                <a:lnTo>
                  <a:pt x="644157" y="164669"/>
                </a:lnTo>
                <a:lnTo>
                  <a:pt x="645104" y="239756"/>
                </a:lnTo>
                <a:lnTo>
                  <a:pt x="646051" y="205498"/>
                </a:lnTo>
                <a:lnTo>
                  <a:pt x="646999" y="251194"/>
                </a:lnTo>
                <a:lnTo>
                  <a:pt x="647946" y="202087"/>
                </a:lnTo>
                <a:lnTo>
                  <a:pt x="648893" y="216780"/>
                </a:lnTo>
                <a:lnTo>
                  <a:pt x="649840" y="213313"/>
                </a:lnTo>
                <a:lnTo>
                  <a:pt x="650788" y="204179"/>
                </a:lnTo>
                <a:lnTo>
                  <a:pt x="651735" y="172399"/>
                </a:lnTo>
                <a:lnTo>
                  <a:pt x="652682" y="228625"/>
                </a:lnTo>
                <a:lnTo>
                  <a:pt x="653630" y="176422"/>
                </a:lnTo>
                <a:lnTo>
                  <a:pt x="654577" y="179758"/>
                </a:lnTo>
                <a:lnTo>
                  <a:pt x="655524" y="150855"/>
                </a:lnTo>
                <a:lnTo>
                  <a:pt x="656471" y="159745"/>
                </a:lnTo>
                <a:lnTo>
                  <a:pt x="657419" y="202525"/>
                </a:lnTo>
                <a:lnTo>
                  <a:pt x="658366" y="152298"/>
                </a:lnTo>
                <a:lnTo>
                  <a:pt x="659313" y="144253"/>
                </a:lnTo>
                <a:lnTo>
                  <a:pt x="660261" y="170925"/>
                </a:lnTo>
                <a:lnTo>
                  <a:pt x="661208" y="184459"/>
                </a:lnTo>
                <a:lnTo>
                  <a:pt x="662155" y="160565"/>
                </a:lnTo>
                <a:lnTo>
                  <a:pt x="663102" y="139707"/>
                </a:lnTo>
                <a:lnTo>
                  <a:pt x="664050" y="205021"/>
                </a:lnTo>
                <a:lnTo>
                  <a:pt x="664997" y="160236"/>
                </a:lnTo>
                <a:lnTo>
                  <a:pt x="665944" y="184201"/>
                </a:lnTo>
                <a:lnTo>
                  <a:pt x="666892" y="187513"/>
                </a:lnTo>
                <a:lnTo>
                  <a:pt x="667839" y="227133"/>
                </a:lnTo>
                <a:lnTo>
                  <a:pt x="668786" y="220389"/>
                </a:lnTo>
                <a:lnTo>
                  <a:pt x="669733" y="197842"/>
                </a:lnTo>
                <a:lnTo>
                  <a:pt x="670681" y="188390"/>
                </a:lnTo>
                <a:lnTo>
                  <a:pt x="671628" y="237448"/>
                </a:lnTo>
                <a:lnTo>
                  <a:pt x="672575" y="227148"/>
                </a:lnTo>
                <a:lnTo>
                  <a:pt x="673523" y="185880"/>
                </a:lnTo>
                <a:lnTo>
                  <a:pt x="674470" y="181508"/>
                </a:lnTo>
                <a:lnTo>
                  <a:pt x="675417" y="225889"/>
                </a:lnTo>
                <a:lnTo>
                  <a:pt x="676365" y="203197"/>
                </a:lnTo>
                <a:lnTo>
                  <a:pt x="677312" y="212200"/>
                </a:lnTo>
                <a:lnTo>
                  <a:pt x="678259" y="272720"/>
                </a:lnTo>
                <a:lnTo>
                  <a:pt x="679206" y="188005"/>
                </a:lnTo>
                <a:lnTo>
                  <a:pt x="680154" y="208746"/>
                </a:lnTo>
                <a:lnTo>
                  <a:pt x="681101" y="196626"/>
                </a:lnTo>
                <a:lnTo>
                  <a:pt x="682048" y="168872"/>
                </a:lnTo>
                <a:lnTo>
                  <a:pt x="682996" y="213207"/>
                </a:lnTo>
                <a:lnTo>
                  <a:pt x="683943" y="190776"/>
                </a:lnTo>
                <a:lnTo>
                  <a:pt x="684890" y="142164"/>
                </a:lnTo>
                <a:lnTo>
                  <a:pt x="685837" y="170469"/>
                </a:lnTo>
                <a:lnTo>
                  <a:pt x="686785" y="173767"/>
                </a:lnTo>
                <a:lnTo>
                  <a:pt x="687732" y="117955"/>
                </a:lnTo>
                <a:lnTo>
                  <a:pt x="688679" y="144178"/>
                </a:lnTo>
                <a:lnTo>
                  <a:pt x="689627" y="142355"/>
                </a:lnTo>
                <a:lnTo>
                  <a:pt x="690574" y="112522"/>
                </a:lnTo>
                <a:lnTo>
                  <a:pt x="691521" y="197262"/>
                </a:lnTo>
                <a:lnTo>
                  <a:pt x="692468" y="187199"/>
                </a:lnTo>
                <a:lnTo>
                  <a:pt x="693416" y="257758"/>
                </a:lnTo>
                <a:lnTo>
                  <a:pt x="694363" y="179981"/>
                </a:lnTo>
                <a:lnTo>
                  <a:pt x="695310" y="197110"/>
                </a:lnTo>
                <a:lnTo>
                  <a:pt x="696258" y="139665"/>
                </a:lnTo>
                <a:lnTo>
                  <a:pt x="697205" y="144652"/>
                </a:lnTo>
                <a:lnTo>
                  <a:pt x="698152" y="181017"/>
                </a:lnTo>
                <a:lnTo>
                  <a:pt x="699099" y="148399"/>
                </a:lnTo>
                <a:lnTo>
                  <a:pt x="700047" y="201189"/>
                </a:lnTo>
                <a:lnTo>
                  <a:pt x="700994" y="183505"/>
                </a:lnTo>
                <a:lnTo>
                  <a:pt x="701941" y="221354"/>
                </a:lnTo>
                <a:lnTo>
                  <a:pt x="702889" y="153648"/>
                </a:lnTo>
                <a:lnTo>
                  <a:pt x="703836" y="117025"/>
                </a:lnTo>
                <a:lnTo>
                  <a:pt x="704783" y="204872"/>
                </a:lnTo>
                <a:lnTo>
                  <a:pt x="705731" y="160254"/>
                </a:lnTo>
                <a:lnTo>
                  <a:pt x="706678" y="155196"/>
                </a:lnTo>
                <a:lnTo>
                  <a:pt x="707625" y="181052"/>
                </a:lnTo>
                <a:lnTo>
                  <a:pt x="708572" y="160661"/>
                </a:lnTo>
                <a:lnTo>
                  <a:pt x="709520" y="156016"/>
                </a:lnTo>
                <a:lnTo>
                  <a:pt x="710467" y="157299"/>
                </a:lnTo>
                <a:lnTo>
                  <a:pt x="711414" y="207117"/>
                </a:lnTo>
                <a:lnTo>
                  <a:pt x="712362" y="164354"/>
                </a:lnTo>
                <a:lnTo>
                  <a:pt x="713309" y="146331"/>
                </a:lnTo>
                <a:lnTo>
                  <a:pt x="714256" y="179557"/>
                </a:lnTo>
                <a:lnTo>
                  <a:pt x="715203" y="97765"/>
                </a:lnTo>
                <a:lnTo>
                  <a:pt x="716151" y="174608"/>
                </a:lnTo>
                <a:lnTo>
                  <a:pt x="717098" y="126367"/>
                </a:lnTo>
                <a:lnTo>
                  <a:pt x="718045" y="169335"/>
                </a:lnTo>
                <a:lnTo>
                  <a:pt x="718993" y="138972"/>
                </a:lnTo>
                <a:lnTo>
                  <a:pt x="719940" y="198899"/>
                </a:lnTo>
                <a:lnTo>
                  <a:pt x="720887" y="150343"/>
                </a:lnTo>
                <a:lnTo>
                  <a:pt x="721834" y="132245"/>
                </a:lnTo>
                <a:lnTo>
                  <a:pt x="722782" y="117902"/>
                </a:lnTo>
                <a:lnTo>
                  <a:pt x="723729" y="143945"/>
                </a:lnTo>
                <a:lnTo>
                  <a:pt x="724676" y="177747"/>
                </a:lnTo>
                <a:lnTo>
                  <a:pt x="725624" y="144150"/>
                </a:lnTo>
                <a:lnTo>
                  <a:pt x="726571" y="186124"/>
                </a:lnTo>
                <a:lnTo>
                  <a:pt x="727518" y="119457"/>
                </a:lnTo>
                <a:lnTo>
                  <a:pt x="728465" y="199043"/>
                </a:lnTo>
                <a:lnTo>
                  <a:pt x="729413" y="180455"/>
                </a:lnTo>
                <a:lnTo>
                  <a:pt x="730360" y="211786"/>
                </a:lnTo>
                <a:lnTo>
                  <a:pt x="731307" y="174700"/>
                </a:lnTo>
                <a:lnTo>
                  <a:pt x="732255" y="150011"/>
                </a:lnTo>
                <a:lnTo>
                  <a:pt x="733202" y="194240"/>
                </a:lnTo>
                <a:lnTo>
                  <a:pt x="734149" y="188860"/>
                </a:lnTo>
                <a:lnTo>
                  <a:pt x="735096" y="152545"/>
                </a:lnTo>
                <a:lnTo>
                  <a:pt x="736044" y="153061"/>
                </a:lnTo>
                <a:lnTo>
                  <a:pt x="736991" y="160922"/>
                </a:lnTo>
                <a:lnTo>
                  <a:pt x="737938" y="144730"/>
                </a:lnTo>
                <a:lnTo>
                  <a:pt x="738886" y="158391"/>
                </a:lnTo>
                <a:lnTo>
                  <a:pt x="739833" y="146151"/>
                </a:lnTo>
                <a:lnTo>
                  <a:pt x="740780" y="176648"/>
                </a:lnTo>
                <a:lnTo>
                  <a:pt x="741728" y="143624"/>
                </a:lnTo>
                <a:lnTo>
                  <a:pt x="742675" y="137516"/>
                </a:lnTo>
                <a:lnTo>
                  <a:pt x="743622" y="105856"/>
                </a:lnTo>
                <a:lnTo>
                  <a:pt x="744569" y="109988"/>
                </a:lnTo>
                <a:lnTo>
                  <a:pt x="745517" y="172933"/>
                </a:lnTo>
                <a:lnTo>
                  <a:pt x="746464" y="195565"/>
                </a:lnTo>
                <a:lnTo>
                  <a:pt x="747411" y="144889"/>
                </a:lnTo>
                <a:lnTo>
                  <a:pt x="748359" y="190338"/>
                </a:lnTo>
                <a:lnTo>
                  <a:pt x="749306" y="138180"/>
                </a:lnTo>
                <a:lnTo>
                  <a:pt x="750253" y="108259"/>
                </a:lnTo>
                <a:lnTo>
                  <a:pt x="751200" y="145469"/>
                </a:lnTo>
                <a:lnTo>
                  <a:pt x="752148" y="133995"/>
                </a:lnTo>
                <a:lnTo>
                  <a:pt x="753095" y="170434"/>
                </a:lnTo>
                <a:lnTo>
                  <a:pt x="754042" y="129761"/>
                </a:lnTo>
                <a:lnTo>
                  <a:pt x="754990" y="141457"/>
                </a:lnTo>
                <a:lnTo>
                  <a:pt x="755937" y="175669"/>
                </a:lnTo>
                <a:lnTo>
                  <a:pt x="756884" y="121956"/>
                </a:lnTo>
                <a:lnTo>
                  <a:pt x="757831" y="133772"/>
                </a:lnTo>
                <a:lnTo>
                  <a:pt x="758779" y="160091"/>
                </a:lnTo>
                <a:lnTo>
                  <a:pt x="759726" y="177666"/>
                </a:lnTo>
                <a:lnTo>
                  <a:pt x="760673" y="196986"/>
                </a:lnTo>
                <a:lnTo>
                  <a:pt x="761621" y="138099"/>
                </a:lnTo>
                <a:lnTo>
                  <a:pt x="762568" y="156843"/>
                </a:lnTo>
                <a:lnTo>
                  <a:pt x="763515" y="186711"/>
                </a:lnTo>
                <a:lnTo>
                  <a:pt x="764462" y="124614"/>
                </a:lnTo>
                <a:lnTo>
                  <a:pt x="765410" y="132906"/>
                </a:lnTo>
                <a:lnTo>
                  <a:pt x="766357" y="139732"/>
                </a:lnTo>
                <a:lnTo>
                  <a:pt x="767304" y="136674"/>
                </a:lnTo>
                <a:lnTo>
                  <a:pt x="768252" y="137282"/>
                </a:lnTo>
                <a:lnTo>
                  <a:pt x="769199" y="122044"/>
                </a:lnTo>
                <a:lnTo>
                  <a:pt x="770146" y="106608"/>
                </a:lnTo>
                <a:lnTo>
                  <a:pt x="771094" y="135253"/>
                </a:lnTo>
                <a:lnTo>
                  <a:pt x="772041" y="151149"/>
                </a:lnTo>
                <a:lnTo>
                  <a:pt x="772988" y="144072"/>
                </a:lnTo>
                <a:lnTo>
                  <a:pt x="773935" y="93166"/>
                </a:lnTo>
                <a:lnTo>
                  <a:pt x="774883" y="133058"/>
                </a:lnTo>
                <a:lnTo>
                  <a:pt x="775830" y="177150"/>
                </a:lnTo>
                <a:lnTo>
                  <a:pt x="776777" y="158024"/>
                </a:lnTo>
                <a:lnTo>
                  <a:pt x="777725" y="153379"/>
                </a:lnTo>
                <a:lnTo>
                  <a:pt x="778672" y="118273"/>
                </a:lnTo>
                <a:lnTo>
                  <a:pt x="779619" y="128955"/>
                </a:lnTo>
                <a:lnTo>
                  <a:pt x="780566" y="142906"/>
                </a:lnTo>
                <a:lnTo>
                  <a:pt x="781514" y="149261"/>
                </a:lnTo>
                <a:lnTo>
                  <a:pt x="782461" y="108256"/>
                </a:lnTo>
                <a:lnTo>
                  <a:pt x="783408" y="111918"/>
                </a:lnTo>
                <a:lnTo>
                  <a:pt x="784356" y="169515"/>
                </a:lnTo>
                <a:lnTo>
                  <a:pt x="785303" y="117481"/>
                </a:lnTo>
                <a:lnTo>
                  <a:pt x="786250" y="124140"/>
                </a:lnTo>
                <a:lnTo>
                  <a:pt x="787197" y="154832"/>
                </a:lnTo>
                <a:lnTo>
                  <a:pt x="788145" y="167179"/>
                </a:lnTo>
                <a:lnTo>
                  <a:pt x="789092" y="115021"/>
                </a:lnTo>
                <a:lnTo>
                  <a:pt x="790039" y="174064"/>
                </a:lnTo>
                <a:lnTo>
                  <a:pt x="790987" y="91664"/>
                </a:lnTo>
                <a:lnTo>
                  <a:pt x="791934" y="155309"/>
                </a:lnTo>
                <a:lnTo>
                  <a:pt x="792881" y="117866"/>
                </a:lnTo>
                <a:lnTo>
                  <a:pt x="793828" y="133189"/>
                </a:lnTo>
                <a:lnTo>
                  <a:pt x="794776" y="161007"/>
                </a:lnTo>
                <a:lnTo>
                  <a:pt x="795723" y="129538"/>
                </a:lnTo>
                <a:lnTo>
                  <a:pt x="796670" y="148614"/>
                </a:lnTo>
                <a:lnTo>
                  <a:pt x="797618" y="157494"/>
                </a:lnTo>
                <a:lnTo>
                  <a:pt x="798565" y="116523"/>
                </a:lnTo>
                <a:lnTo>
                  <a:pt x="799512" y="189196"/>
                </a:lnTo>
                <a:lnTo>
                  <a:pt x="800459" y="115891"/>
                </a:lnTo>
                <a:lnTo>
                  <a:pt x="801407" y="115830"/>
                </a:lnTo>
                <a:lnTo>
                  <a:pt x="802354" y="134310"/>
                </a:lnTo>
                <a:lnTo>
                  <a:pt x="803301" y="114890"/>
                </a:lnTo>
                <a:lnTo>
                  <a:pt x="804249" y="155659"/>
                </a:lnTo>
                <a:lnTo>
                  <a:pt x="805196" y="125477"/>
                </a:lnTo>
                <a:lnTo>
                  <a:pt x="806143" y="143401"/>
                </a:lnTo>
                <a:lnTo>
                  <a:pt x="807091" y="83955"/>
                </a:lnTo>
                <a:lnTo>
                  <a:pt x="808038" y="168204"/>
                </a:lnTo>
                <a:lnTo>
                  <a:pt x="808985" y="105933"/>
                </a:lnTo>
                <a:lnTo>
                  <a:pt x="809932" y="126526"/>
                </a:lnTo>
                <a:lnTo>
                  <a:pt x="810880" y="130492"/>
                </a:lnTo>
                <a:lnTo>
                  <a:pt x="811827" y="109553"/>
                </a:lnTo>
                <a:lnTo>
                  <a:pt x="812774" y="141828"/>
                </a:lnTo>
                <a:lnTo>
                  <a:pt x="813722" y="129414"/>
                </a:lnTo>
                <a:lnTo>
                  <a:pt x="814669" y="112731"/>
                </a:lnTo>
                <a:lnTo>
                  <a:pt x="815616" y="107923"/>
                </a:lnTo>
                <a:lnTo>
                  <a:pt x="816563" y="122864"/>
                </a:lnTo>
                <a:lnTo>
                  <a:pt x="817511" y="109436"/>
                </a:lnTo>
                <a:lnTo>
                  <a:pt x="818458" y="131305"/>
                </a:lnTo>
                <a:lnTo>
                  <a:pt x="819405" y="75313"/>
                </a:lnTo>
                <a:lnTo>
                  <a:pt x="820353" y="176627"/>
                </a:lnTo>
                <a:lnTo>
                  <a:pt x="821300" y="97355"/>
                </a:lnTo>
                <a:lnTo>
                  <a:pt x="822247" y="110536"/>
                </a:lnTo>
                <a:lnTo>
                  <a:pt x="823194" y="85259"/>
                </a:lnTo>
                <a:lnTo>
                  <a:pt x="824142" y="127438"/>
                </a:lnTo>
                <a:lnTo>
                  <a:pt x="825089" y="147257"/>
                </a:lnTo>
                <a:lnTo>
                  <a:pt x="826036" y="66444"/>
                </a:lnTo>
                <a:lnTo>
                  <a:pt x="826984" y="139177"/>
                </a:lnTo>
                <a:lnTo>
                  <a:pt x="827931" y="111412"/>
                </a:lnTo>
                <a:lnTo>
                  <a:pt x="828878" y="93371"/>
                </a:lnTo>
                <a:lnTo>
                  <a:pt x="829825" y="92226"/>
                </a:lnTo>
                <a:lnTo>
                  <a:pt x="830773" y="61870"/>
                </a:lnTo>
                <a:lnTo>
                  <a:pt x="831720" y="157886"/>
                </a:lnTo>
                <a:lnTo>
                  <a:pt x="832667" y="117831"/>
                </a:lnTo>
                <a:lnTo>
                  <a:pt x="833615" y="96195"/>
                </a:lnTo>
                <a:lnTo>
                  <a:pt x="834562" y="117262"/>
                </a:lnTo>
                <a:lnTo>
                  <a:pt x="835509" y="192936"/>
                </a:lnTo>
                <a:lnTo>
                  <a:pt x="836457" y="117767"/>
                </a:lnTo>
                <a:lnTo>
                  <a:pt x="837404" y="178150"/>
                </a:lnTo>
                <a:lnTo>
                  <a:pt x="838351" y="119853"/>
                </a:lnTo>
                <a:lnTo>
                  <a:pt x="839298" y="115477"/>
                </a:lnTo>
                <a:lnTo>
                  <a:pt x="840246" y="161661"/>
                </a:lnTo>
                <a:lnTo>
                  <a:pt x="841193" y="121535"/>
                </a:lnTo>
                <a:lnTo>
                  <a:pt x="842140" y="84301"/>
                </a:lnTo>
                <a:lnTo>
                  <a:pt x="843088" y="22597"/>
                </a:lnTo>
                <a:lnTo>
                  <a:pt x="844035" y="107545"/>
                </a:lnTo>
                <a:lnTo>
                  <a:pt x="844982" y="110790"/>
                </a:lnTo>
                <a:lnTo>
                  <a:pt x="845929" y="157476"/>
                </a:lnTo>
                <a:lnTo>
                  <a:pt x="846877" y="102431"/>
                </a:lnTo>
                <a:lnTo>
                  <a:pt x="847824" y="127484"/>
                </a:lnTo>
                <a:lnTo>
                  <a:pt x="848771" y="110111"/>
                </a:lnTo>
                <a:lnTo>
                  <a:pt x="849719" y="124434"/>
                </a:lnTo>
                <a:lnTo>
                  <a:pt x="850666" y="116057"/>
                </a:lnTo>
                <a:lnTo>
                  <a:pt x="851613" y="109740"/>
                </a:lnTo>
                <a:lnTo>
                  <a:pt x="852560" y="131676"/>
                </a:lnTo>
                <a:lnTo>
                  <a:pt x="853508" y="155217"/>
                </a:lnTo>
                <a:lnTo>
                  <a:pt x="854455" y="121571"/>
                </a:lnTo>
                <a:lnTo>
                  <a:pt x="855402" y="88373"/>
                </a:lnTo>
                <a:lnTo>
                  <a:pt x="856350" y="125201"/>
                </a:lnTo>
                <a:lnTo>
                  <a:pt x="857297" y="94743"/>
                </a:lnTo>
                <a:lnTo>
                  <a:pt x="858244" y="75977"/>
                </a:lnTo>
                <a:lnTo>
                  <a:pt x="859191" y="57134"/>
                </a:lnTo>
                <a:lnTo>
                  <a:pt x="860139" y="132617"/>
                </a:lnTo>
                <a:lnTo>
                  <a:pt x="861086" y="132691"/>
                </a:lnTo>
                <a:lnTo>
                  <a:pt x="862033" y="143203"/>
                </a:lnTo>
                <a:lnTo>
                  <a:pt x="862981" y="115283"/>
                </a:lnTo>
                <a:lnTo>
                  <a:pt x="863928" y="152920"/>
                </a:lnTo>
                <a:lnTo>
                  <a:pt x="864875" y="135748"/>
                </a:lnTo>
                <a:lnTo>
                  <a:pt x="865823" y="144415"/>
                </a:lnTo>
                <a:lnTo>
                  <a:pt x="866770" y="137067"/>
                </a:lnTo>
                <a:lnTo>
                  <a:pt x="867717" y="74722"/>
                </a:lnTo>
                <a:lnTo>
                  <a:pt x="868664" y="72870"/>
                </a:lnTo>
                <a:lnTo>
                  <a:pt x="869612" y="56268"/>
                </a:lnTo>
                <a:lnTo>
                  <a:pt x="870559" y="96747"/>
                </a:lnTo>
                <a:lnTo>
                  <a:pt x="871506" y="52814"/>
                </a:lnTo>
                <a:lnTo>
                  <a:pt x="872454" y="90194"/>
                </a:lnTo>
                <a:lnTo>
                  <a:pt x="873401" y="115657"/>
                </a:lnTo>
                <a:lnTo>
                  <a:pt x="874348" y="73662"/>
                </a:lnTo>
                <a:lnTo>
                  <a:pt x="875295" y="84245"/>
                </a:lnTo>
                <a:lnTo>
                  <a:pt x="876243" y="100525"/>
                </a:lnTo>
                <a:lnTo>
                  <a:pt x="877190" y="58201"/>
                </a:lnTo>
                <a:lnTo>
                  <a:pt x="878137" y="48032"/>
                </a:lnTo>
                <a:lnTo>
                  <a:pt x="879085" y="78741"/>
                </a:lnTo>
                <a:lnTo>
                  <a:pt x="880032" y="98005"/>
                </a:lnTo>
                <a:lnTo>
                  <a:pt x="880979" y="54723"/>
                </a:lnTo>
                <a:lnTo>
                  <a:pt x="881926" y="17330"/>
                </a:lnTo>
                <a:lnTo>
                  <a:pt x="882874" y="148339"/>
                </a:lnTo>
                <a:lnTo>
                  <a:pt x="883821" y="122334"/>
                </a:lnTo>
                <a:lnTo>
                  <a:pt x="884768" y="115647"/>
                </a:lnTo>
                <a:lnTo>
                  <a:pt x="885716" y="68378"/>
                </a:lnTo>
                <a:lnTo>
                  <a:pt x="886663" y="111094"/>
                </a:lnTo>
                <a:lnTo>
                  <a:pt x="887610" y="58671"/>
                </a:lnTo>
                <a:lnTo>
                  <a:pt x="888557" y="72690"/>
                </a:lnTo>
                <a:lnTo>
                  <a:pt x="889505" y="38655"/>
                </a:lnTo>
                <a:lnTo>
                  <a:pt x="890452" y="64030"/>
                </a:lnTo>
                <a:lnTo>
                  <a:pt x="891399" y="32480"/>
                </a:lnTo>
                <a:lnTo>
                  <a:pt x="892347" y="28298"/>
                </a:lnTo>
                <a:lnTo>
                  <a:pt x="893294" y="98571"/>
                </a:lnTo>
                <a:lnTo>
                  <a:pt x="894241" y="68074"/>
                </a:lnTo>
                <a:lnTo>
                  <a:pt x="895188" y="114222"/>
                </a:lnTo>
                <a:lnTo>
                  <a:pt x="896136" y="88288"/>
                </a:lnTo>
                <a:lnTo>
                  <a:pt x="897083" y="147483"/>
                </a:lnTo>
                <a:lnTo>
                  <a:pt x="898030" y="61747"/>
                </a:lnTo>
                <a:lnTo>
                  <a:pt x="898978" y="94315"/>
                </a:lnTo>
                <a:lnTo>
                  <a:pt x="899925" y="66147"/>
                </a:lnTo>
                <a:lnTo>
                  <a:pt x="900872" y="74040"/>
                </a:lnTo>
                <a:lnTo>
                  <a:pt x="901820" y="86609"/>
                </a:lnTo>
                <a:lnTo>
                  <a:pt x="902767" y="68310"/>
                </a:lnTo>
                <a:lnTo>
                  <a:pt x="903714" y="64203"/>
                </a:lnTo>
                <a:lnTo>
                  <a:pt x="904661" y="73100"/>
                </a:lnTo>
                <a:lnTo>
                  <a:pt x="905609" y="48410"/>
                </a:lnTo>
                <a:lnTo>
                  <a:pt x="906556" y="101034"/>
                </a:lnTo>
                <a:lnTo>
                  <a:pt x="907503" y="78579"/>
                </a:lnTo>
                <a:lnTo>
                  <a:pt x="908451" y="75694"/>
                </a:lnTo>
                <a:lnTo>
                  <a:pt x="909398" y="38930"/>
                </a:lnTo>
                <a:lnTo>
                  <a:pt x="910345" y="68462"/>
                </a:lnTo>
                <a:lnTo>
                  <a:pt x="911292" y="102621"/>
                </a:lnTo>
                <a:lnTo>
                  <a:pt x="912240" y="80908"/>
                </a:lnTo>
                <a:lnTo>
                  <a:pt x="913187" y="83220"/>
                </a:lnTo>
                <a:lnTo>
                  <a:pt x="914134" y="91409"/>
                </a:lnTo>
                <a:lnTo>
                  <a:pt x="915082" y="70573"/>
                </a:lnTo>
                <a:lnTo>
                  <a:pt x="916029" y="96008"/>
                </a:lnTo>
                <a:lnTo>
                  <a:pt x="916976" y="53617"/>
                </a:lnTo>
                <a:lnTo>
                  <a:pt x="917923" y="88744"/>
                </a:lnTo>
                <a:lnTo>
                  <a:pt x="918871" y="100398"/>
                </a:lnTo>
                <a:lnTo>
                  <a:pt x="919818" y="84839"/>
                </a:lnTo>
                <a:lnTo>
                  <a:pt x="920765" y="101667"/>
                </a:lnTo>
                <a:lnTo>
                  <a:pt x="921713" y="121822"/>
                </a:lnTo>
                <a:lnTo>
                  <a:pt x="922660" y="72835"/>
                </a:lnTo>
                <a:lnTo>
                  <a:pt x="923607" y="70767"/>
                </a:lnTo>
                <a:lnTo>
                  <a:pt x="924554" y="52624"/>
                </a:lnTo>
                <a:lnTo>
                  <a:pt x="925502" y="72612"/>
                </a:lnTo>
                <a:lnTo>
                  <a:pt x="926449" y="86581"/>
                </a:lnTo>
                <a:lnTo>
                  <a:pt x="927396" y="39630"/>
                </a:lnTo>
                <a:lnTo>
                  <a:pt x="928344" y="0"/>
                </a:lnTo>
                <a:lnTo>
                  <a:pt x="929291" y="64249"/>
                </a:lnTo>
                <a:lnTo>
                  <a:pt x="930238" y="59110"/>
                </a:lnTo>
                <a:lnTo>
                  <a:pt x="931186" y="73574"/>
                </a:lnTo>
                <a:lnTo>
                  <a:pt x="932133" y="46134"/>
                </a:lnTo>
                <a:lnTo>
                  <a:pt x="933080" y="36513"/>
                </a:lnTo>
                <a:lnTo>
                  <a:pt x="934027" y="71743"/>
                </a:lnTo>
                <a:lnTo>
                  <a:pt x="934975" y="58541"/>
                </a:lnTo>
                <a:lnTo>
                  <a:pt x="935922" y="79176"/>
                </a:lnTo>
                <a:lnTo>
                  <a:pt x="936869" y="21596"/>
                </a:lnTo>
                <a:lnTo>
                  <a:pt x="937817" y="49449"/>
                </a:lnTo>
                <a:lnTo>
                  <a:pt x="938764" y="40005"/>
                </a:lnTo>
                <a:lnTo>
                  <a:pt x="939711" y="41415"/>
                </a:lnTo>
                <a:lnTo>
                  <a:pt x="940658" y="57144"/>
                </a:lnTo>
                <a:lnTo>
                  <a:pt x="941606" y="59509"/>
                </a:lnTo>
                <a:lnTo>
                  <a:pt x="942553" y="67254"/>
                </a:lnTo>
                <a:lnTo>
                  <a:pt x="943500" y="67854"/>
                </a:lnTo>
                <a:lnTo>
                  <a:pt x="944448" y="226"/>
                </a:lnTo>
                <a:lnTo>
                  <a:pt x="945395" y="90077"/>
                </a:lnTo>
                <a:lnTo>
                  <a:pt x="946342" y="67123"/>
                </a:lnTo>
                <a:lnTo>
                  <a:pt x="947289" y="91678"/>
                </a:lnTo>
                <a:lnTo>
                  <a:pt x="947403" y="90794"/>
                </a:lnTo>
              </a:path>
            </a:pathLst>
          </a:custGeom>
          <a:ln w="5301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816044" y="1770790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19" h="382269">
                <a:moveTo>
                  <a:pt x="0" y="381743"/>
                </a:moveTo>
                <a:lnTo>
                  <a:pt x="947289" y="381743"/>
                </a:lnTo>
              </a:path>
              <a:path w="947419" h="382269">
                <a:moveTo>
                  <a:pt x="0" y="381743"/>
                </a:moveTo>
                <a:lnTo>
                  <a:pt x="0" y="372270"/>
                </a:lnTo>
              </a:path>
              <a:path w="947419" h="382269">
                <a:moveTo>
                  <a:pt x="189457" y="381743"/>
                </a:moveTo>
                <a:lnTo>
                  <a:pt x="189457" y="372270"/>
                </a:lnTo>
              </a:path>
              <a:path w="947419" h="382269">
                <a:moveTo>
                  <a:pt x="378915" y="381743"/>
                </a:moveTo>
                <a:lnTo>
                  <a:pt x="378915" y="372270"/>
                </a:lnTo>
              </a:path>
              <a:path w="947419" h="382269">
                <a:moveTo>
                  <a:pt x="568373" y="381743"/>
                </a:moveTo>
                <a:lnTo>
                  <a:pt x="568373" y="372270"/>
                </a:lnTo>
              </a:path>
              <a:path w="947419" h="382269">
                <a:moveTo>
                  <a:pt x="757831" y="381743"/>
                </a:moveTo>
                <a:lnTo>
                  <a:pt x="757831" y="372270"/>
                </a:lnTo>
              </a:path>
              <a:path w="947419" h="382269">
                <a:moveTo>
                  <a:pt x="947289" y="381743"/>
                </a:moveTo>
                <a:lnTo>
                  <a:pt x="947289" y="372270"/>
                </a:lnTo>
              </a:path>
              <a:path w="947419" h="382269">
                <a:moveTo>
                  <a:pt x="0" y="0"/>
                </a:moveTo>
                <a:lnTo>
                  <a:pt x="947289" y="0"/>
                </a:lnTo>
              </a:path>
              <a:path w="947419" h="382269">
                <a:moveTo>
                  <a:pt x="0" y="0"/>
                </a:moveTo>
                <a:lnTo>
                  <a:pt x="0" y="9472"/>
                </a:lnTo>
              </a:path>
              <a:path w="947419" h="382269">
                <a:moveTo>
                  <a:pt x="189457" y="0"/>
                </a:moveTo>
                <a:lnTo>
                  <a:pt x="189457" y="9472"/>
                </a:lnTo>
              </a:path>
              <a:path w="947419" h="382269">
                <a:moveTo>
                  <a:pt x="378915" y="0"/>
                </a:moveTo>
                <a:lnTo>
                  <a:pt x="378915" y="9472"/>
                </a:lnTo>
              </a:path>
              <a:path w="947419" h="382269">
                <a:moveTo>
                  <a:pt x="568373" y="0"/>
                </a:moveTo>
                <a:lnTo>
                  <a:pt x="568373" y="9472"/>
                </a:lnTo>
              </a:path>
              <a:path w="947419" h="382269">
                <a:moveTo>
                  <a:pt x="757831" y="0"/>
                </a:moveTo>
                <a:lnTo>
                  <a:pt x="757831" y="9472"/>
                </a:lnTo>
              </a:path>
              <a:path w="947419" h="382269">
                <a:moveTo>
                  <a:pt x="947289" y="0"/>
                </a:moveTo>
                <a:lnTo>
                  <a:pt x="947289" y="9472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1790972" y="2154680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959222" y="2154680"/>
            <a:ext cx="65913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200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400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600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800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706451" y="2154680"/>
            <a:ext cx="11239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1000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1816044" y="1770790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19" h="382269">
                <a:moveTo>
                  <a:pt x="0" y="381743"/>
                </a:moveTo>
                <a:lnTo>
                  <a:pt x="0" y="0"/>
                </a:lnTo>
              </a:path>
              <a:path w="947419" h="382269">
                <a:moveTo>
                  <a:pt x="947289" y="381743"/>
                </a:moveTo>
                <a:lnTo>
                  <a:pt x="947289" y="0"/>
                </a:lnTo>
              </a:path>
              <a:path w="947419" h="382269">
                <a:moveTo>
                  <a:pt x="0" y="381538"/>
                </a:moveTo>
                <a:lnTo>
                  <a:pt x="9473" y="381538"/>
                </a:lnTo>
              </a:path>
              <a:path w="947419" h="382269">
                <a:moveTo>
                  <a:pt x="0" y="286155"/>
                </a:moveTo>
                <a:lnTo>
                  <a:pt x="9473" y="286155"/>
                </a:lnTo>
              </a:path>
              <a:path w="947419" h="382269">
                <a:moveTo>
                  <a:pt x="0" y="190769"/>
                </a:moveTo>
                <a:lnTo>
                  <a:pt x="9473" y="190769"/>
                </a:lnTo>
              </a:path>
              <a:path w="947419" h="382269">
                <a:moveTo>
                  <a:pt x="0" y="95386"/>
                </a:moveTo>
                <a:lnTo>
                  <a:pt x="9473" y="95386"/>
                </a:lnTo>
              </a:path>
              <a:path w="947419" h="382269">
                <a:moveTo>
                  <a:pt x="0" y="0"/>
                </a:moveTo>
                <a:lnTo>
                  <a:pt x="9473" y="0"/>
                </a:lnTo>
              </a:path>
              <a:path w="947419" h="382269">
                <a:moveTo>
                  <a:pt x="947289" y="381538"/>
                </a:moveTo>
                <a:lnTo>
                  <a:pt x="937817" y="381538"/>
                </a:lnTo>
              </a:path>
              <a:path w="947419" h="382269">
                <a:moveTo>
                  <a:pt x="947289" y="286155"/>
                </a:moveTo>
                <a:lnTo>
                  <a:pt x="937817" y="286155"/>
                </a:lnTo>
              </a:path>
              <a:path w="947419" h="382269">
                <a:moveTo>
                  <a:pt x="947289" y="190769"/>
                </a:moveTo>
                <a:lnTo>
                  <a:pt x="937817" y="190769"/>
                </a:lnTo>
              </a:path>
              <a:path w="947419" h="382269">
                <a:moveTo>
                  <a:pt x="947289" y="95386"/>
                </a:moveTo>
                <a:lnTo>
                  <a:pt x="937817" y="95386"/>
                </a:lnTo>
              </a:path>
              <a:path w="947419" h="382269">
                <a:moveTo>
                  <a:pt x="947289" y="0"/>
                </a:moveTo>
                <a:lnTo>
                  <a:pt x="937817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1763755" y="2114886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710735" y="2019502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710735" y="1924117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0.02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710735" y="1828732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0.03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710735" y="1733348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0.04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935895" y="1610341"/>
            <a:ext cx="700405" cy="1606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200          </a:t>
            </a:r>
            <a:r>
              <a:rPr sz="300" spc="7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400          </a:t>
            </a:r>
            <a:r>
              <a:rPr sz="300" spc="7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600          </a:t>
            </a:r>
            <a:r>
              <a:rPr sz="300" spc="7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800</a:t>
            </a:r>
            <a:endParaRPr sz="3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300" b="1" spc="20" dirty="0">
                <a:latin typeface="Arial"/>
                <a:cs typeface="Arial"/>
              </a:rPr>
              <a:t>Nominal</a:t>
            </a:r>
            <a:r>
              <a:rPr sz="300" b="1" spc="-5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interest</a:t>
            </a:r>
            <a:r>
              <a:rPr sz="300" b="1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rate</a:t>
            </a:r>
            <a:r>
              <a:rPr sz="300" b="1" spc="-5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expectation</a:t>
            </a:r>
            <a:endParaRPr sz="300">
              <a:latin typeface="Arial"/>
              <a:cs typeface="Aria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1816044" y="1834361"/>
            <a:ext cx="947419" cy="318770"/>
          </a:xfrm>
          <a:custGeom>
            <a:avLst/>
            <a:gdLst/>
            <a:ahLst/>
            <a:cxnLst/>
            <a:rect l="l" t="t" r="r" b="b"/>
            <a:pathLst>
              <a:path w="947419" h="318769">
                <a:moveTo>
                  <a:pt x="0" y="317967"/>
                </a:moveTo>
                <a:lnTo>
                  <a:pt x="947" y="317967"/>
                </a:lnTo>
                <a:lnTo>
                  <a:pt x="1894" y="318172"/>
                </a:lnTo>
                <a:lnTo>
                  <a:pt x="2841" y="317734"/>
                </a:lnTo>
                <a:lnTo>
                  <a:pt x="3788" y="317154"/>
                </a:lnTo>
                <a:lnTo>
                  <a:pt x="5684" y="316532"/>
                </a:lnTo>
                <a:lnTo>
                  <a:pt x="6631" y="315991"/>
                </a:lnTo>
                <a:lnTo>
                  <a:pt x="8525" y="315581"/>
                </a:lnTo>
                <a:lnTo>
                  <a:pt x="9473" y="315277"/>
                </a:lnTo>
                <a:lnTo>
                  <a:pt x="10420" y="315334"/>
                </a:lnTo>
                <a:lnTo>
                  <a:pt x="11367" y="315231"/>
                </a:lnTo>
                <a:lnTo>
                  <a:pt x="12314" y="315624"/>
                </a:lnTo>
                <a:lnTo>
                  <a:pt x="14208" y="317204"/>
                </a:lnTo>
                <a:lnTo>
                  <a:pt x="15156" y="316790"/>
                </a:lnTo>
                <a:lnTo>
                  <a:pt x="16103" y="316935"/>
                </a:lnTo>
                <a:lnTo>
                  <a:pt x="17050" y="317285"/>
                </a:lnTo>
                <a:lnTo>
                  <a:pt x="18946" y="316698"/>
                </a:lnTo>
                <a:lnTo>
                  <a:pt x="19893" y="316645"/>
                </a:lnTo>
                <a:lnTo>
                  <a:pt x="20840" y="316189"/>
                </a:lnTo>
                <a:lnTo>
                  <a:pt x="21788" y="316271"/>
                </a:lnTo>
                <a:lnTo>
                  <a:pt x="22734" y="316158"/>
                </a:lnTo>
                <a:lnTo>
                  <a:pt x="23682" y="316016"/>
                </a:lnTo>
                <a:lnTo>
                  <a:pt x="24629" y="316186"/>
                </a:lnTo>
                <a:lnTo>
                  <a:pt x="25576" y="315500"/>
                </a:lnTo>
                <a:lnTo>
                  <a:pt x="27471" y="315801"/>
                </a:lnTo>
                <a:lnTo>
                  <a:pt x="28417" y="316493"/>
                </a:lnTo>
                <a:lnTo>
                  <a:pt x="29365" y="316667"/>
                </a:lnTo>
                <a:lnTo>
                  <a:pt x="30313" y="316970"/>
                </a:lnTo>
                <a:lnTo>
                  <a:pt x="32208" y="315698"/>
                </a:lnTo>
                <a:lnTo>
                  <a:pt x="33155" y="315189"/>
                </a:lnTo>
                <a:lnTo>
                  <a:pt x="35049" y="315383"/>
                </a:lnTo>
                <a:lnTo>
                  <a:pt x="35997" y="316235"/>
                </a:lnTo>
                <a:lnTo>
                  <a:pt x="37891" y="315249"/>
                </a:lnTo>
                <a:lnTo>
                  <a:pt x="38838" y="314461"/>
                </a:lnTo>
                <a:lnTo>
                  <a:pt x="40732" y="313902"/>
                </a:lnTo>
                <a:lnTo>
                  <a:pt x="41681" y="313659"/>
                </a:lnTo>
                <a:lnTo>
                  <a:pt x="42628" y="313252"/>
                </a:lnTo>
                <a:lnTo>
                  <a:pt x="43575" y="313019"/>
                </a:lnTo>
                <a:lnTo>
                  <a:pt x="44522" y="313309"/>
                </a:lnTo>
                <a:lnTo>
                  <a:pt x="45470" y="313058"/>
                </a:lnTo>
                <a:lnTo>
                  <a:pt x="46417" y="312874"/>
                </a:lnTo>
                <a:lnTo>
                  <a:pt x="48311" y="312457"/>
                </a:lnTo>
                <a:lnTo>
                  <a:pt x="49258" y="311782"/>
                </a:lnTo>
                <a:lnTo>
                  <a:pt x="51153" y="311156"/>
                </a:lnTo>
                <a:lnTo>
                  <a:pt x="52100" y="310944"/>
                </a:lnTo>
                <a:lnTo>
                  <a:pt x="53996" y="310696"/>
                </a:lnTo>
                <a:lnTo>
                  <a:pt x="54943" y="311163"/>
                </a:lnTo>
                <a:lnTo>
                  <a:pt x="55890" y="311248"/>
                </a:lnTo>
                <a:lnTo>
                  <a:pt x="56837" y="311135"/>
                </a:lnTo>
                <a:lnTo>
                  <a:pt x="58731" y="310000"/>
                </a:lnTo>
                <a:lnTo>
                  <a:pt x="59679" y="309364"/>
                </a:lnTo>
                <a:lnTo>
                  <a:pt x="61573" y="308579"/>
                </a:lnTo>
                <a:lnTo>
                  <a:pt x="62520" y="308070"/>
                </a:lnTo>
                <a:lnTo>
                  <a:pt x="64415" y="307381"/>
                </a:lnTo>
                <a:lnTo>
                  <a:pt x="65363" y="307473"/>
                </a:lnTo>
                <a:lnTo>
                  <a:pt x="66311" y="307533"/>
                </a:lnTo>
                <a:lnTo>
                  <a:pt x="67257" y="306964"/>
                </a:lnTo>
                <a:lnTo>
                  <a:pt x="68205" y="306762"/>
                </a:lnTo>
                <a:lnTo>
                  <a:pt x="69152" y="306328"/>
                </a:lnTo>
                <a:lnTo>
                  <a:pt x="70099" y="306204"/>
                </a:lnTo>
                <a:lnTo>
                  <a:pt x="71994" y="305271"/>
                </a:lnTo>
                <a:lnTo>
                  <a:pt x="72940" y="305030"/>
                </a:lnTo>
                <a:lnTo>
                  <a:pt x="73888" y="304882"/>
                </a:lnTo>
                <a:lnTo>
                  <a:pt x="74835" y="305250"/>
                </a:lnTo>
                <a:lnTo>
                  <a:pt x="75782" y="306437"/>
                </a:lnTo>
                <a:lnTo>
                  <a:pt x="76729" y="307215"/>
                </a:lnTo>
                <a:lnTo>
                  <a:pt x="77678" y="306960"/>
                </a:lnTo>
                <a:lnTo>
                  <a:pt x="78625" y="307476"/>
                </a:lnTo>
                <a:lnTo>
                  <a:pt x="80519" y="307954"/>
                </a:lnTo>
                <a:lnTo>
                  <a:pt x="81466" y="307105"/>
                </a:lnTo>
                <a:lnTo>
                  <a:pt x="82414" y="307296"/>
                </a:lnTo>
                <a:lnTo>
                  <a:pt x="83361" y="307985"/>
                </a:lnTo>
                <a:lnTo>
                  <a:pt x="84308" y="307109"/>
                </a:lnTo>
                <a:lnTo>
                  <a:pt x="85255" y="307459"/>
                </a:lnTo>
                <a:lnTo>
                  <a:pt x="86203" y="307392"/>
                </a:lnTo>
                <a:lnTo>
                  <a:pt x="88097" y="306356"/>
                </a:lnTo>
                <a:lnTo>
                  <a:pt x="89045" y="305900"/>
                </a:lnTo>
                <a:lnTo>
                  <a:pt x="89993" y="304691"/>
                </a:lnTo>
                <a:lnTo>
                  <a:pt x="90940" y="305013"/>
                </a:lnTo>
                <a:lnTo>
                  <a:pt x="91887" y="305214"/>
                </a:lnTo>
                <a:lnTo>
                  <a:pt x="92834" y="305691"/>
                </a:lnTo>
                <a:lnTo>
                  <a:pt x="93781" y="304726"/>
                </a:lnTo>
                <a:lnTo>
                  <a:pt x="94728" y="304854"/>
                </a:lnTo>
                <a:lnTo>
                  <a:pt x="95676" y="304514"/>
                </a:lnTo>
                <a:lnTo>
                  <a:pt x="96623" y="304779"/>
                </a:lnTo>
                <a:lnTo>
                  <a:pt x="97570" y="304543"/>
                </a:lnTo>
                <a:lnTo>
                  <a:pt x="98517" y="305430"/>
                </a:lnTo>
                <a:lnTo>
                  <a:pt x="99464" y="305179"/>
                </a:lnTo>
                <a:lnTo>
                  <a:pt x="101360" y="305766"/>
                </a:lnTo>
                <a:lnTo>
                  <a:pt x="102307" y="305720"/>
                </a:lnTo>
                <a:lnTo>
                  <a:pt x="104202" y="305437"/>
                </a:lnTo>
                <a:lnTo>
                  <a:pt x="105149" y="305638"/>
                </a:lnTo>
                <a:lnTo>
                  <a:pt x="107043" y="304214"/>
                </a:lnTo>
                <a:lnTo>
                  <a:pt x="107991" y="303592"/>
                </a:lnTo>
                <a:lnTo>
                  <a:pt x="108937" y="303426"/>
                </a:lnTo>
                <a:lnTo>
                  <a:pt x="109885" y="303754"/>
                </a:lnTo>
                <a:lnTo>
                  <a:pt x="111779" y="304599"/>
                </a:lnTo>
                <a:lnTo>
                  <a:pt x="112728" y="303896"/>
                </a:lnTo>
                <a:lnTo>
                  <a:pt x="114622" y="302807"/>
                </a:lnTo>
                <a:lnTo>
                  <a:pt x="115569" y="303564"/>
                </a:lnTo>
                <a:lnTo>
                  <a:pt x="116517" y="303772"/>
                </a:lnTo>
                <a:lnTo>
                  <a:pt x="117463" y="303694"/>
                </a:lnTo>
                <a:lnTo>
                  <a:pt x="118411" y="303146"/>
                </a:lnTo>
                <a:lnTo>
                  <a:pt x="119358" y="302853"/>
                </a:lnTo>
                <a:lnTo>
                  <a:pt x="120305" y="303083"/>
                </a:lnTo>
                <a:lnTo>
                  <a:pt x="121252" y="303670"/>
                </a:lnTo>
                <a:lnTo>
                  <a:pt x="122200" y="303850"/>
                </a:lnTo>
                <a:lnTo>
                  <a:pt x="123146" y="303373"/>
                </a:lnTo>
                <a:lnTo>
                  <a:pt x="125042" y="302899"/>
                </a:lnTo>
                <a:lnTo>
                  <a:pt x="125989" y="302217"/>
                </a:lnTo>
                <a:lnTo>
                  <a:pt x="127884" y="301605"/>
                </a:lnTo>
                <a:lnTo>
                  <a:pt x="128831" y="301959"/>
                </a:lnTo>
                <a:lnTo>
                  <a:pt x="130726" y="303309"/>
                </a:lnTo>
                <a:lnTo>
                  <a:pt x="131673" y="303850"/>
                </a:lnTo>
                <a:lnTo>
                  <a:pt x="133567" y="303242"/>
                </a:lnTo>
                <a:lnTo>
                  <a:pt x="134514" y="303376"/>
                </a:lnTo>
                <a:lnTo>
                  <a:pt x="135461" y="303631"/>
                </a:lnTo>
                <a:lnTo>
                  <a:pt x="136410" y="303899"/>
                </a:lnTo>
                <a:lnTo>
                  <a:pt x="138304" y="302903"/>
                </a:lnTo>
                <a:lnTo>
                  <a:pt x="139251" y="302464"/>
                </a:lnTo>
                <a:lnTo>
                  <a:pt x="141146" y="301885"/>
                </a:lnTo>
                <a:lnTo>
                  <a:pt x="142093" y="302238"/>
                </a:lnTo>
                <a:lnTo>
                  <a:pt x="143040" y="301987"/>
                </a:lnTo>
                <a:lnTo>
                  <a:pt x="143987" y="302203"/>
                </a:lnTo>
                <a:lnTo>
                  <a:pt x="144935" y="301722"/>
                </a:lnTo>
                <a:lnTo>
                  <a:pt x="146829" y="302468"/>
                </a:lnTo>
                <a:lnTo>
                  <a:pt x="147776" y="302553"/>
                </a:lnTo>
                <a:lnTo>
                  <a:pt x="148725" y="302326"/>
                </a:lnTo>
                <a:lnTo>
                  <a:pt x="149672" y="301973"/>
                </a:lnTo>
                <a:lnTo>
                  <a:pt x="150619" y="302588"/>
                </a:lnTo>
                <a:lnTo>
                  <a:pt x="151566" y="301987"/>
                </a:lnTo>
                <a:lnTo>
                  <a:pt x="152513" y="301662"/>
                </a:lnTo>
                <a:lnTo>
                  <a:pt x="153460" y="301312"/>
                </a:lnTo>
                <a:lnTo>
                  <a:pt x="154408" y="301623"/>
                </a:lnTo>
                <a:lnTo>
                  <a:pt x="155355" y="301241"/>
                </a:lnTo>
                <a:lnTo>
                  <a:pt x="157249" y="300566"/>
                </a:lnTo>
                <a:lnTo>
                  <a:pt x="158197" y="300340"/>
                </a:lnTo>
                <a:lnTo>
                  <a:pt x="159144" y="299877"/>
                </a:lnTo>
                <a:lnTo>
                  <a:pt x="160092" y="300442"/>
                </a:lnTo>
                <a:lnTo>
                  <a:pt x="161039" y="300980"/>
                </a:lnTo>
                <a:lnTo>
                  <a:pt x="161986" y="300358"/>
                </a:lnTo>
                <a:lnTo>
                  <a:pt x="162934" y="300305"/>
                </a:lnTo>
                <a:lnTo>
                  <a:pt x="163881" y="300609"/>
                </a:lnTo>
                <a:lnTo>
                  <a:pt x="164828" y="299937"/>
                </a:lnTo>
                <a:lnTo>
                  <a:pt x="165775" y="300644"/>
                </a:lnTo>
                <a:lnTo>
                  <a:pt x="167669" y="299371"/>
                </a:lnTo>
                <a:lnTo>
                  <a:pt x="168617" y="299905"/>
                </a:lnTo>
                <a:lnTo>
                  <a:pt x="170511" y="299417"/>
                </a:lnTo>
                <a:lnTo>
                  <a:pt x="171458" y="299636"/>
                </a:lnTo>
                <a:lnTo>
                  <a:pt x="172407" y="299234"/>
                </a:lnTo>
                <a:lnTo>
                  <a:pt x="173354" y="299301"/>
                </a:lnTo>
                <a:lnTo>
                  <a:pt x="174301" y="299654"/>
                </a:lnTo>
                <a:lnTo>
                  <a:pt x="175248" y="298915"/>
                </a:lnTo>
                <a:lnTo>
                  <a:pt x="176195" y="298307"/>
                </a:lnTo>
                <a:lnTo>
                  <a:pt x="177143" y="298198"/>
                </a:lnTo>
                <a:lnTo>
                  <a:pt x="178090" y="298739"/>
                </a:lnTo>
                <a:lnTo>
                  <a:pt x="179037" y="298679"/>
                </a:lnTo>
                <a:lnTo>
                  <a:pt x="180932" y="298300"/>
                </a:lnTo>
                <a:lnTo>
                  <a:pt x="181879" y="297664"/>
                </a:lnTo>
                <a:lnTo>
                  <a:pt x="182826" y="297763"/>
                </a:lnTo>
                <a:lnTo>
                  <a:pt x="183774" y="297646"/>
                </a:lnTo>
                <a:lnTo>
                  <a:pt x="184722" y="297565"/>
                </a:lnTo>
                <a:lnTo>
                  <a:pt x="186616" y="296763"/>
                </a:lnTo>
                <a:lnTo>
                  <a:pt x="187563" y="296826"/>
                </a:lnTo>
                <a:lnTo>
                  <a:pt x="188510" y="296565"/>
                </a:lnTo>
                <a:lnTo>
                  <a:pt x="189457" y="296346"/>
                </a:lnTo>
                <a:lnTo>
                  <a:pt x="190405" y="295773"/>
                </a:lnTo>
                <a:lnTo>
                  <a:pt x="191352" y="295932"/>
                </a:lnTo>
                <a:lnTo>
                  <a:pt x="192299" y="296392"/>
                </a:lnTo>
                <a:lnTo>
                  <a:pt x="193246" y="296802"/>
                </a:lnTo>
                <a:lnTo>
                  <a:pt x="194193" y="296392"/>
                </a:lnTo>
                <a:lnTo>
                  <a:pt x="195141" y="296141"/>
                </a:lnTo>
                <a:lnTo>
                  <a:pt x="197036" y="295091"/>
                </a:lnTo>
                <a:lnTo>
                  <a:pt x="197983" y="295264"/>
                </a:lnTo>
                <a:lnTo>
                  <a:pt x="198931" y="295745"/>
                </a:lnTo>
                <a:lnTo>
                  <a:pt x="199878" y="295239"/>
                </a:lnTo>
                <a:lnTo>
                  <a:pt x="200825" y="295038"/>
                </a:lnTo>
                <a:lnTo>
                  <a:pt x="201772" y="294741"/>
                </a:lnTo>
                <a:lnTo>
                  <a:pt x="202720" y="294363"/>
                </a:lnTo>
                <a:lnTo>
                  <a:pt x="204614" y="293472"/>
                </a:lnTo>
                <a:lnTo>
                  <a:pt x="205561" y="294327"/>
                </a:lnTo>
                <a:lnTo>
                  <a:pt x="207457" y="293285"/>
                </a:lnTo>
                <a:lnTo>
                  <a:pt x="208404" y="292998"/>
                </a:lnTo>
                <a:lnTo>
                  <a:pt x="209351" y="293826"/>
                </a:lnTo>
                <a:lnTo>
                  <a:pt x="210298" y="293415"/>
                </a:lnTo>
                <a:lnTo>
                  <a:pt x="211246" y="293575"/>
                </a:lnTo>
                <a:lnTo>
                  <a:pt x="213140" y="293910"/>
                </a:lnTo>
                <a:lnTo>
                  <a:pt x="214087" y="293801"/>
                </a:lnTo>
                <a:lnTo>
                  <a:pt x="215034" y="293090"/>
                </a:lnTo>
                <a:lnTo>
                  <a:pt x="215981" y="292659"/>
                </a:lnTo>
                <a:lnTo>
                  <a:pt x="217875" y="291903"/>
                </a:lnTo>
                <a:lnTo>
                  <a:pt x="218824" y="292086"/>
                </a:lnTo>
                <a:lnTo>
                  <a:pt x="220718" y="291461"/>
                </a:lnTo>
                <a:lnTo>
                  <a:pt x="221666" y="291521"/>
                </a:lnTo>
                <a:lnTo>
                  <a:pt x="222613" y="291532"/>
                </a:lnTo>
                <a:lnTo>
                  <a:pt x="223560" y="290924"/>
                </a:lnTo>
                <a:lnTo>
                  <a:pt x="224507" y="290818"/>
                </a:lnTo>
                <a:lnTo>
                  <a:pt x="226402" y="291097"/>
                </a:lnTo>
                <a:lnTo>
                  <a:pt x="227349" y="291549"/>
                </a:lnTo>
                <a:lnTo>
                  <a:pt x="228296" y="291372"/>
                </a:lnTo>
                <a:lnTo>
                  <a:pt x="229243" y="291369"/>
                </a:lnTo>
                <a:lnTo>
                  <a:pt x="231139" y="291281"/>
                </a:lnTo>
                <a:lnTo>
                  <a:pt x="232086" y="290775"/>
                </a:lnTo>
                <a:lnTo>
                  <a:pt x="233033" y="291348"/>
                </a:lnTo>
                <a:lnTo>
                  <a:pt x="233980" y="291266"/>
                </a:lnTo>
                <a:lnTo>
                  <a:pt x="234928" y="291040"/>
                </a:lnTo>
                <a:lnTo>
                  <a:pt x="236822" y="289708"/>
                </a:lnTo>
                <a:lnTo>
                  <a:pt x="237769" y="289764"/>
                </a:lnTo>
                <a:lnTo>
                  <a:pt x="239664" y="289220"/>
                </a:lnTo>
                <a:lnTo>
                  <a:pt x="240611" y="288234"/>
                </a:lnTo>
                <a:lnTo>
                  <a:pt x="241558" y="288326"/>
                </a:lnTo>
                <a:lnTo>
                  <a:pt x="242506" y="288294"/>
                </a:lnTo>
                <a:lnTo>
                  <a:pt x="244401" y="288835"/>
                </a:lnTo>
                <a:lnTo>
                  <a:pt x="245348" y="288690"/>
                </a:lnTo>
                <a:lnTo>
                  <a:pt x="246295" y="288965"/>
                </a:lnTo>
                <a:lnTo>
                  <a:pt x="247242" y="288683"/>
                </a:lnTo>
                <a:lnTo>
                  <a:pt x="248189" y="288591"/>
                </a:lnTo>
                <a:lnTo>
                  <a:pt x="250084" y="287329"/>
                </a:lnTo>
                <a:lnTo>
                  <a:pt x="251031" y="287244"/>
                </a:lnTo>
                <a:lnTo>
                  <a:pt x="251979" y="286456"/>
                </a:lnTo>
                <a:lnTo>
                  <a:pt x="252926" y="286466"/>
                </a:lnTo>
                <a:lnTo>
                  <a:pt x="253873" y="286357"/>
                </a:lnTo>
                <a:lnTo>
                  <a:pt x="255768" y="284353"/>
                </a:lnTo>
                <a:lnTo>
                  <a:pt x="256715" y="284604"/>
                </a:lnTo>
                <a:lnTo>
                  <a:pt x="257662" y="283670"/>
                </a:lnTo>
                <a:lnTo>
                  <a:pt x="258610" y="282667"/>
                </a:lnTo>
                <a:lnTo>
                  <a:pt x="259557" y="282271"/>
                </a:lnTo>
                <a:lnTo>
                  <a:pt x="260504" y="282508"/>
                </a:lnTo>
                <a:lnTo>
                  <a:pt x="261452" y="282423"/>
                </a:lnTo>
                <a:lnTo>
                  <a:pt x="262399" y="282069"/>
                </a:lnTo>
                <a:lnTo>
                  <a:pt x="263346" y="282087"/>
                </a:lnTo>
                <a:lnTo>
                  <a:pt x="264293" y="281839"/>
                </a:lnTo>
                <a:lnTo>
                  <a:pt x="266188" y="280963"/>
                </a:lnTo>
                <a:lnTo>
                  <a:pt x="267135" y="280811"/>
                </a:lnTo>
                <a:lnTo>
                  <a:pt x="268083" y="280744"/>
                </a:lnTo>
                <a:lnTo>
                  <a:pt x="269030" y="280924"/>
                </a:lnTo>
                <a:lnTo>
                  <a:pt x="269977" y="280687"/>
                </a:lnTo>
                <a:lnTo>
                  <a:pt x="270924" y="280956"/>
                </a:lnTo>
                <a:lnTo>
                  <a:pt x="271872" y="280821"/>
                </a:lnTo>
                <a:lnTo>
                  <a:pt x="273766" y="279885"/>
                </a:lnTo>
                <a:lnTo>
                  <a:pt x="274714" y="280009"/>
                </a:lnTo>
                <a:lnTo>
                  <a:pt x="276608" y="280404"/>
                </a:lnTo>
                <a:lnTo>
                  <a:pt x="277555" y="279867"/>
                </a:lnTo>
                <a:lnTo>
                  <a:pt x="279450" y="278778"/>
                </a:lnTo>
                <a:lnTo>
                  <a:pt x="280397" y="278722"/>
                </a:lnTo>
                <a:lnTo>
                  <a:pt x="281345" y="278697"/>
                </a:lnTo>
                <a:lnTo>
                  <a:pt x="282292" y="278867"/>
                </a:lnTo>
                <a:lnTo>
                  <a:pt x="283239" y="278881"/>
                </a:lnTo>
                <a:lnTo>
                  <a:pt x="284186" y="278545"/>
                </a:lnTo>
                <a:lnTo>
                  <a:pt x="285134" y="278354"/>
                </a:lnTo>
                <a:lnTo>
                  <a:pt x="287028" y="278793"/>
                </a:lnTo>
                <a:lnTo>
                  <a:pt x="287976" y="278269"/>
                </a:lnTo>
                <a:lnTo>
                  <a:pt x="289870" y="278987"/>
                </a:lnTo>
                <a:lnTo>
                  <a:pt x="290818" y="278796"/>
                </a:lnTo>
                <a:lnTo>
                  <a:pt x="291765" y="278605"/>
                </a:lnTo>
                <a:lnTo>
                  <a:pt x="292712" y="278902"/>
                </a:lnTo>
                <a:lnTo>
                  <a:pt x="293659" y="278909"/>
                </a:lnTo>
                <a:lnTo>
                  <a:pt x="294607" y="279118"/>
                </a:lnTo>
                <a:lnTo>
                  <a:pt x="295554" y="277983"/>
                </a:lnTo>
                <a:lnTo>
                  <a:pt x="296501" y="277980"/>
                </a:lnTo>
                <a:lnTo>
                  <a:pt x="297449" y="277315"/>
                </a:lnTo>
                <a:lnTo>
                  <a:pt x="298396" y="276562"/>
                </a:lnTo>
                <a:lnTo>
                  <a:pt x="299343" y="276446"/>
                </a:lnTo>
                <a:lnTo>
                  <a:pt x="300290" y="276530"/>
                </a:lnTo>
                <a:lnTo>
                  <a:pt x="301238" y="276686"/>
                </a:lnTo>
                <a:lnTo>
                  <a:pt x="302185" y="276131"/>
                </a:lnTo>
                <a:lnTo>
                  <a:pt x="303132" y="276537"/>
                </a:lnTo>
                <a:lnTo>
                  <a:pt x="304080" y="275618"/>
                </a:lnTo>
                <a:lnTo>
                  <a:pt x="305974" y="274537"/>
                </a:lnTo>
                <a:lnTo>
                  <a:pt x="306921" y="273872"/>
                </a:lnTo>
                <a:lnTo>
                  <a:pt x="307869" y="273964"/>
                </a:lnTo>
                <a:lnTo>
                  <a:pt x="308816" y="273749"/>
                </a:lnTo>
                <a:lnTo>
                  <a:pt x="309763" y="274077"/>
                </a:lnTo>
                <a:lnTo>
                  <a:pt x="310711" y="274427"/>
                </a:lnTo>
                <a:lnTo>
                  <a:pt x="311658" y="275258"/>
                </a:lnTo>
                <a:lnTo>
                  <a:pt x="313552" y="276177"/>
                </a:lnTo>
                <a:lnTo>
                  <a:pt x="314500" y="276488"/>
                </a:lnTo>
                <a:lnTo>
                  <a:pt x="316394" y="276205"/>
                </a:lnTo>
                <a:lnTo>
                  <a:pt x="317342" y="276283"/>
                </a:lnTo>
                <a:lnTo>
                  <a:pt x="318289" y="276304"/>
                </a:lnTo>
                <a:lnTo>
                  <a:pt x="319236" y="276099"/>
                </a:lnTo>
                <a:lnTo>
                  <a:pt x="320183" y="276552"/>
                </a:lnTo>
                <a:lnTo>
                  <a:pt x="321131" y="276078"/>
                </a:lnTo>
                <a:lnTo>
                  <a:pt x="322078" y="276506"/>
                </a:lnTo>
                <a:lnTo>
                  <a:pt x="323025" y="275862"/>
                </a:lnTo>
                <a:lnTo>
                  <a:pt x="323973" y="275102"/>
                </a:lnTo>
                <a:lnTo>
                  <a:pt x="324920" y="274328"/>
                </a:lnTo>
                <a:lnTo>
                  <a:pt x="326815" y="273279"/>
                </a:lnTo>
                <a:lnTo>
                  <a:pt x="327762" y="272777"/>
                </a:lnTo>
                <a:lnTo>
                  <a:pt x="328709" y="273395"/>
                </a:lnTo>
                <a:lnTo>
                  <a:pt x="329656" y="273137"/>
                </a:lnTo>
                <a:lnTo>
                  <a:pt x="330604" y="272780"/>
                </a:lnTo>
                <a:lnTo>
                  <a:pt x="332498" y="271868"/>
                </a:lnTo>
                <a:lnTo>
                  <a:pt x="333446" y="271091"/>
                </a:lnTo>
                <a:lnTo>
                  <a:pt x="335340" y="270143"/>
                </a:lnTo>
                <a:lnTo>
                  <a:pt x="336287" y="269189"/>
                </a:lnTo>
                <a:lnTo>
                  <a:pt x="337235" y="268454"/>
                </a:lnTo>
                <a:lnTo>
                  <a:pt x="338182" y="267004"/>
                </a:lnTo>
                <a:lnTo>
                  <a:pt x="339129" y="267407"/>
                </a:lnTo>
                <a:lnTo>
                  <a:pt x="340077" y="266983"/>
                </a:lnTo>
                <a:lnTo>
                  <a:pt x="341024" y="267361"/>
                </a:lnTo>
                <a:lnTo>
                  <a:pt x="341971" y="267400"/>
                </a:lnTo>
                <a:lnTo>
                  <a:pt x="342918" y="267033"/>
                </a:lnTo>
                <a:lnTo>
                  <a:pt x="343866" y="266913"/>
                </a:lnTo>
                <a:lnTo>
                  <a:pt x="344813" y="267305"/>
                </a:lnTo>
                <a:lnTo>
                  <a:pt x="345760" y="266913"/>
                </a:lnTo>
                <a:lnTo>
                  <a:pt x="346708" y="266718"/>
                </a:lnTo>
                <a:lnTo>
                  <a:pt x="348602" y="265488"/>
                </a:lnTo>
                <a:lnTo>
                  <a:pt x="349549" y="264035"/>
                </a:lnTo>
                <a:lnTo>
                  <a:pt x="350497" y="264219"/>
                </a:lnTo>
                <a:lnTo>
                  <a:pt x="351444" y="264428"/>
                </a:lnTo>
                <a:lnTo>
                  <a:pt x="353339" y="263484"/>
                </a:lnTo>
                <a:lnTo>
                  <a:pt x="354286" y="263191"/>
                </a:lnTo>
                <a:lnTo>
                  <a:pt x="356181" y="262614"/>
                </a:lnTo>
                <a:lnTo>
                  <a:pt x="357128" y="262533"/>
                </a:lnTo>
                <a:lnTo>
                  <a:pt x="358075" y="262802"/>
                </a:lnTo>
                <a:lnTo>
                  <a:pt x="359022" y="262540"/>
                </a:lnTo>
                <a:lnTo>
                  <a:pt x="359970" y="262413"/>
                </a:lnTo>
                <a:lnTo>
                  <a:pt x="361864" y="261169"/>
                </a:lnTo>
                <a:lnTo>
                  <a:pt x="362812" y="260670"/>
                </a:lnTo>
                <a:lnTo>
                  <a:pt x="363759" y="260335"/>
                </a:lnTo>
                <a:lnTo>
                  <a:pt x="364706" y="259635"/>
                </a:lnTo>
                <a:lnTo>
                  <a:pt x="365653" y="258560"/>
                </a:lnTo>
                <a:lnTo>
                  <a:pt x="366601" y="258850"/>
                </a:lnTo>
                <a:lnTo>
                  <a:pt x="367548" y="257945"/>
                </a:lnTo>
                <a:lnTo>
                  <a:pt x="368495" y="257970"/>
                </a:lnTo>
                <a:lnTo>
                  <a:pt x="369443" y="257691"/>
                </a:lnTo>
                <a:lnTo>
                  <a:pt x="370390" y="257277"/>
                </a:lnTo>
                <a:lnTo>
                  <a:pt x="372284" y="258157"/>
                </a:lnTo>
                <a:lnTo>
                  <a:pt x="373232" y="258048"/>
                </a:lnTo>
                <a:lnTo>
                  <a:pt x="375126" y="259027"/>
                </a:lnTo>
                <a:lnTo>
                  <a:pt x="376074" y="258670"/>
                </a:lnTo>
                <a:lnTo>
                  <a:pt x="377021" y="258868"/>
                </a:lnTo>
                <a:lnTo>
                  <a:pt x="377968" y="258539"/>
                </a:lnTo>
                <a:lnTo>
                  <a:pt x="378915" y="258157"/>
                </a:lnTo>
                <a:lnTo>
                  <a:pt x="379863" y="258373"/>
                </a:lnTo>
                <a:lnTo>
                  <a:pt x="380810" y="258486"/>
                </a:lnTo>
                <a:lnTo>
                  <a:pt x="382705" y="257305"/>
                </a:lnTo>
                <a:lnTo>
                  <a:pt x="383652" y="257482"/>
                </a:lnTo>
                <a:lnTo>
                  <a:pt x="385547" y="258497"/>
                </a:lnTo>
                <a:lnTo>
                  <a:pt x="386494" y="258034"/>
                </a:lnTo>
                <a:lnTo>
                  <a:pt x="388388" y="257669"/>
                </a:lnTo>
                <a:lnTo>
                  <a:pt x="389336" y="257627"/>
                </a:lnTo>
                <a:lnTo>
                  <a:pt x="390283" y="256909"/>
                </a:lnTo>
                <a:lnTo>
                  <a:pt x="391230" y="256567"/>
                </a:lnTo>
                <a:lnTo>
                  <a:pt x="393125" y="254760"/>
                </a:lnTo>
                <a:lnTo>
                  <a:pt x="394072" y="255075"/>
                </a:lnTo>
                <a:lnTo>
                  <a:pt x="395019" y="255390"/>
                </a:lnTo>
                <a:lnTo>
                  <a:pt x="395967" y="254983"/>
                </a:lnTo>
                <a:lnTo>
                  <a:pt x="396914" y="254746"/>
                </a:lnTo>
                <a:lnTo>
                  <a:pt x="398809" y="254389"/>
                </a:lnTo>
                <a:lnTo>
                  <a:pt x="399756" y="254499"/>
                </a:lnTo>
                <a:lnTo>
                  <a:pt x="401650" y="254669"/>
                </a:lnTo>
                <a:lnTo>
                  <a:pt x="402598" y="255022"/>
                </a:lnTo>
                <a:lnTo>
                  <a:pt x="403545" y="255110"/>
                </a:lnTo>
                <a:lnTo>
                  <a:pt x="404492" y="253965"/>
                </a:lnTo>
                <a:lnTo>
                  <a:pt x="406387" y="252827"/>
                </a:lnTo>
                <a:lnTo>
                  <a:pt x="407334" y="252452"/>
                </a:lnTo>
                <a:lnTo>
                  <a:pt x="409229" y="251441"/>
                </a:lnTo>
                <a:lnTo>
                  <a:pt x="410176" y="251346"/>
                </a:lnTo>
                <a:lnTo>
                  <a:pt x="411123" y="251738"/>
                </a:lnTo>
                <a:lnTo>
                  <a:pt x="412071" y="251519"/>
                </a:lnTo>
                <a:lnTo>
                  <a:pt x="413018" y="250911"/>
                </a:lnTo>
                <a:lnTo>
                  <a:pt x="414912" y="249999"/>
                </a:lnTo>
                <a:lnTo>
                  <a:pt x="415860" y="250621"/>
                </a:lnTo>
                <a:lnTo>
                  <a:pt x="416807" y="250939"/>
                </a:lnTo>
                <a:lnTo>
                  <a:pt x="417754" y="251494"/>
                </a:lnTo>
                <a:lnTo>
                  <a:pt x="418702" y="250731"/>
                </a:lnTo>
                <a:lnTo>
                  <a:pt x="419649" y="251480"/>
                </a:lnTo>
                <a:lnTo>
                  <a:pt x="420596" y="252035"/>
                </a:lnTo>
                <a:lnTo>
                  <a:pt x="421544" y="251540"/>
                </a:lnTo>
                <a:lnTo>
                  <a:pt x="422491" y="251873"/>
                </a:lnTo>
                <a:lnTo>
                  <a:pt x="423438" y="251586"/>
                </a:lnTo>
                <a:lnTo>
                  <a:pt x="424385" y="252007"/>
                </a:lnTo>
                <a:lnTo>
                  <a:pt x="425333" y="251986"/>
                </a:lnTo>
                <a:lnTo>
                  <a:pt x="426280" y="251554"/>
                </a:lnTo>
                <a:lnTo>
                  <a:pt x="427227" y="252201"/>
                </a:lnTo>
                <a:lnTo>
                  <a:pt x="428175" y="251717"/>
                </a:lnTo>
                <a:lnTo>
                  <a:pt x="429122" y="251042"/>
                </a:lnTo>
                <a:lnTo>
                  <a:pt x="430069" y="251074"/>
                </a:lnTo>
                <a:lnTo>
                  <a:pt x="431016" y="250286"/>
                </a:lnTo>
                <a:lnTo>
                  <a:pt x="431964" y="249808"/>
                </a:lnTo>
                <a:lnTo>
                  <a:pt x="432911" y="249819"/>
                </a:lnTo>
                <a:lnTo>
                  <a:pt x="433858" y="249412"/>
                </a:lnTo>
                <a:lnTo>
                  <a:pt x="434806" y="249448"/>
                </a:lnTo>
                <a:lnTo>
                  <a:pt x="435753" y="248599"/>
                </a:lnTo>
                <a:lnTo>
                  <a:pt x="436700" y="248154"/>
                </a:lnTo>
                <a:lnTo>
                  <a:pt x="438595" y="247002"/>
                </a:lnTo>
                <a:lnTo>
                  <a:pt x="439542" y="246051"/>
                </a:lnTo>
                <a:lnTo>
                  <a:pt x="440489" y="246316"/>
                </a:lnTo>
                <a:lnTo>
                  <a:pt x="441437" y="245454"/>
                </a:lnTo>
                <a:lnTo>
                  <a:pt x="442384" y="245454"/>
                </a:lnTo>
                <a:lnTo>
                  <a:pt x="443331" y="244082"/>
                </a:lnTo>
                <a:lnTo>
                  <a:pt x="444278" y="243817"/>
                </a:lnTo>
                <a:lnTo>
                  <a:pt x="445226" y="242665"/>
                </a:lnTo>
                <a:lnTo>
                  <a:pt x="446173" y="243043"/>
                </a:lnTo>
                <a:lnTo>
                  <a:pt x="447120" y="243358"/>
                </a:lnTo>
                <a:lnTo>
                  <a:pt x="449015" y="243729"/>
                </a:lnTo>
                <a:lnTo>
                  <a:pt x="449962" y="243679"/>
                </a:lnTo>
                <a:lnTo>
                  <a:pt x="451857" y="243432"/>
                </a:lnTo>
                <a:lnTo>
                  <a:pt x="452804" y="243001"/>
                </a:lnTo>
                <a:lnTo>
                  <a:pt x="454699" y="242138"/>
                </a:lnTo>
                <a:lnTo>
                  <a:pt x="455646" y="242637"/>
                </a:lnTo>
                <a:lnTo>
                  <a:pt x="456593" y="242679"/>
                </a:lnTo>
                <a:lnTo>
                  <a:pt x="457541" y="243061"/>
                </a:lnTo>
                <a:lnTo>
                  <a:pt x="459435" y="243771"/>
                </a:lnTo>
                <a:lnTo>
                  <a:pt x="460382" y="243870"/>
                </a:lnTo>
                <a:lnTo>
                  <a:pt x="461330" y="243852"/>
                </a:lnTo>
                <a:lnTo>
                  <a:pt x="462277" y="243898"/>
                </a:lnTo>
                <a:lnTo>
                  <a:pt x="463224" y="243531"/>
                </a:lnTo>
                <a:lnTo>
                  <a:pt x="465119" y="243096"/>
                </a:lnTo>
                <a:lnTo>
                  <a:pt x="466066" y="242792"/>
                </a:lnTo>
                <a:lnTo>
                  <a:pt x="467013" y="242767"/>
                </a:lnTo>
                <a:lnTo>
                  <a:pt x="467961" y="243191"/>
                </a:lnTo>
                <a:lnTo>
                  <a:pt x="468908" y="242785"/>
                </a:lnTo>
                <a:lnTo>
                  <a:pt x="469855" y="242573"/>
                </a:lnTo>
                <a:lnTo>
                  <a:pt x="470803" y="241771"/>
                </a:lnTo>
                <a:lnTo>
                  <a:pt x="471750" y="241576"/>
                </a:lnTo>
                <a:lnTo>
                  <a:pt x="472697" y="241626"/>
                </a:lnTo>
                <a:lnTo>
                  <a:pt x="473644" y="241703"/>
                </a:lnTo>
                <a:lnTo>
                  <a:pt x="474592" y="240526"/>
                </a:lnTo>
                <a:lnTo>
                  <a:pt x="475539" y="240533"/>
                </a:lnTo>
                <a:lnTo>
                  <a:pt x="476486" y="240021"/>
                </a:lnTo>
                <a:lnTo>
                  <a:pt x="478381" y="240473"/>
                </a:lnTo>
                <a:lnTo>
                  <a:pt x="479328" y="240159"/>
                </a:lnTo>
                <a:lnTo>
                  <a:pt x="481223" y="239565"/>
                </a:lnTo>
                <a:lnTo>
                  <a:pt x="482170" y="238999"/>
                </a:lnTo>
                <a:lnTo>
                  <a:pt x="483117" y="239427"/>
                </a:lnTo>
                <a:lnTo>
                  <a:pt x="484065" y="239286"/>
                </a:lnTo>
                <a:lnTo>
                  <a:pt x="485959" y="238437"/>
                </a:lnTo>
                <a:lnTo>
                  <a:pt x="486907" y="238130"/>
                </a:lnTo>
                <a:lnTo>
                  <a:pt x="487854" y="238232"/>
                </a:lnTo>
                <a:lnTo>
                  <a:pt x="488801" y="238179"/>
                </a:lnTo>
                <a:lnTo>
                  <a:pt x="489748" y="237766"/>
                </a:lnTo>
                <a:lnTo>
                  <a:pt x="491643" y="238709"/>
                </a:lnTo>
                <a:lnTo>
                  <a:pt x="492590" y="239031"/>
                </a:lnTo>
                <a:lnTo>
                  <a:pt x="493538" y="239194"/>
                </a:lnTo>
                <a:lnTo>
                  <a:pt x="494485" y="238907"/>
                </a:lnTo>
                <a:lnTo>
                  <a:pt x="495432" y="238642"/>
                </a:lnTo>
                <a:lnTo>
                  <a:pt x="496379" y="237953"/>
                </a:lnTo>
                <a:lnTo>
                  <a:pt x="497327" y="237759"/>
                </a:lnTo>
                <a:lnTo>
                  <a:pt x="499221" y="236635"/>
                </a:lnTo>
                <a:lnTo>
                  <a:pt x="500169" y="236013"/>
                </a:lnTo>
                <a:lnTo>
                  <a:pt x="502063" y="235316"/>
                </a:lnTo>
                <a:lnTo>
                  <a:pt x="503010" y="234436"/>
                </a:lnTo>
                <a:lnTo>
                  <a:pt x="504905" y="233627"/>
                </a:lnTo>
                <a:lnTo>
                  <a:pt x="505852" y="233386"/>
                </a:lnTo>
                <a:lnTo>
                  <a:pt x="506800" y="233337"/>
                </a:lnTo>
                <a:lnTo>
                  <a:pt x="507747" y="233393"/>
                </a:lnTo>
                <a:lnTo>
                  <a:pt x="508694" y="233213"/>
                </a:lnTo>
                <a:lnTo>
                  <a:pt x="509641" y="232814"/>
                </a:lnTo>
                <a:lnTo>
                  <a:pt x="510589" y="233167"/>
                </a:lnTo>
                <a:lnTo>
                  <a:pt x="512483" y="232439"/>
                </a:lnTo>
                <a:lnTo>
                  <a:pt x="513431" y="232845"/>
                </a:lnTo>
                <a:lnTo>
                  <a:pt x="515325" y="232453"/>
                </a:lnTo>
                <a:lnTo>
                  <a:pt x="516273" y="231912"/>
                </a:lnTo>
                <a:lnTo>
                  <a:pt x="518167" y="231114"/>
                </a:lnTo>
                <a:lnTo>
                  <a:pt x="519114" y="231025"/>
                </a:lnTo>
                <a:lnTo>
                  <a:pt x="520062" y="230636"/>
                </a:lnTo>
                <a:lnTo>
                  <a:pt x="521009" y="230799"/>
                </a:lnTo>
                <a:lnTo>
                  <a:pt x="521956" y="230350"/>
                </a:lnTo>
                <a:lnTo>
                  <a:pt x="522904" y="230675"/>
                </a:lnTo>
                <a:lnTo>
                  <a:pt x="523851" y="230152"/>
                </a:lnTo>
                <a:lnTo>
                  <a:pt x="525745" y="229169"/>
                </a:lnTo>
                <a:lnTo>
                  <a:pt x="526693" y="228445"/>
                </a:lnTo>
                <a:lnTo>
                  <a:pt x="527640" y="228378"/>
                </a:lnTo>
                <a:lnTo>
                  <a:pt x="528587" y="228632"/>
                </a:lnTo>
                <a:lnTo>
                  <a:pt x="529535" y="227392"/>
                </a:lnTo>
                <a:lnTo>
                  <a:pt x="531429" y="227225"/>
                </a:lnTo>
                <a:lnTo>
                  <a:pt x="532376" y="226815"/>
                </a:lnTo>
                <a:lnTo>
                  <a:pt x="534271" y="226656"/>
                </a:lnTo>
                <a:lnTo>
                  <a:pt x="535218" y="226985"/>
                </a:lnTo>
                <a:lnTo>
                  <a:pt x="536166" y="227370"/>
                </a:lnTo>
                <a:lnTo>
                  <a:pt x="537113" y="227543"/>
                </a:lnTo>
                <a:lnTo>
                  <a:pt x="538060" y="227635"/>
                </a:lnTo>
                <a:lnTo>
                  <a:pt x="539007" y="227406"/>
                </a:lnTo>
                <a:lnTo>
                  <a:pt x="539955" y="226267"/>
                </a:lnTo>
                <a:lnTo>
                  <a:pt x="541849" y="225709"/>
                </a:lnTo>
                <a:lnTo>
                  <a:pt x="542797" y="225405"/>
                </a:lnTo>
                <a:lnTo>
                  <a:pt x="544691" y="224330"/>
                </a:lnTo>
                <a:lnTo>
                  <a:pt x="545639" y="224539"/>
                </a:lnTo>
                <a:lnTo>
                  <a:pt x="546586" y="224652"/>
                </a:lnTo>
                <a:lnTo>
                  <a:pt x="547533" y="224620"/>
                </a:lnTo>
                <a:lnTo>
                  <a:pt x="548480" y="223942"/>
                </a:lnTo>
                <a:lnTo>
                  <a:pt x="549428" y="223648"/>
                </a:lnTo>
                <a:lnTo>
                  <a:pt x="550375" y="223182"/>
                </a:lnTo>
                <a:lnTo>
                  <a:pt x="552270" y="223730"/>
                </a:lnTo>
                <a:lnTo>
                  <a:pt x="553217" y="223525"/>
                </a:lnTo>
                <a:lnTo>
                  <a:pt x="555111" y="221708"/>
                </a:lnTo>
                <a:lnTo>
                  <a:pt x="556059" y="220888"/>
                </a:lnTo>
                <a:lnTo>
                  <a:pt x="557006" y="220580"/>
                </a:lnTo>
                <a:lnTo>
                  <a:pt x="557953" y="220665"/>
                </a:lnTo>
                <a:lnTo>
                  <a:pt x="558901" y="219672"/>
                </a:lnTo>
                <a:lnTo>
                  <a:pt x="559848" y="219096"/>
                </a:lnTo>
                <a:lnTo>
                  <a:pt x="560795" y="219347"/>
                </a:lnTo>
                <a:lnTo>
                  <a:pt x="561742" y="218951"/>
                </a:lnTo>
                <a:lnTo>
                  <a:pt x="562690" y="218389"/>
                </a:lnTo>
                <a:lnTo>
                  <a:pt x="563637" y="217770"/>
                </a:lnTo>
                <a:lnTo>
                  <a:pt x="564584" y="217611"/>
                </a:lnTo>
                <a:lnTo>
                  <a:pt x="565532" y="218025"/>
                </a:lnTo>
                <a:lnTo>
                  <a:pt x="566479" y="218385"/>
                </a:lnTo>
                <a:lnTo>
                  <a:pt x="568373" y="218739"/>
                </a:lnTo>
                <a:lnTo>
                  <a:pt x="569321" y="218636"/>
                </a:lnTo>
                <a:lnTo>
                  <a:pt x="570268" y="218647"/>
                </a:lnTo>
                <a:lnTo>
                  <a:pt x="571215" y="218385"/>
                </a:lnTo>
                <a:lnTo>
                  <a:pt x="572163" y="218003"/>
                </a:lnTo>
                <a:lnTo>
                  <a:pt x="574057" y="217562"/>
                </a:lnTo>
                <a:lnTo>
                  <a:pt x="575004" y="216356"/>
                </a:lnTo>
                <a:lnTo>
                  <a:pt x="575952" y="216604"/>
                </a:lnTo>
                <a:lnTo>
                  <a:pt x="576899" y="216010"/>
                </a:lnTo>
                <a:lnTo>
                  <a:pt x="577846" y="216063"/>
                </a:lnTo>
                <a:lnTo>
                  <a:pt x="578794" y="215314"/>
                </a:lnTo>
                <a:lnTo>
                  <a:pt x="579741" y="215013"/>
                </a:lnTo>
                <a:lnTo>
                  <a:pt x="581636" y="214338"/>
                </a:lnTo>
                <a:lnTo>
                  <a:pt x="582583" y="214059"/>
                </a:lnTo>
                <a:lnTo>
                  <a:pt x="584477" y="213497"/>
                </a:lnTo>
                <a:lnTo>
                  <a:pt x="585425" y="213419"/>
                </a:lnTo>
                <a:lnTo>
                  <a:pt x="586372" y="214200"/>
                </a:lnTo>
                <a:lnTo>
                  <a:pt x="587319" y="214147"/>
                </a:lnTo>
                <a:lnTo>
                  <a:pt x="588267" y="213878"/>
                </a:lnTo>
                <a:lnTo>
                  <a:pt x="589214" y="213808"/>
                </a:lnTo>
                <a:lnTo>
                  <a:pt x="590161" y="214250"/>
                </a:lnTo>
                <a:lnTo>
                  <a:pt x="592056" y="213744"/>
                </a:lnTo>
                <a:lnTo>
                  <a:pt x="593003" y="213111"/>
                </a:lnTo>
                <a:lnTo>
                  <a:pt x="593950" y="213306"/>
                </a:lnTo>
                <a:lnTo>
                  <a:pt x="594898" y="213034"/>
                </a:lnTo>
                <a:lnTo>
                  <a:pt x="595845" y="213030"/>
                </a:lnTo>
                <a:lnTo>
                  <a:pt x="597739" y="212341"/>
                </a:lnTo>
                <a:lnTo>
                  <a:pt x="598687" y="212440"/>
                </a:lnTo>
                <a:lnTo>
                  <a:pt x="599634" y="212645"/>
                </a:lnTo>
                <a:lnTo>
                  <a:pt x="600581" y="212479"/>
                </a:lnTo>
                <a:lnTo>
                  <a:pt x="601529" y="212267"/>
                </a:lnTo>
                <a:lnTo>
                  <a:pt x="602476" y="212341"/>
                </a:lnTo>
                <a:lnTo>
                  <a:pt x="603423" y="212284"/>
                </a:lnTo>
                <a:lnTo>
                  <a:pt x="605318" y="212419"/>
                </a:lnTo>
                <a:lnTo>
                  <a:pt x="606265" y="212595"/>
                </a:lnTo>
                <a:lnTo>
                  <a:pt x="607212" y="212716"/>
                </a:lnTo>
                <a:lnTo>
                  <a:pt x="608160" y="212588"/>
                </a:lnTo>
                <a:lnTo>
                  <a:pt x="609107" y="212433"/>
                </a:lnTo>
                <a:lnTo>
                  <a:pt x="610054" y="212302"/>
                </a:lnTo>
                <a:lnTo>
                  <a:pt x="611002" y="212560"/>
                </a:lnTo>
                <a:lnTo>
                  <a:pt x="611949" y="212419"/>
                </a:lnTo>
                <a:lnTo>
                  <a:pt x="612896" y="212221"/>
                </a:lnTo>
                <a:lnTo>
                  <a:pt x="613843" y="212288"/>
                </a:lnTo>
                <a:lnTo>
                  <a:pt x="614791" y="211846"/>
                </a:lnTo>
                <a:lnTo>
                  <a:pt x="615738" y="211797"/>
                </a:lnTo>
                <a:lnTo>
                  <a:pt x="616685" y="211344"/>
                </a:lnTo>
                <a:lnTo>
                  <a:pt x="618580" y="209457"/>
                </a:lnTo>
                <a:lnTo>
                  <a:pt x="619527" y="209503"/>
                </a:lnTo>
                <a:lnTo>
                  <a:pt x="621422" y="207633"/>
                </a:lnTo>
                <a:lnTo>
                  <a:pt x="622369" y="206848"/>
                </a:lnTo>
                <a:lnTo>
                  <a:pt x="623316" y="207375"/>
                </a:lnTo>
                <a:lnTo>
                  <a:pt x="624264" y="206562"/>
                </a:lnTo>
                <a:lnTo>
                  <a:pt x="625211" y="205395"/>
                </a:lnTo>
                <a:lnTo>
                  <a:pt x="627105" y="204717"/>
                </a:lnTo>
                <a:lnTo>
                  <a:pt x="628053" y="204218"/>
                </a:lnTo>
                <a:lnTo>
                  <a:pt x="629000" y="203575"/>
                </a:lnTo>
                <a:lnTo>
                  <a:pt x="629947" y="203013"/>
                </a:lnTo>
                <a:lnTo>
                  <a:pt x="630895" y="202324"/>
                </a:lnTo>
                <a:lnTo>
                  <a:pt x="631842" y="202659"/>
                </a:lnTo>
                <a:lnTo>
                  <a:pt x="632789" y="202872"/>
                </a:lnTo>
                <a:lnTo>
                  <a:pt x="633736" y="203243"/>
                </a:lnTo>
                <a:lnTo>
                  <a:pt x="634684" y="203059"/>
                </a:lnTo>
                <a:lnTo>
                  <a:pt x="635631" y="202165"/>
                </a:lnTo>
                <a:lnTo>
                  <a:pt x="636578" y="202755"/>
                </a:lnTo>
                <a:lnTo>
                  <a:pt x="637526" y="202348"/>
                </a:lnTo>
                <a:lnTo>
                  <a:pt x="638473" y="202119"/>
                </a:lnTo>
                <a:lnTo>
                  <a:pt x="640367" y="201387"/>
                </a:lnTo>
                <a:lnTo>
                  <a:pt x="641315" y="200698"/>
                </a:lnTo>
                <a:lnTo>
                  <a:pt x="642262" y="200270"/>
                </a:lnTo>
                <a:lnTo>
                  <a:pt x="643209" y="199535"/>
                </a:lnTo>
                <a:lnTo>
                  <a:pt x="645104" y="198489"/>
                </a:lnTo>
                <a:lnTo>
                  <a:pt x="646051" y="198990"/>
                </a:lnTo>
                <a:lnTo>
                  <a:pt x="646999" y="198934"/>
                </a:lnTo>
                <a:lnTo>
                  <a:pt x="647946" y="199616"/>
                </a:lnTo>
                <a:lnTo>
                  <a:pt x="648893" y="199499"/>
                </a:lnTo>
                <a:lnTo>
                  <a:pt x="650788" y="199687"/>
                </a:lnTo>
                <a:lnTo>
                  <a:pt x="651735" y="199606"/>
                </a:lnTo>
                <a:lnTo>
                  <a:pt x="652682" y="199012"/>
                </a:lnTo>
                <a:lnTo>
                  <a:pt x="653630" y="199330"/>
                </a:lnTo>
                <a:lnTo>
                  <a:pt x="654577" y="198803"/>
                </a:lnTo>
                <a:lnTo>
                  <a:pt x="655524" y="198333"/>
                </a:lnTo>
                <a:lnTo>
                  <a:pt x="656471" y="197400"/>
                </a:lnTo>
                <a:lnTo>
                  <a:pt x="658366" y="196534"/>
                </a:lnTo>
                <a:lnTo>
                  <a:pt x="659313" y="195640"/>
                </a:lnTo>
                <a:lnTo>
                  <a:pt x="661208" y="194045"/>
                </a:lnTo>
                <a:lnTo>
                  <a:pt x="662155" y="193688"/>
                </a:lnTo>
                <a:lnTo>
                  <a:pt x="664050" y="191882"/>
                </a:lnTo>
                <a:lnTo>
                  <a:pt x="664997" y="191875"/>
                </a:lnTo>
                <a:lnTo>
                  <a:pt x="666892" y="190808"/>
                </a:lnTo>
                <a:lnTo>
                  <a:pt x="667839" y="190528"/>
                </a:lnTo>
                <a:lnTo>
                  <a:pt x="668786" y="190889"/>
                </a:lnTo>
                <a:lnTo>
                  <a:pt x="669733" y="191140"/>
                </a:lnTo>
                <a:lnTo>
                  <a:pt x="671628" y="190755"/>
                </a:lnTo>
                <a:lnTo>
                  <a:pt x="672575" y="191281"/>
                </a:lnTo>
                <a:lnTo>
                  <a:pt x="673523" y="191638"/>
                </a:lnTo>
                <a:lnTo>
                  <a:pt x="674470" y="191324"/>
                </a:lnTo>
                <a:lnTo>
                  <a:pt x="675417" y="190942"/>
                </a:lnTo>
                <a:lnTo>
                  <a:pt x="676365" y="191281"/>
                </a:lnTo>
                <a:lnTo>
                  <a:pt x="677312" y="191250"/>
                </a:lnTo>
                <a:lnTo>
                  <a:pt x="678259" y="191363"/>
                </a:lnTo>
                <a:lnTo>
                  <a:pt x="679206" y="192455"/>
                </a:lnTo>
                <a:lnTo>
                  <a:pt x="680154" y="192169"/>
                </a:lnTo>
                <a:lnTo>
                  <a:pt x="681101" y="192222"/>
                </a:lnTo>
                <a:lnTo>
                  <a:pt x="682048" y="192077"/>
                </a:lnTo>
                <a:lnTo>
                  <a:pt x="682996" y="191486"/>
                </a:lnTo>
                <a:lnTo>
                  <a:pt x="683943" y="191614"/>
                </a:lnTo>
                <a:lnTo>
                  <a:pt x="684890" y="191380"/>
                </a:lnTo>
                <a:lnTo>
                  <a:pt x="685837" y="190362"/>
                </a:lnTo>
                <a:lnTo>
                  <a:pt x="687732" y="189316"/>
                </a:lnTo>
                <a:lnTo>
                  <a:pt x="688679" y="187927"/>
                </a:lnTo>
                <a:lnTo>
                  <a:pt x="690574" y="185990"/>
                </a:lnTo>
                <a:lnTo>
                  <a:pt x="691521" y="184537"/>
                </a:lnTo>
                <a:lnTo>
                  <a:pt x="693416" y="184230"/>
                </a:lnTo>
                <a:lnTo>
                  <a:pt x="694363" y="185138"/>
                </a:lnTo>
                <a:lnTo>
                  <a:pt x="695310" y="184781"/>
                </a:lnTo>
                <a:lnTo>
                  <a:pt x="696258" y="184703"/>
                </a:lnTo>
                <a:lnTo>
                  <a:pt x="698152" y="182784"/>
                </a:lnTo>
                <a:lnTo>
                  <a:pt x="699099" y="182462"/>
                </a:lnTo>
                <a:lnTo>
                  <a:pt x="700047" y="181618"/>
                </a:lnTo>
                <a:lnTo>
                  <a:pt x="700994" y="181632"/>
                </a:lnTo>
                <a:lnTo>
                  <a:pt x="701941" y="181360"/>
                </a:lnTo>
                <a:lnTo>
                  <a:pt x="702889" y="181702"/>
                </a:lnTo>
                <a:lnTo>
                  <a:pt x="703836" y="180946"/>
                </a:lnTo>
                <a:lnTo>
                  <a:pt x="704783" y="179610"/>
                </a:lnTo>
                <a:lnTo>
                  <a:pt x="705731" y="179698"/>
                </a:lnTo>
                <a:lnTo>
                  <a:pt x="706678" y="179066"/>
                </a:lnTo>
                <a:lnTo>
                  <a:pt x="707625" y="178359"/>
                </a:lnTo>
                <a:lnTo>
                  <a:pt x="708572" y="178072"/>
                </a:lnTo>
                <a:lnTo>
                  <a:pt x="709520" y="177461"/>
                </a:lnTo>
                <a:lnTo>
                  <a:pt x="711414" y="176125"/>
                </a:lnTo>
                <a:lnTo>
                  <a:pt x="712362" y="176277"/>
                </a:lnTo>
                <a:lnTo>
                  <a:pt x="714256" y="174916"/>
                </a:lnTo>
                <a:lnTo>
                  <a:pt x="715203" y="174633"/>
                </a:lnTo>
                <a:lnTo>
                  <a:pt x="717098" y="172689"/>
                </a:lnTo>
                <a:lnTo>
                  <a:pt x="718045" y="171565"/>
                </a:lnTo>
                <a:lnTo>
                  <a:pt x="719940" y="170240"/>
                </a:lnTo>
                <a:lnTo>
                  <a:pt x="720887" y="170307"/>
                </a:lnTo>
                <a:lnTo>
                  <a:pt x="721834" y="169589"/>
                </a:lnTo>
                <a:lnTo>
                  <a:pt x="722782" y="168589"/>
                </a:lnTo>
                <a:lnTo>
                  <a:pt x="724676" y="166567"/>
                </a:lnTo>
                <a:lnTo>
                  <a:pt x="725624" y="166323"/>
                </a:lnTo>
                <a:lnTo>
                  <a:pt x="727518" y="165436"/>
                </a:lnTo>
                <a:lnTo>
                  <a:pt x="728465" y="164262"/>
                </a:lnTo>
                <a:lnTo>
                  <a:pt x="729413" y="164379"/>
                </a:lnTo>
                <a:lnTo>
                  <a:pt x="730360" y="164195"/>
                </a:lnTo>
                <a:lnTo>
                  <a:pt x="731307" y="164520"/>
                </a:lnTo>
                <a:lnTo>
                  <a:pt x="733202" y="163570"/>
                </a:lnTo>
                <a:lnTo>
                  <a:pt x="734149" y="163616"/>
                </a:lnTo>
                <a:lnTo>
                  <a:pt x="735096" y="163577"/>
                </a:lnTo>
                <a:lnTo>
                  <a:pt x="736044" y="162948"/>
                </a:lnTo>
                <a:lnTo>
                  <a:pt x="737938" y="161855"/>
                </a:lnTo>
                <a:lnTo>
                  <a:pt x="738886" y="161113"/>
                </a:lnTo>
                <a:lnTo>
                  <a:pt x="740780" y="159894"/>
                </a:lnTo>
                <a:lnTo>
                  <a:pt x="741728" y="159689"/>
                </a:lnTo>
                <a:lnTo>
                  <a:pt x="743622" y="158116"/>
                </a:lnTo>
                <a:lnTo>
                  <a:pt x="744569" y="156780"/>
                </a:lnTo>
                <a:lnTo>
                  <a:pt x="746464" y="155284"/>
                </a:lnTo>
                <a:lnTo>
                  <a:pt x="747411" y="155419"/>
                </a:lnTo>
                <a:lnTo>
                  <a:pt x="748359" y="154733"/>
                </a:lnTo>
                <a:lnTo>
                  <a:pt x="749306" y="154786"/>
                </a:lnTo>
                <a:lnTo>
                  <a:pt x="751200" y="152732"/>
                </a:lnTo>
                <a:lnTo>
                  <a:pt x="752148" y="152078"/>
                </a:lnTo>
                <a:lnTo>
                  <a:pt x="754042" y="151007"/>
                </a:lnTo>
                <a:lnTo>
                  <a:pt x="754990" y="150113"/>
                </a:lnTo>
                <a:lnTo>
                  <a:pt x="756884" y="149272"/>
                </a:lnTo>
                <a:lnTo>
                  <a:pt x="757831" y="148268"/>
                </a:lnTo>
                <a:lnTo>
                  <a:pt x="759726" y="147084"/>
                </a:lnTo>
                <a:lnTo>
                  <a:pt x="760673" y="146996"/>
                </a:lnTo>
                <a:lnTo>
                  <a:pt x="761621" y="147218"/>
                </a:lnTo>
                <a:lnTo>
                  <a:pt x="762568" y="146487"/>
                </a:lnTo>
                <a:lnTo>
                  <a:pt x="763515" y="146066"/>
                </a:lnTo>
                <a:lnTo>
                  <a:pt x="764462" y="146133"/>
                </a:lnTo>
                <a:lnTo>
                  <a:pt x="765410" y="145193"/>
                </a:lnTo>
                <a:lnTo>
                  <a:pt x="767304" y="143715"/>
                </a:lnTo>
                <a:lnTo>
                  <a:pt x="768252" y="142991"/>
                </a:lnTo>
                <a:lnTo>
                  <a:pt x="770146" y="141333"/>
                </a:lnTo>
                <a:lnTo>
                  <a:pt x="771094" y="140145"/>
                </a:lnTo>
                <a:lnTo>
                  <a:pt x="772988" y="138968"/>
                </a:lnTo>
                <a:lnTo>
                  <a:pt x="773935" y="138403"/>
                </a:lnTo>
                <a:lnTo>
                  <a:pt x="774883" y="137017"/>
                </a:lnTo>
                <a:lnTo>
                  <a:pt x="775830" y="136289"/>
                </a:lnTo>
                <a:lnTo>
                  <a:pt x="777725" y="135957"/>
                </a:lnTo>
                <a:lnTo>
                  <a:pt x="778672" y="135564"/>
                </a:lnTo>
                <a:lnTo>
                  <a:pt x="780566" y="133832"/>
                </a:lnTo>
                <a:lnTo>
                  <a:pt x="781514" y="133288"/>
                </a:lnTo>
                <a:lnTo>
                  <a:pt x="783408" y="131758"/>
                </a:lnTo>
                <a:lnTo>
                  <a:pt x="784356" y="130729"/>
                </a:lnTo>
                <a:lnTo>
                  <a:pt x="786250" y="129708"/>
                </a:lnTo>
                <a:lnTo>
                  <a:pt x="787197" y="128895"/>
                </a:lnTo>
                <a:lnTo>
                  <a:pt x="788145" y="128580"/>
                </a:lnTo>
                <a:lnTo>
                  <a:pt x="789092" y="128470"/>
                </a:lnTo>
                <a:lnTo>
                  <a:pt x="790039" y="127520"/>
                </a:lnTo>
                <a:lnTo>
                  <a:pt x="790987" y="127527"/>
                </a:lnTo>
                <a:lnTo>
                  <a:pt x="791934" y="126208"/>
                </a:lnTo>
                <a:lnTo>
                  <a:pt x="793828" y="125038"/>
                </a:lnTo>
                <a:lnTo>
                  <a:pt x="794776" y="124406"/>
                </a:lnTo>
                <a:lnTo>
                  <a:pt x="796670" y="123547"/>
                </a:lnTo>
                <a:lnTo>
                  <a:pt x="797618" y="123175"/>
                </a:lnTo>
                <a:lnTo>
                  <a:pt x="799512" y="122069"/>
                </a:lnTo>
                <a:lnTo>
                  <a:pt x="800459" y="122366"/>
                </a:lnTo>
                <a:lnTo>
                  <a:pt x="801407" y="121479"/>
                </a:lnTo>
                <a:lnTo>
                  <a:pt x="802354" y="120595"/>
                </a:lnTo>
                <a:lnTo>
                  <a:pt x="804249" y="119132"/>
                </a:lnTo>
                <a:lnTo>
                  <a:pt x="805196" y="118909"/>
                </a:lnTo>
                <a:lnTo>
                  <a:pt x="807091" y="117792"/>
                </a:lnTo>
                <a:lnTo>
                  <a:pt x="808038" y="116424"/>
                </a:lnTo>
                <a:lnTo>
                  <a:pt x="808985" y="116428"/>
                </a:lnTo>
                <a:lnTo>
                  <a:pt x="809932" y="115424"/>
                </a:lnTo>
                <a:lnTo>
                  <a:pt x="810880" y="114763"/>
                </a:lnTo>
                <a:lnTo>
                  <a:pt x="812774" y="113247"/>
                </a:lnTo>
                <a:lnTo>
                  <a:pt x="813722" y="112847"/>
                </a:lnTo>
                <a:lnTo>
                  <a:pt x="814669" y="112253"/>
                </a:lnTo>
                <a:lnTo>
                  <a:pt x="815616" y="111394"/>
                </a:lnTo>
                <a:lnTo>
                  <a:pt x="817511" y="109783"/>
                </a:lnTo>
                <a:lnTo>
                  <a:pt x="818458" y="108892"/>
                </a:lnTo>
                <a:lnTo>
                  <a:pt x="820353" y="106927"/>
                </a:lnTo>
                <a:lnTo>
                  <a:pt x="821300" y="107142"/>
                </a:lnTo>
                <a:lnTo>
                  <a:pt x="823194" y="105230"/>
                </a:lnTo>
                <a:lnTo>
                  <a:pt x="824142" y="103986"/>
                </a:lnTo>
                <a:lnTo>
                  <a:pt x="826036" y="103198"/>
                </a:lnTo>
                <a:lnTo>
                  <a:pt x="826984" y="101664"/>
                </a:lnTo>
                <a:lnTo>
                  <a:pt x="827931" y="101317"/>
                </a:lnTo>
                <a:lnTo>
                  <a:pt x="828878" y="100525"/>
                </a:lnTo>
                <a:lnTo>
                  <a:pt x="830773" y="98359"/>
                </a:lnTo>
                <a:lnTo>
                  <a:pt x="831720" y="96793"/>
                </a:lnTo>
                <a:lnTo>
                  <a:pt x="833615" y="96132"/>
                </a:lnTo>
                <a:lnTo>
                  <a:pt x="834562" y="95135"/>
                </a:lnTo>
                <a:lnTo>
                  <a:pt x="835509" y="94485"/>
                </a:lnTo>
                <a:lnTo>
                  <a:pt x="836457" y="95064"/>
                </a:lnTo>
                <a:lnTo>
                  <a:pt x="837404" y="94425"/>
                </a:lnTo>
                <a:lnTo>
                  <a:pt x="838351" y="94764"/>
                </a:lnTo>
                <a:lnTo>
                  <a:pt x="839298" y="94159"/>
                </a:lnTo>
                <a:lnTo>
                  <a:pt x="840246" y="93491"/>
                </a:lnTo>
                <a:lnTo>
                  <a:pt x="841193" y="93569"/>
                </a:lnTo>
                <a:lnTo>
                  <a:pt x="842140" y="93004"/>
                </a:lnTo>
                <a:lnTo>
                  <a:pt x="844035" y="89688"/>
                </a:lnTo>
                <a:lnTo>
                  <a:pt x="844982" y="88928"/>
                </a:lnTo>
                <a:lnTo>
                  <a:pt x="845929" y="88225"/>
                </a:lnTo>
                <a:lnTo>
                  <a:pt x="846877" y="88278"/>
                </a:lnTo>
                <a:lnTo>
                  <a:pt x="847824" y="87444"/>
                </a:lnTo>
                <a:lnTo>
                  <a:pt x="849719" y="86323"/>
                </a:lnTo>
                <a:lnTo>
                  <a:pt x="850666" y="85860"/>
                </a:lnTo>
                <a:lnTo>
                  <a:pt x="852560" y="84577"/>
                </a:lnTo>
                <a:lnTo>
                  <a:pt x="853508" y="84245"/>
                </a:lnTo>
                <a:lnTo>
                  <a:pt x="854455" y="84294"/>
                </a:lnTo>
                <a:lnTo>
                  <a:pt x="855402" y="83803"/>
                </a:lnTo>
                <a:lnTo>
                  <a:pt x="857297" y="82357"/>
                </a:lnTo>
                <a:lnTo>
                  <a:pt x="858244" y="81445"/>
                </a:lnTo>
                <a:lnTo>
                  <a:pt x="860139" y="78741"/>
                </a:lnTo>
                <a:lnTo>
                  <a:pt x="861086" y="78469"/>
                </a:lnTo>
                <a:lnTo>
                  <a:pt x="862981" y="78109"/>
                </a:lnTo>
                <a:lnTo>
                  <a:pt x="863928" y="77564"/>
                </a:lnTo>
                <a:lnTo>
                  <a:pt x="864875" y="77631"/>
                </a:lnTo>
                <a:lnTo>
                  <a:pt x="865823" y="77419"/>
                </a:lnTo>
                <a:lnTo>
                  <a:pt x="866770" y="77352"/>
                </a:lnTo>
                <a:lnTo>
                  <a:pt x="867717" y="77165"/>
                </a:lnTo>
                <a:lnTo>
                  <a:pt x="868664" y="75974"/>
                </a:lnTo>
                <a:lnTo>
                  <a:pt x="870559" y="73291"/>
                </a:lnTo>
                <a:lnTo>
                  <a:pt x="871506" y="72485"/>
                </a:lnTo>
                <a:lnTo>
                  <a:pt x="873401" y="70085"/>
                </a:lnTo>
                <a:lnTo>
                  <a:pt x="874348" y="69611"/>
                </a:lnTo>
                <a:lnTo>
                  <a:pt x="876243" y="67494"/>
                </a:lnTo>
                <a:lnTo>
                  <a:pt x="877190" y="66798"/>
                </a:lnTo>
                <a:lnTo>
                  <a:pt x="879085" y="63892"/>
                </a:lnTo>
                <a:lnTo>
                  <a:pt x="880032" y="62871"/>
                </a:lnTo>
                <a:lnTo>
                  <a:pt x="880979" y="62171"/>
                </a:lnTo>
                <a:lnTo>
                  <a:pt x="881926" y="60775"/>
                </a:lnTo>
                <a:lnTo>
                  <a:pt x="882874" y="58788"/>
                </a:lnTo>
                <a:lnTo>
                  <a:pt x="883821" y="58933"/>
                </a:lnTo>
                <a:lnTo>
                  <a:pt x="884768" y="58654"/>
                </a:lnTo>
                <a:lnTo>
                  <a:pt x="886663" y="57127"/>
                </a:lnTo>
                <a:lnTo>
                  <a:pt x="887610" y="56685"/>
                </a:lnTo>
                <a:lnTo>
                  <a:pt x="889505" y="54345"/>
                </a:lnTo>
                <a:lnTo>
                  <a:pt x="890452" y="52754"/>
                </a:lnTo>
                <a:lnTo>
                  <a:pt x="892347" y="49916"/>
                </a:lnTo>
                <a:lnTo>
                  <a:pt x="893294" y="48195"/>
                </a:lnTo>
                <a:lnTo>
                  <a:pt x="894241" y="47618"/>
                </a:lnTo>
                <a:lnTo>
                  <a:pt x="895188" y="46558"/>
                </a:lnTo>
                <a:lnTo>
                  <a:pt x="897083" y="45522"/>
                </a:lnTo>
                <a:lnTo>
                  <a:pt x="898030" y="45759"/>
                </a:lnTo>
                <a:lnTo>
                  <a:pt x="899925" y="43992"/>
                </a:lnTo>
                <a:lnTo>
                  <a:pt x="900872" y="42928"/>
                </a:lnTo>
                <a:lnTo>
                  <a:pt x="902767" y="41281"/>
                </a:lnTo>
                <a:lnTo>
                  <a:pt x="903714" y="40273"/>
                </a:lnTo>
                <a:lnTo>
                  <a:pt x="905609" y="38291"/>
                </a:lnTo>
                <a:lnTo>
                  <a:pt x="906556" y="36986"/>
                </a:lnTo>
                <a:lnTo>
                  <a:pt x="907503" y="36541"/>
                </a:lnTo>
                <a:lnTo>
                  <a:pt x="908451" y="35735"/>
                </a:lnTo>
                <a:lnTo>
                  <a:pt x="910345" y="33459"/>
                </a:lnTo>
                <a:lnTo>
                  <a:pt x="911292" y="32518"/>
                </a:lnTo>
                <a:lnTo>
                  <a:pt x="913187" y="31401"/>
                </a:lnTo>
                <a:lnTo>
                  <a:pt x="914134" y="30712"/>
                </a:lnTo>
                <a:lnTo>
                  <a:pt x="916029" y="29281"/>
                </a:lnTo>
                <a:lnTo>
                  <a:pt x="916976" y="28814"/>
                </a:lnTo>
                <a:lnTo>
                  <a:pt x="918871" y="27100"/>
                </a:lnTo>
                <a:lnTo>
                  <a:pt x="919818" y="26722"/>
                </a:lnTo>
                <a:lnTo>
                  <a:pt x="920765" y="26096"/>
                </a:lnTo>
                <a:lnTo>
                  <a:pt x="921713" y="25750"/>
                </a:lnTo>
                <a:lnTo>
                  <a:pt x="923607" y="24919"/>
                </a:lnTo>
                <a:lnTo>
                  <a:pt x="924554" y="24081"/>
                </a:lnTo>
                <a:lnTo>
                  <a:pt x="926449" y="22165"/>
                </a:lnTo>
                <a:lnTo>
                  <a:pt x="927396" y="21603"/>
                </a:lnTo>
                <a:lnTo>
                  <a:pt x="929291" y="18348"/>
                </a:lnTo>
                <a:lnTo>
                  <a:pt x="930238" y="17457"/>
                </a:lnTo>
                <a:lnTo>
                  <a:pt x="932133" y="15768"/>
                </a:lnTo>
                <a:lnTo>
                  <a:pt x="933080" y="14605"/>
                </a:lnTo>
                <a:lnTo>
                  <a:pt x="934027" y="13297"/>
                </a:lnTo>
                <a:lnTo>
                  <a:pt x="934975" y="12569"/>
                </a:lnTo>
                <a:lnTo>
                  <a:pt x="936869" y="11038"/>
                </a:lnTo>
                <a:lnTo>
                  <a:pt x="937817" y="9515"/>
                </a:lnTo>
                <a:lnTo>
                  <a:pt x="939711" y="7256"/>
                </a:lnTo>
                <a:lnTo>
                  <a:pt x="940658" y="6086"/>
                </a:lnTo>
                <a:lnTo>
                  <a:pt x="942553" y="4319"/>
                </a:lnTo>
                <a:lnTo>
                  <a:pt x="943500" y="3587"/>
                </a:lnTo>
                <a:lnTo>
                  <a:pt x="945395" y="1074"/>
                </a:lnTo>
                <a:lnTo>
                  <a:pt x="946342" y="738"/>
                </a:lnTo>
                <a:lnTo>
                  <a:pt x="947289" y="35"/>
                </a:lnTo>
              </a:path>
            </a:pathLst>
          </a:custGeom>
          <a:ln w="10603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060245" y="1770790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20" h="382269">
                <a:moveTo>
                  <a:pt x="0" y="381743"/>
                </a:moveTo>
                <a:lnTo>
                  <a:pt x="947289" y="381743"/>
                </a:lnTo>
              </a:path>
              <a:path w="947420" h="382269">
                <a:moveTo>
                  <a:pt x="0" y="381743"/>
                </a:moveTo>
                <a:lnTo>
                  <a:pt x="0" y="372270"/>
                </a:lnTo>
              </a:path>
              <a:path w="947420" h="382269">
                <a:moveTo>
                  <a:pt x="189457" y="381743"/>
                </a:moveTo>
                <a:lnTo>
                  <a:pt x="189457" y="372270"/>
                </a:lnTo>
              </a:path>
              <a:path w="947420" h="382269">
                <a:moveTo>
                  <a:pt x="378915" y="381743"/>
                </a:moveTo>
                <a:lnTo>
                  <a:pt x="378915" y="372270"/>
                </a:lnTo>
              </a:path>
              <a:path w="947420" h="382269">
                <a:moveTo>
                  <a:pt x="568373" y="381743"/>
                </a:moveTo>
                <a:lnTo>
                  <a:pt x="568373" y="372270"/>
                </a:lnTo>
              </a:path>
              <a:path w="947420" h="382269">
                <a:moveTo>
                  <a:pt x="757831" y="381743"/>
                </a:moveTo>
                <a:lnTo>
                  <a:pt x="757831" y="372270"/>
                </a:lnTo>
              </a:path>
              <a:path w="947420" h="382269">
                <a:moveTo>
                  <a:pt x="947289" y="381743"/>
                </a:moveTo>
                <a:lnTo>
                  <a:pt x="947289" y="372270"/>
                </a:lnTo>
              </a:path>
              <a:path w="947420" h="382269">
                <a:moveTo>
                  <a:pt x="0" y="0"/>
                </a:moveTo>
                <a:lnTo>
                  <a:pt x="947289" y="0"/>
                </a:lnTo>
              </a:path>
              <a:path w="947420" h="382269">
                <a:moveTo>
                  <a:pt x="0" y="0"/>
                </a:moveTo>
                <a:lnTo>
                  <a:pt x="0" y="9472"/>
                </a:lnTo>
              </a:path>
              <a:path w="947420" h="382269">
                <a:moveTo>
                  <a:pt x="189457" y="0"/>
                </a:moveTo>
                <a:lnTo>
                  <a:pt x="189457" y="9472"/>
                </a:lnTo>
              </a:path>
              <a:path w="947420" h="382269">
                <a:moveTo>
                  <a:pt x="378915" y="0"/>
                </a:moveTo>
                <a:lnTo>
                  <a:pt x="378915" y="9472"/>
                </a:lnTo>
              </a:path>
              <a:path w="947420" h="382269">
                <a:moveTo>
                  <a:pt x="568373" y="0"/>
                </a:moveTo>
                <a:lnTo>
                  <a:pt x="568373" y="9472"/>
                </a:lnTo>
              </a:path>
              <a:path w="947420" h="382269">
                <a:moveTo>
                  <a:pt x="757831" y="0"/>
                </a:moveTo>
                <a:lnTo>
                  <a:pt x="757831" y="9472"/>
                </a:lnTo>
              </a:path>
              <a:path w="947420" h="382269">
                <a:moveTo>
                  <a:pt x="947289" y="0"/>
                </a:moveTo>
                <a:lnTo>
                  <a:pt x="947289" y="9472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3035174" y="2154680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203424" y="2154680"/>
            <a:ext cx="65913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200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400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600           </a:t>
            </a:r>
            <a:r>
              <a:rPr sz="300" spc="-2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800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950652" y="2154680"/>
            <a:ext cx="11239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1000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3060245" y="1770790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20" h="382269">
                <a:moveTo>
                  <a:pt x="0" y="381743"/>
                </a:moveTo>
                <a:lnTo>
                  <a:pt x="0" y="0"/>
                </a:lnTo>
              </a:path>
              <a:path w="947420" h="382269">
                <a:moveTo>
                  <a:pt x="947289" y="381743"/>
                </a:moveTo>
                <a:lnTo>
                  <a:pt x="947289" y="0"/>
                </a:lnTo>
              </a:path>
              <a:path w="947420" h="382269">
                <a:moveTo>
                  <a:pt x="0" y="381743"/>
                </a:moveTo>
                <a:lnTo>
                  <a:pt x="9472" y="381743"/>
                </a:lnTo>
              </a:path>
              <a:path w="947420" h="382269">
                <a:moveTo>
                  <a:pt x="0" y="286307"/>
                </a:moveTo>
                <a:lnTo>
                  <a:pt x="9472" y="286307"/>
                </a:lnTo>
              </a:path>
              <a:path w="947420" h="382269">
                <a:moveTo>
                  <a:pt x="0" y="190871"/>
                </a:moveTo>
                <a:lnTo>
                  <a:pt x="9472" y="190871"/>
                </a:lnTo>
              </a:path>
              <a:path w="947420" h="382269">
                <a:moveTo>
                  <a:pt x="0" y="95435"/>
                </a:moveTo>
                <a:lnTo>
                  <a:pt x="9472" y="95435"/>
                </a:lnTo>
              </a:path>
              <a:path w="947420" h="382269">
                <a:moveTo>
                  <a:pt x="0" y="0"/>
                </a:moveTo>
                <a:lnTo>
                  <a:pt x="9472" y="0"/>
                </a:lnTo>
              </a:path>
              <a:path w="947420" h="382269">
                <a:moveTo>
                  <a:pt x="947289" y="381743"/>
                </a:moveTo>
                <a:lnTo>
                  <a:pt x="937817" y="381743"/>
                </a:lnTo>
              </a:path>
              <a:path w="947420" h="382269">
                <a:moveTo>
                  <a:pt x="947289" y="286307"/>
                </a:moveTo>
                <a:lnTo>
                  <a:pt x="937817" y="286307"/>
                </a:lnTo>
              </a:path>
              <a:path w="947420" h="382269">
                <a:moveTo>
                  <a:pt x="947289" y="190871"/>
                </a:moveTo>
                <a:lnTo>
                  <a:pt x="937817" y="190871"/>
                </a:lnTo>
              </a:path>
              <a:path w="947420" h="382269">
                <a:moveTo>
                  <a:pt x="947289" y="95435"/>
                </a:moveTo>
                <a:lnTo>
                  <a:pt x="937817" y="95435"/>
                </a:lnTo>
              </a:path>
              <a:path w="947420" h="382269">
                <a:moveTo>
                  <a:pt x="947289" y="0"/>
                </a:moveTo>
                <a:lnTo>
                  <a:pt x="937817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3007957" y="2115092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954937" y="2019655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0.02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2954937" y="1924220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0.04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954937" y="1828784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0.06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954937" y="1733348"/>
            <a:ext cx="1016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0.08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3310878" y="1694025"/>
            <a:ext cx="441325" cy="768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00" b="1" spc="15" dirty="0">
                <a:latin typeface="Arial"/>
                <a:cs typeface="Arial"/>
              </a:rPr>
              <a:t>Inflation</a:t>
            </a:r>
            <a:r>
              <a:rPr sz="300" b="1" spc="-20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expectation</a:t>
            </a:r>
            <a:endParaRPr sz="300">
              <a:latin typeface="Arial"/>
              <a:cs typeface="Arial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3060245" y="1786011"/>
            <a:ext cx="947419" cy="367030"/>
          </a:xfrm>
          <a:custGeom>
            <a:avLst/>
            <a:gdLst/>
            <a:ahLst/>
            <a:cxnLst/>
            <a:rect l="l" t="t" r="r" b="b"/>
            <a:pathLst>
              <a:path w="947420" h="367030">
                <a:moveTo>
                  <a:pt x="0" y="366523"/>
                </a:moveTo>
                <a:lnTo>
                  <a:pt x="947" y="366523"/>
                </a:lnTo>
                <a:lnTo>
                  <a:pt x="1894" y="366456"/>
                </a:lnTo>
                <a:lnTo>
                  <a:pt x="2841" y="365919"/>
                </a:lnTo>
                <a:lnTo>
                  <a:pt x="3789" y="365113"/>
                </a:lnTo>
                <a:lnTo>
                  <a:pt x="5683" y="363805"/>
                </a:lnTo>
                <a:lnTo>
                  <a:pt x="6631" y="363511"/>
                </a:lnTo>
                <a:lnTo>
                  <a:pt x="7578" y="363635"/>
                </a:lnTo>
                <a:lnTo>
                  <a:pt x="8525" y="363625"/>
                </a:lnTo>
                <a:lnTo>
                  <a:pt x="9472" y="363904"/>
                </a:lnTo>
                <a:lnTo>
                  <a:pt x="11367" y="363621"/>
                </a:lnTo>
                <a:lnTo>
                  <a:pt x="12314" y="363568"/>
                </a:lnTo>
                <a:lnTo>
                  <a:pt x="13262" y="364056"/>
                </a:lnTo>
                <a:lnTo>
                  <a:pt x="14209" y="363921"/>
                </a:lnTo>
                <a:lnTo>
                  <a:pt x="15156" y="364275"/>
                </a:lnTo>
                <a:lnTo>
                  <a:pt x="16103" y="364618"/>
                </a:lnTo>
                <a:lnTo>
                  <a:pt x="17051" y="364657"/>
                </a:lnTo>
                <a:lnTo>
                  <a:pt x="17998" y="364890"/>
                </a:lnTo>
                <a:lnTo>
                  <a:pt x="18945" y="364759"/>
                </a:lnTo>
                <a:lnTo>
                  <a:pt x="19893" y="364664"/>
                </a:lnTo>
                <a:lnTo>
                  <a:pt x="20840" y="365042"/>
                </a:lnTo>
                <a:lnTo>
                  <a:pt x="21787" y="364823"/>
                </a:lnTo>
                <a:lnTo>
                  <a:pt x="22734" y="364579"/>
                </a:lnTo>
                <a:lnTo>
                  <a:pt x="24629" y="364066"/>
                </a:lnTo>
                <a:lnTo>
                  <a:pt x="25576" y="363614"/>
                </a:lnTo>
                <a:lnTo>
                  <a:pt x="27471" y="364066"/>
                </a:lnTo>
                <a:lnTo>
                  <a:pt x="28418" y="364413"/>
                </a:lnTo>
                <a:lnTo>
                  <a:pt x="29365" y="364664"/>
                </a:lnTo>
                <a:lnTo>
                  <a:pt x="30313" y="364766"/>
                </a:lnTo>
                <a:lnTo>
                  <a:pt x="32207" y="364247"/>
                </a:lnTo>
                <a:lnTo>
                  <a:pt x="33155" y="364346"/>
                </a:lnTo>
                <a:lnTo>
                  <a:pt x="35049" y="364643"/>
                </a:lnTo>
                <a:lnTo>
                  <a:pt x="35997" y="364310"/>
                </a:lnTo>
                <a:lnTo>
                  <a:pt x="37891" y="363571"/>
                </a:lnTo>
                <a:lnTo>
                  <a:pt x="38838" y="363388"/>
                </a:lnTo>
                <a:lnTo>
                  <a:pt x="40733" y="362154"/>
                </a:lnTo>
                <a:lnTo>
                  <a:pt x="41680" y="361405"/>
                </a:lnTo>
                <a:lnTo>
                  <a:pt x="42628" y="360761"/>
                </a:lnTo>
                <a:lnTo>
                  <a:pt x="43575" y="360482"/>
                </a:lnTo>
                <a:lnTo>
                  <a:pt x="45469" y="359563"/>
                </a:lnTo>
                <a:lnTo>
                  <a:pt x="46417" y="359623"/>
                </a:lnTo>
                <a:lnTo>
                  <a:pt x="48311" y="358683"/>
                </a:lnTo>
                <a:lnTo>
                  <a:pt x="49259" y="358467"/>
                </a:lnTo>
                <a:lnTo>
                  <a:pt x="50206" y="358224"/>
                </a:lnTo>
                <a:lnTo>
                  <a:pt x="51153" y="358372"/>
                </a:lnTo>
                <a:lnTo>
                  <a:pt x="52100" y="358475"/>
                </a:lnTo>
                <a:lnTo>
                  <a:pt x="53995" y="359591"/>
                </a:lnTo>
                <a:lnTo>
                  <a:pt x="59679" y="356916"/>
                </a:lnTo>
                <a:lnTo>
                  <a:pt x="61573" y="355961"/>
                </a:lnTo>
                <a:lnTo>
                  <a:pt x="62521" y="355145"/>
                </a:lnTo>
                <a:lnTo>
                  <a:pt x="64415" y="354406"/>
                </a:lnTo>
                <a:lnTo>
                  <a:pt x="65363" y="354456"/>
                </a:lnTo>
                <a:lnTo>
                  <a:pt x="67257" y="353431"/>
                </a:lnTo>
                <a:lnTo>
                  <a:pt x="68204" y="352989"/>
                </a:lnTo>
                <a:lnTo>
                  <a:pt x="69152" y="353031"/>
                </a:lnTo>
                <a:lnTo>
                  <a:pt x="70099" y="352596"/>
                </a:lnTo>
                <a:lnTo>
                  <a:pt x="71994" y="351628"/>
                </a:lnTo>
                <a:lnTo>
                  <a:pt x="72941" y="351759"/>
                </a:lnTo>
                <a:lnTo>
                  <a:pt x="73888" y="351550"/>
                </a:lnTo>
                <a:lnTo>
                  <a:pt x="74835" y="351783"/>
                </a:lnTo>
                <a:lnTo>
                  <a:pt x="75783" y="351847"/>
                </a:lnTo>
                <a:lnTo>
                  <a:pt x="76730" y="351331"/>
                </a:lnTo>
                <a:lnTo>
                  <a:pt x="77677" y="351479"/>
                </a:lnTo>
                <a:lnTo>
                  <a:pt x="78625" y="351289"/>
                </a:lnTo>
                <a:lnTo>
                  <a:pt x="79572" y="351649"/>
                </a:lnTo>
                <a:lnTo>
                  <a:pt x="80519" y="351525"/>
                </a:lnTo>
                <a:lnTo>
                  <a:pt x="81466" y="351451"/>
                </a:lnTo>
                <a:lnTo>
                  <a:pt x="82414" y="351532"/>
                </a:lnTo>
                <a:lnTo>
                  <a:pt x="83361" y="351469"/>
                </a:lnTo>
                <a:lnTo>
                  <a:pt x="85256" y="351646"/>
                </a:lnTo>
                <a:lnTo>
                  <a:pt x="86203" y="351281"/>
                </a:lnTo>
                <a:lnTo>
                  <a:pt x="88097" y="350161"/>
                </a:lnTo>
                <a:lnTo>
                  <a:pt x="89045" y="349677"/>
                </a:lnTo>
                <a:lnTo>
                  <a:pt x="90939" y="348874"/>
                </a:lnTo>
                <a:lnTo>
                  <a:pt x="91887" y="348987"/>
                </a:lnTo>
                <a:lnTo>
                  <a:pt x="92834" y="349055"/>
                </a:lnTo>
                <a:lnTo>
                  <a:pt x="93781" y="348927"/>
                </a:lnTo>
                <a:lnTo>
                  <a:pt x="94728" y="348818"/>
                </a:lnTo>
                <a:lnTo>
                  <a:pt x="95676" y="349366"/>
                </a:lnTo>
                <a:lnTo>
                  <a:pt x="96623" y="349221"/>
                </a:lnTo>
                <a:lnTo>
                  <a:pt x="98518" y="349182"/>
                </a:lnTo>
                <a:lnTo>
                  <a:pt x="99465" y="349359"/>
                </a:lnTo>
                <a:lnTo>
                  <a:pt x="100412" y="349737"/>
                </a:lnTo>
                <a:lnTo>
                  <a:pt x="101360" y="349705"/>
                </a:lnTo>
                <a:lnTo>
                  <a:pt x="102307" y="349263"/>
                </a:lnTo>
                <a:lnTo>
                  <a:pt x="104201" y="348984"/>
                </a:lnTo>
                <a:lnTo>
                  <a:pt x="105149" y="348715"/>
                </a:lnTo>
                <a:lnTo>
                  <a:pt x="107043" y="348104"/>
                </a:lnTo>
                <a:lnTo>
                  <a:pt x="107991" y="348203"/>
                </a:lnTo>
                <a:lnTo>
                  <a:pt x="108938" y="348171"/>
                </a:lnTo>
                <a:lnTo>
                  <a:pt x="109885" y="348362"/>
                </a:lnTo>
                <a:lnTo>
                  <a:pt x="111780" y="347878"/>
                </a:lnTo>
                <a:lnTo>
                  <a:pt x="112727" y="347757"/>
                </a:lnTo>
                <a:lnTo>
                  <a:pt x="114622" y="347439"/>
                </a:lnTo>
                <a:lnTo>
                  <a:pt x="115569" y="347029"/>
                </a:lnTo>
                <a:lnTo>
                  <a:pt x="117463" y="346591"/>
                </a:lnTo>
                <a:lnTo>
                  <a:pt x="118411" y="346510"/>
                </a:lnTo>
                <a:lnTo>
                  <a:pt x="120305" y="345905"/>
                </a:lnTo>
                <a:lnTo>
                  <a:pt x="121253" y="345912"/>
                </a:lnTo>
                <a:lnTo>
                  <a:pt x="122200" y="345955"/>
                </a:lnTo>
                <a:lnTo>
                  <a:pt x="123147" y="346128"/>
                </a:lnTo>
                <a:lnTo>
                  <a:pt x="125042" y="345372"/>
                </a:lnTo>
                <a:lnTo>
                  <a:pt x="125989" y="344643"/>
                </a:lnTo>
                <a:lnTo>
                  <a:pt x="127884" y="344414"/>
                </a:lnTo>
                <a:lnTo>
                  <a:pt x="128831" y="344566"/>
                </a:lnTo>
                <a:lnTo>
                  <a:pt x="130726" y="344884"/>
                </a:lnTo>
                <a:lnTo>
                  <a:pt x="131673" y="345068"/>
                </a:lnTo>
                <a:lnTo>
                  <a:pt x="132620" y="345174"/>
                </a:lnTo>
                <a:lnTo>
                  <a:pt x="133567" y="345092"/>
                </a:lnTo>
                <a:lnTo>
                  <a:pt x="134515" y="345089"/>
                </a:lnTo>
                <a:lnTo>
                  <a:pt x="135462" y="344742"/>
                </a:lnTo>
                <a:lnTo>
                  <a:pt x="136409" y="344636"/>
                </a:lnTo>
                <a:lnTo>
                  <a:pt x="137357" y="344753"/>
                </a:lnTo>
                <a:lnTo>
                  <a:pt x="138304" y="344739"/>
                </a:lnTo>
                <a:lnTo>
                  <a:pt x="139251" y="344993"/>
                </a:lnTo>
                <a:lnTo>
                  <a:pt x="141146" y="344187"/>
                </a:lnTo>
                <a:lnTo>
                  <a:pt x="142093" y="343618"/>
                </a:lnTo>
                <a:lnTo>
                  <a:pt x="143988" y="344088"/>
                </a:lnTo>
                <a:lnTo>
                  <a:pt x="144935" y="344668"/>
                </a:lnTo>
                <a:lnTo>
                  <a:pt x="145882" y="345110"/>
                </a:lnTo>
                <a:lnTo>
                  <a:pt x="146829" y="345089"/>
                </a:lnTo>
                <a:lnTo>
                  <a:pt x="147777" y="344954"/>
                </a:lnTo>
                <a:lnTo>
                  <a:pt x="148724" y="344346"/>
                </a:lnTo>
                <a:lnTo>
                  <a:pt x="149671" y="344124"/>
                </a:lnTo>
                <a:lnTo>
                  <a:pt x="150619" y="343845"/>
                </a:lnTo>
                <a:lnTo>
                  <a:pt x="151566" y="343954"/>
                </a:lnTo>
                <a:lnTo>
                  <a:pt x="152513" y="343979"/>
                </a:lnTo>
                <a:lnTo>
                  <a:pt x="153460" y="344064"/>
                </a:lnTo>
                <a:lnTo>
                  <a:pt x="154408" y="344057"/>
                </a:lnTo>
                <a:lnTo>
                  <a:pt x="155355" y="344544"/>
                </a:lnTo>
                <a:lnTo>
                  <a:pt x="156302" y="344969"/>
                </a:lnTo>
                <a:lnTo>
                  <a:pt x="157250" y="344308"/>
                </a:lnTo>
                <a:lnTo>
                  <a:pt x="158197" y="343770"/>
                </a:lnTo>
                <a:lnTo>
                  <a:pt x="160091" y="344088"/>
                </a:lnTo>
                <a:lnTo>
                  <a:pt x="161039" y="343894"/>
                </a:lnTo>
                <a:lnTo>
                  <a:pt x="161986" y="343632"/>
                </a:lnTo>
                <a:lnTo>
                  <a:pt x="162933" y="343169"/>
                </a:lnTo>
                <a:lnTo>
                  <a:pt x="163881" y="342816"/>
                </a:lnTo>
                <a:lnTo>
                  <a:pt x="164828" y="342858"/>
                </a:lnTo>
                <a:lnTo>
                  <a:pt x="165775" y="342996"/>
                </a:lnTo>
                <a:lnTo>
                  <a:pt x="166723" y="343021"/>
                </a:lnTo>
                <a:lnTo>
                  <a:pt x="167670" y="342890"/>
                </a:lnTo>
                <a:lnTo>
                  <a:pt x="168617" y="343088"/>
                </a:lnTo>
                <a:lnTo>
                  <a:pt x="170512" y="343367"/>
                </a:lnTo>
                <a:lnTo>
                  <a:pt x="171459" y="343905"/>
                </a:lnTo>
                <a:lnTo>
                  <a:pt x="173354" y="344152"/>
                </a:lnTo>
                <a:lnTo>
                  <a:pt x="174301" y="343947"/>
                </a:lnTo>
                <a:lnTo>
                  <a:pt x="175248" y="343689"/>
                </a:lnTo>
                <a:lnTo>
                  <a:pt x="176195" y="343173"/>
                </a:lnTo>
                <a:lnTo>
                  <a:pt x="178090" y="343406"/>
                </a:lnTo>
                <a:lnTo>
                  <a:pt x="179037" y="343063"/>
                </a:lnTo>
                <a:lnTo>
                  <a:pt x="179985" y="343466"/>
                </a:lnTo>
                <a:lnTo>
                  <a:pt x="180932" y="343336"/>
                </a:lnTo>
                <a:lnTo>
                  <a:pt x="181879" y="343265"/>
                </a:lnTo>
                <a:lnTo>
                  <a:pt x="183774" y="341770"/>
                </a:lnTo>
                <a:lnTo>
                  <a:pt x="184721" y="341734"/>
                </a:lnTo>
                <a:lnTo>
                  <a:pt x="186616" y="341399"/>
                </a:lnTo>
                <a:lnTo>
                  <a:pt x="187563" y="340525"/>
                </a:lnTo>
                <a:lnTo>
                  <a:pt x="188510" y="340176"/>
                </a:lnTo>
                <a:lnTo>
                  <a:pt x="189457" y="339737"/>
                </a:lnTo>
                <a:lnTo>
                  <a:pt x="191352" y="338843"/>
                </a:lnTo>
                <a:lnTo>
                  <a:pt x="192299" y="339430"/>
                </a:lnTo>
                <a:lnTo>
                  <a:pt x="193247" y="339246"/>
                </a:lnTo>
                <a:lnTo>
                  <a:pt x="194194" y="339334"/>
                </a:lnTo>
                <a:lnTo>
                  <a:pt x="195141" y="339172"/>
                </a:lnTo>
                <a:lnTo>
                  <a:pt x="197036" y="338465"/>
                </a:lnTo>
                <a:lnTo>
                  <a:pt x="197983" y="338140"/>
                </a:lnTo>
                <a:lnTo>
                  <a:pt x="199878" y="337461"/>
                </a:lnTo>
                <a:lnTo>
                  <a:pt x="200825" y="337249"/>
                </a:lnTo>
                <a:lnTo>
                  <a:pt x="201772" y="336648"/>
                </a:lnTo>
                <a:lnTo>
                  <a:pt x="202720" y="336114"/>
                </a:lnTo>
                <a:lnTo>
                  <a:pt x="203667" y="336213"/>
                </a:lnTo>
                <a:lnTo>
                  <a:pt x="204614" y="336082"/>
                </a:lnTo>
                <a:lnTo>
                  <a:pt x="205561" y="335301"/>
                </a:lnTo>
                <a:lnTo>
                  <a:pt x="207456" y="333891"/>
                </a:lnTo>
                <a:lnTo>
                  <a:pt x="208403" y="333739"/>
                </a:lnTo>
                <a:lnTo>
                  <a:pt x="209351" y="333347"/>
                </a:lnTo>
                <a:lnTo>
                  <a:pt x="210298" y="333640"/>
                </a:lnTo>
                <a:lnTo>
                  <a:pt x="211245" y="333449"/>
                </a:lnTo>
                <a:lnTo>
                  <a:pt x="213140" y="332785"/>
                </a:lnTo>
                <a:lnTo>
                  <a:pt x="214087" y="332230"/>
                </a:lnTo>
                <a:lnTo>
                  <a:pt x="215034" y="331763"/>
                </a:lnTo>
                <a:lnTo>
                  <a:pt x="215982" y="331268"/>
                </a:lnTo>
                <a:lnTo>
                  <a:pt x="217876" y="330455"/>
                </a:lnTo>
                <a:lnTo>
                  <a:pt x="218823" y="330423"/>
                </a:lnTo>
                <a:lnTo>
                  <a:pt x="220718" y="328578"/>
                </a:lnTo>
                <a:lnTo>
                  <a:pt x="221665" y="328607"/>
                </a:lnTo>
                <a:lnTo>
                  <a:pt x="222613" y="328296"/>
                </a:lnTo>
                <a:lnTo>
                  <a:pt x="223560" y="328356"/>
                </a:lnTo>
                <a:lnTo>
                  <a:pt x="224507" y="328440"/>
                </a:lnTo>
                <a:lnTo>
                  <a:pt x="225455" y="328928"/>
                </a:lnTo>
                <a:lnTo>
                  <a:pt x="226402" y="328886"/>
                </a:lnTo>
                <a:lnTo>
                  <a:pt x="227349" y="328462"/>
                </a:lnTo>
                <a:lnTo>
                  <a:pt x="228296" y="328034"/>
                </a:lnTo>
                <a:lnTo>
                  <a:pt x="229244" y="327620"/>
                </a:lnTo>
                <a:lnTo>
                  <a:pt x="231138" y="326995"/>
                </a:lnTo>
                <a:lnTo>
                  <a:pt x="232086" y="327065"/>
                </a:lnTo>
                <a:lnTo>
                  <a:pt x="233980" y="325970"/>
                </a:lnTo>
                <a:lnTo>
                  <a:pt x="241558" y="324043"/>
                </a:lnTo>
                <a:lnTo>
                  <a:pt x="242506" y="323814"/>
                </a:lnTo>
                <a:lnTo>
                  <a:pt x="243453" y="323563"/>
                </a:lnTo>
                <a:lnTo>
                  <a:pt x="244400" y="323651"/>
                </a:lnTo>
                <a:lnTo>
                  <a:pt x="245348" y="323969"/>
                </a:lnTo>
                <a:lnTo>
                  <a:pt x="247242" y="323004"/>
                </a:lnTo>
                <a:lnTo>
                  <a:pt x="248189" y="322686"/>
                </a:lnTo>
                <a:lnTo>
                  <a:pt x="250084" y="321477"/>
                </a:lnTo>
                <a:lnTo>
                  <a:pt x="251031" y="321389"/>
                </a:lnTo>
                <a:lnTo>
                  <a:pt x="251979" y="321392"/>
                </a:lnTo>
                <a:lnTo>
                  <a:pt x="252926" y="321106"/>
                </a:lnTo>
                <a:lnTo>
                  <a:pt x="253873" y="320364"/>
                </a:lnTo>
                <a:lnTo>
                  <a:pt x="254820" y="319636"/>
                </a:lnTo>
                <a:lnTo>
                  <a:pt x="255768" y="318890"/>
                </a:lnTo>
                <a:lnTo>
                  <a:pt x="257662" y="317932"/>
                </a:lnTo>
                <a:lnTo>
                  <a:pt x="258610" y="317455"/>
                </a:lnTo>
                <a:lnTo>
                  <a:pt x="260504" y="316900"/>
                </a:lnTo>
                <a:lnTo>
                  <a:pt x="261452" y="316546"/>
                </a:lnTo>
                <a:lnTo>
                  <a:pt x="263346" y="316101"/>
                </a:lnTo>
                <a:lnTo>
                  <a:pt x="264293" y="316228"/>
                </a:lnTo>
                <a:lnTo>
                  <a:pt x="266188" y="315574"/>
                </a:lnTo>
                <a:lnTo>
                  <a:pt x="267135" y="315613"/>
                </a:lnTo>
                <a:lnTo>
                  <a:pt x="268083" y="315461"/>
                </a:lnTo>
                <a:lnTo>
                  <a:pt x="269030" y="315479"/>
                </a:lnTo>
                <a:lnTo>
                  <a:pt x="270924" y="314758"/>
                </a:lnTo>
                <a:lnTo>
                  <a:pt x="271872" y="313772"/>
                </a:lnTo>
                <a:lnTo>
                  <a:pt x="273766" y="312976"/>
                </a:lnTo>
                <a:lnTo>
                  <a:pt x="274714" y="312506"/>
                </a:lnTo>
                <a:lnTo>
                  <a:pt x="276608" y="312163"/>
                </a:lnTo>
                <a:lnTo>
                  <a:pt x="277555" y="312114"/>
                </a:lnTo>
                <a:lnTo>
                  <a:pt x="279450" y="311743"/>
                </a:lnTo>
                <a:lnTo>
                  <a:pt x="280397" y="311573"/>
                </a:lnTo>
                <a:lnTo>
                  <a:pt x="281345" y="311442"/>
                </a:lnTo>
                <a:lnTo>
                  <a:pt x="282292" y="310965"/>
                </a:lnTo>
                <a:lnTo>
                  <a:pt x="284186" y="310513"/>
                </a:lnTo>
                <a:lnTo>
                  <a:pt x="285134" y="310223"/>
                </a:lnTo>
                <a:lnTo>
                  <a:pt x="287028" y="310923"/>
                </a:lnTo>
                <a:lnTo>
                  <a:pt x="287976" y="310735"/>
                </a:lnTo>
                <a:lnTo>
                  <a:pt x="288923" y="310209"/>
                </a:lnTo>
                <a:lnTo>
                  <a:pt x="289870" y="310403"/>
                </a:lnTo>
                <a:lnTo>
                  <a:pt x="290818" y="309767"/>
                </a:lnTo>
                <a:lnTo>
                  <a:pt x="291765" y="309664"/>
                </a:lnTo>
                <a:lnTo>
                  <a:pt x="292712" y="309710"/>
                </a:lnTo>
                <a:lnTo>
                  <a:pt x="293659" y="309572"/>
                </a:lnTo>
                <a:lnTo>
                  <a:pt x="294607" y="308890"/>
                </a:lnTo>
                <a:lnTo>
                  <a:pt x="295554" y="308250"/>
                </a:lnTo>
                <a:lnTo>
                  <a:pt x="297449" y="307855"/>
                </a:lnTo>
                <a:lnTo>
                  <a:pt x="298396" y="307452"/>
                </a:lnTo>
                <a:lnTo>
                  <a:pt x="300290" y="307112"/>
                </a:lnTo>
                <a:lnTo>
                  <a:pt x="301238" y="307158"/>
                </a:lnTo>
                <a:lnTo>
                  <a:pt x="303132" y="306423"/>
                </a:lnTo>
                <a:lnTo>
                  <a:pt x="304080" y="306303"/>
                </a:lnTo>
                <a:lnTo>
                  <a:pt x="305974" y="305402"/>
                </a:lnTo>
                <a:lnTo>
                  <a:pt x="306921" y="305303"/>
                </a:lnTo>
                <a:lnTo>
                  <a:pt x="307869" y="305242"/>
                </a:lnTo>
                <a:lnTo>
                  <a:pt x="308816" y="305345"/>
                </a:lnTo>
                <a:lnTo>
                  <a:pt x="309763" y="305168"/>
                </a:lnTo>
                <a:lnTo>
                  <a:pt x="310711" y="305536"/>
                </a:lnTo>
                <a:lnTo>
                  <a:pt x="311658" y="305532"/>
                </a:lnTo>
                <a:lnTo>
                  <a:pt x="313552" y="305165"/>
                </a:lnTo>
                <a:lnTo>
                  <a:pt x="314500" y="304977"/>
                </a:lnTo>
                <a:lnTo>
                  <a:pt x="316394" y="304702"/>
                </a:lnTo>
                <a:lnTo>
                  <a:pt x="317342" y="304465"/>
                </a:lnTo>
                <a:lnTo>
                  <a:pt x="318289" y="304334"/>
                </a:lnTo>
                <a:lnTo>
                  <a:pt x="319236" y="304688"/>
                </a:lnTo>
                <a:lnTo>
                  <a:pt x="320183" y="304599"/>
                </a:lnTo>
                <a:lnTo>
                  <a:pt x="321131" y="304843"/>
                </a:lnTo>
                <a:lnTo>
                  <a:pt x="322078" y="304309"/>
                </a:lnTo>
                <a:lnTo>
                  <a:pt x="323973" y="303613"/>
                </a:lnTo>
                <a:lnTo>
                  <a:pt x="324920" y="303210"/>
                </a:lnTo>
                <a:lnTo>
                  <a:pt x="326815" y="302277"/>
                </a:lnTo>
                <a:lnTo>
                  <a:pt x="327762" y="302033"/>
                </a:lnTo>
                <a:lnTo>
                  <a:pt x="329656" y="302266"/>
                </a:lnTo>
                <a:lnTo>
                  <a:pt x="330604" y="302001"/>
                </a:lnTo>
                <a:lnTo>
                  <a:pt x="332498" y="301683"/>
                </a:lnTo>
                <a:lnTo>
                  <a:pt x="333446" y="301308"/>
                </a:lnTo>
                <a:lnTo>
                  <a:pt x="334393" y="300874"/>
                </a:lnTo>
                <a:lnTo>
                  <a:pt x="335340" y="300248"/>
                </a:lnTo>
                <a:lnTo>
                  <a:pt x="337235" y="298788"/>
                </a:lnTo>
                <a:lnTo>
                  <a:pt x="338182" y="298551"/>
                </a:lnTo>
                <a:lnTo>
                  <a:pt x="339129" y="298208"/>
                </a:lnTo>
                <a:lnTo>
                  <a:pt x="340077" y="298364"/>
                </a:lnTo>
                <a:lnTo>
                  <a:pt x="341024" y="298212"/>
                </a:lnTo>
                <a:lnTo>
                  <a:pt x="342918" y="297537"/>
                </a:lnTo>
                <a:lnTo>
                  <a:pt x="343866" y="297562"/>
                </a:lnTo>
                <a:lnTo>
                  <a:pt x="345760" y="296208"/>
                </a:lnTo>
                <a:lnTo>
                  <a:pt x="346708" y="295572"/>
                </a:lnTo>
                <a:lnTo>
                  <a:pt x="347655" y="294790"/>
                </a:lnTo>
                <a:lnTo>
                  <a:pt x="348602" y="294119"/>
                </a:lnTo>
                <a:lnTo>
                  <a:pt x="350497" y="294345"/>
                </a:lnTo>
                <a:lnTo>
                  <a:pt x="351444" y="294614"/>
                </a:lnTo>
                <a:lnTo>
                  <a:pt x="353339" y="294331"/>
                </a:lnTo>
                <a:lnTo>
                  <a:pt x="354286" y="294398"/>
                </a:lnTo>
                <a:lnTo>
                  <a:pt x="356181" y="294889"/>
                </a:lnTo>
                <a:lnTo>
                  <a:pt x="357128" y="295416"/>
                </a:lnTo>
                <a:lnTo>
                  <a:pt x="358075" y="295285"/>
                </a:lnTo>
                <a:lnTo>
                  <a:pt x="359022" y="295536"/>
                </a:lnTo>
                <a:lnTo>
                  <a:pt x="359970" y="295363"/>
                </a:lnTo>
                <a:lnTo>
                  <a:pt x="360917" y="295158"/>
                </a:lnTo>
                <a:lnTo>
                  <a:pt x="361864" y="295091"/>
                </a:lnTo>
                <a:lnTo>
                  <a:pt x="363759" y="293401"/>
                </a:lnTo>
                <a:lnTo>
                  <a:pt x="364706" y="292786"/>
                </a:lnTo>
                <a:lnTo>
                  <a:pt x="366601" y="291747"/>
                </a:lnTo>
                <a:lnTo>
                  <a:pt x="367548" y="291058"/>
                </a:lnTo>
                <a:lnTo>
                  <a:pt x="369443" y="291436"/>
                </a:lnTo>
                <a:lnTo>
                  <a:pt x="370390" y="291372"/>
                </a:lnTo>
                <a:lnTo>
                  <a:pt x="371337" y="291440"/>
                </a:lnTo>
                <a:lnTo>
                  <a:pt x="372284" y="291228"/>
                </a:lnTo>
                <a:lnTo>
                  <a:pt x="373232" y="291517"/>
                </a:lnTo>
                <a:lnTo>
                  <a:pt x="374179" y="292104"/>
                </a:lnTo>
                <a:lnTo>
                  <a:pt x="375126" y="292454"/>
                </a:lnTo>
                <a:lnTo>
                  <a:pt x="377021" y="292094"/>
                </a:lnTo>
                <a:lnTo>
                  <a:pt x="377968" y="291754"/>
                </a:lnTo>
                <a:lnTo>
                  <a:pt x="379863" y="291210"/>
                </a:lnTo>
                <a:lnTo>
                  <a:pt x="380810" y="290655"/>
                </a:lnTo>
                <a:lnTo>
                  <a:pt x="381757" y="290510"/>
                </a:lnTo>
                <a:lnTo>
                  <a:pt x="382705" y="290630"/>
                </a:lnTo>
                <a:lnTo>
                  <a:pt x="383652" y="290803"/>
                </a:lnTo>
                <a:lnTo>
                  <a:pt x="385547" y="290390"/>
                </a:lnTo>
                <a:lnTo>
                  <a:pt x="386494" y="290195"/>
                </a:lnTo>
                <a:lnTo>
                  <a:pt x="387441" y="289987"/>
                </a:lnTo>
                <a:lnTo>
                  <a:pt x="388388" y="290358"/>
                </a:lnTo>
                <a:lnTo>
                  <a:pt x="389336" y="290266"/>
                </a:lnTo>
                <a:lnTo>
                  <a:pt x="390283" y="290390"/>
                </a:lnTo>
                <a:lnTo>
                  <a:pt x="391230" y="289761"/>
                </a:lnTo>
                <a:lnTo>
                  <a:pt x="392178" y="289584"/>
                </a:lnTo>
                <a:lnTo>
                  <a:pt x="393125" y="289952"/>
                </a:lnTo>
                <a:lnTo>
                  <a:pt x="394072" y="290210"/>
                </a:lnTo>
                <a:lnTo>
                  <a:pt x="395967" y="290358"/>
                </a:lnTo>
                <a:lnTo>
                  <a:pt x="396914" y="290139"/>
                </a:lnTo>
                <a:lnTo>
                  <a:pt x="398809" y="290581"/>
                </a:lnTo>
                <a:lnTo>
                  <a:pt x="399756" y="290503"/>
                </a:lnTo>
                <a:lnTo>
                  <a:pt x="400703" y="290206"/>
                </a:lnTo>
                <a:lnTo>
                  <a:pt x="401650" y="290316"/>
                </a:lnTo>
                <a:lnTo>
                  <a:pt x="403545" y="289662"/>
                </a:lnTo>
                <a:lnTo>
                  <a:pt x="404492" y="288541"/>
                </a:lnTo>
                <a:lnTo>
                  <a:pt x="405440" y="288121"/>
                </a:lnTo>
                <a:lnTo>
                  <a:pt x="406387" y="288138"/>
                </a:lnTo>
                <a:lnTo>
                  <a:pt x="407334" y="288382"/>
                </a:lnTo>
                <a:lnTo>
                  <a:pt x="409229" y="287682"/>
                </a:lnTo>
                <a:lnTo>
                  <a:pt x="410176" y="287597"/>
                </a:lnTo>
                <a:lnTo>
                  <a:pt x="411123" y="287633"/>
                </a:lnTo>
                <a:lnTo>
                  <a:pt x="412071" y="287392"/>
                </a:lnTo>
                <a:lnTo>
                  <a:pt x="413018" y="286689"/>
                </a:lnTo>
                <a:lnTo>
                  <a:pt x="413965" y="286328"/>
                </a:lnTo>
                <a:lnTo>
                  <a:pt x="414912" y="286410"/>
                </a:lnTo>
                <a:lnTo>
                  <a:pt x="416807" y="286784"/>
                </a:lnTo>
                <a:lnTo>
                  <a:pt x="417754" y="286972"/>
                </a:lnTo>
                <a:lnTo>
                  <a:pt x="418702" y="287251"/>
                </a:lnTo>
                <a:lnTo>
                  <a:pt x="419649" y="287159"/>
                </a:lnTo>
                <a:lnTo>
                  <a:pt x="420596" y="287106"/>
                </a:lnTo>
                <a:lnTo>
                  <a:pt x="422491" y="287661"/>
                </a:lnTo>
                <a:lnTo>
                  <a:pt x="423438" y="288057"/>
                </a:lnTo>
                <a:lnTo>
                  <a:pt x="424385" y="288304"/>
                </a:lnTo>
                <a:lnTo>
                  <a:pt x="425333" y="288269"/>
                </a:lnTo>
                <a:lnTo>
                  <a:pt x="426280" y="288343"/>
                </a:lnTo>
                <a:lnTo>
                  <a:pt x="427227" y="288273"/>
                </a:lnTo>
                <a:lnTo>
                  <a:pt x="428175" y="287834"/>
                </a:lnTo>
                <a:lnTo>
                  <a:pt x="429122" y="287396"/>
                </a:lnTo>
                <a:lnTo>
                  <a:pt x="430069" y="287749"/>
                </a:lnTo>
                <a:lnTo>
                  <a:pt x="431016" y="287449"/>
                </a:lnTo>
                <a:lnTo>
                  <a:pt x="432911" y="287004"/>
                </a:lnTo>
                <a:lnTo>
                  <a:pt x="433858" y="287081"/>
                </a:lnTo>
                <a:lnTo>
                  <a:pt x="435753" y="286102"/>
                </a:lnTo>
                <a:lnTo>
                  <a:pt x="441437" y="283267"/>
                </a:lnTo>
                <a:lnTo>
                  <a:pt x="443331" y="281822"/>
                </a:lnTo>
                <a:lnTo>
                  <a:pt x="444278" y="281500"/>
                </a:lnTo>
                <a:lnTo>
                  <a:pt x="446173" y="281178"/>
                </a:lnTo>
                <a:lnTo>
                  <a:pt x="447120" y="281005"/>
                </a:lnTo>
                <a:lnTo>
                  <a:pt x="449015" y="280602"/>
                </a:lnTo>
                <a:lnTo>
                  <a:pt x="449962" y="280479"/>
                </a:lnTo>
                <a:lnTo>
                  <a:pt x="451857" y="280019"/>
                </a:lnTo>
                <a:lnTo>
                  <a:pt x="452804" y="279415"/>
                </a:lnTo>
                <a:lnTo>
                  <a:pt x="453751" y="278807"/>
                </a:lnTo>
                <a:lnTo>
                  <a:pt x="454699" y="278489"/>
                </a:lnTo>
                <a:lnTo>
                  <a:pt x="456593" y="277817"/>
                </a:lnTo>
                <a:lnTo>
                  <a:pt x="457541" y="278135"/>
                </a:lnTo>
                <a:lnTo>
                  <a:pt x="458488" y="278524"/>
                </a:lnTo>
                <a:lnTo>
                  <a:pt x="459435" y="278216"/>
                </a:lnTo>
                <a:lnTo>
                  <a:pt x="460382" y="277997"/>
                </a:lnTo>
                <a:lnTo>
                  <a:pt x="462277" y="277340"/>
                </a:lnTo>
                <a:lnTo>
                  <a:pt x="463224" y="277488"/>
                </a:lnTo>
                <a:lnTo>
                  <a:pt x="465119" y="277039"/>
                </a:lnTo>
                <a:lnTo>
                  <a:pt x="466066" y="277068"/>
                </a:lnTo>
                <a:lnTo>
                  <a:pt x="467013" y="277495"/>
                </a:lnTo>
                <a:lnTo>
                  <a:pt x="467961" y="277209"/>
                </a:lnTo>
                <a:lnTo>
                  <a:pt x="469855" y="276633"/>
                </a:lnTo>
                <a:lnTo>
                  <a:pt x="470803" y="276608"/>
                </a:lnTo>
                <a:lnTo>
                  <a:pt x="472697" y="277156"/>
                </a:lnTo>
                <a:lnTo>
                  <a:pt x="473644" y="276824"/>
                </a:lnTo>
                <a:lnTo>
                  <a:pt x="475539" y="276421"/>
                </a:lnTo>
                <a:lnTo>
                  <a:pt x="476486" y="276573"/>
                </a:lnTo>
                <a:lnTo>
                  <a:pt x="477434" y="277131"/>
                </a:lnTo>
                <a:lnTo>
                  <a:pt x="478381" y="276940"/>
                </a:lnTo>
                <a:lnTo>
                  <a:pt x="479328" y="277121"/>
                </a:lnTo>
                <a:lnTo>
                  <a:pt x="480275" y="276923"/>
                </a:lnTo>
                <a:lnTo>
                  <a:pt x="481223" y="276322"/>
                </a:lnTo>
                <a:lnTo>
                  <a:pt x="483117" y="275502"/>
                </a:lnTo>
                <a:lnTo>
                  <a:pt x="484065" y="275003"/>
                </a:lnTo>
                <a:lnTo>
                  <a:pt x="485959" y="274562"/>
                </a:lnTo>
                <a:lnTo>
                  <a:pt x="486907" y="273961"/>
                </a:lnTo>
                <a:lnTo>
                  <a:pt x="488801" y="273073"/>
                </a:lnTo>
                <a:lnTo>
                  <a:pt x="489748" y="272706"/>
                </a:lnTo>
                <a:lnTo>
                  <a:pt x="491643" y="272116"/>
                </a:lnTo>
                <a:lnTo>
                  <a:pt x="492590" y="271854"/>
                </a:lnTo>
                <a:lnTo>
                  <a:pt x="493538" y="271550"/>
                </a:lnTo>
                <a:lnTo>
                  <a:pt x="494485" y="271129"/>
                </a:lnTo>
                <a:lnTo>
                  <a:pt x="496379" y="270196"/>
                </a:lnTo>
                <a:lnTo>
                  <a:pt x="497327" y="269899"/>
                </a:lnTo>
                <a:lnTo>
                  <a:pt x="499221" y="269344"/>
                </a:lnTo>
                <a:lnTo>
                  <a:pt x="500169" y="268722"/>
                </a:lnTo>
                <a:lnTo>
                  <a:pt x="502063" y="267241"/>
                </a:lnTo>
                <a:lnTo>
                  <a:pt x="503010" y="266927"/>
                </a:lnTo>
                <a:lnTo>
                  <a:pt x="504905" y="266655"/>
                </a:lnTo>
                <a:lnTo>
                  <a:pt x="505852" y="266241"/>
                </a:lnTo>
                <a:lnTo>
                  <a:pt x="506800" y="266386"/>
                </a:lnTo>
                <a:lnTo>
                  <a:pt x="507747" y="266418"/>
                </a:lnTo>
                <a:lnTo>
                  <a:pt x="509641" y="266994"/>
                </a:lnTo>
                <a:lnTo>
                  <a:pt x="510589" y="267277"/>
                </a:lnTo>
                <a:lnTo>
                  <a:pt x="512483" y="266870"/>
                </a:lnTo>
                <a:lnTo>
                  <a:pt x="513431" y="267015"/>
                </a:lnTo>
                <a:lnTo>
                  <a:pt x="514378" y="267008"/>
                </a:lnTo>
                <a:lnTo>
                  <a:pt x="515325" y="267107"/>
                </a:lnTo>
                <a:lnTo>
                  <a:pt x="516273" y="266937"/>
                </a:lnTo>
                <a:lnTo>
                  <a:pt x="518167" y="265877"/>
                </a:lnTo>
                <a:lnTo>
                  <a:pt x="519114" y="265764"/>
                </a:lnTo>
                <a:lnTo>
                  <a:pt x="520062" y="265541"/>
                </a:lnTo>
                <a:lnTo>
                  <a:pt x="521009" y="265541"/>
                </a:lnTo>
                <a:lnTo>
                  <a:pt x="522904" y="265290"/>
                </a:lnTo>
                <a:lnTo>
                  <a:pt x="523851" y="264672"/>
                </a:lnTo>
                <a:lnTo>
                  <a:pt x="525745" y="263530"/>
                </a:lnTo>
                <a:lnTo>
                  <a:pt x="526693" y="262904"/>
                </a:lnTo>
                <a:lnTo>
                  <a:pt x="528587" y="262070"/>
                </a:lnTo>
                <a:lnTo>
                  <a:pt x="529535" y="262021"/>
                </a:lnTo>
                <a:lnTo>
                  <a:pt x="531429" y="261476"/>
                </a:lnTo>
                <a:lnTo>
                  <a:pt x="532376" y="260943"/>
                </a:lnTo>
                <a:lnTo>
                  <a:pt x="533324" y="260663"/>
                </a:lnTo>
                <a:lnTo>
                  <a:pt x="534271" y="261031"/>
                </a:lnTo>
                <a:lnTo>
                  <a:pt x="536166" y="260653"/>
                </a:lnTo>
                <a:lnTo>
                  <a:pt x="537113" y="260094"/>
                </a:lnTo>
                <a:lnTo>
                  <a:pt x="539007" y="258945"/>
                </a:lnTo>
                <a:lnTo>
                  <a:pt x="539955" y="259048"/>
                </a:lnTo>
                <a:lnTo>
                  <a:pt x="540902" y="258825"/>
                </a:lnTo>
                <a:lnTo>
                  <a:pt x="541849" y="259073"/>
                </a:lnTo>
                <a:lnTo>
                  <a:pt x="542797" y="258744"/>
                </a:lnTo>
                <a:lnTo>
                  <a:pt x="543744" y="258740"/>
                </a:lnTo>
                <a:lnTo>
                  <a:pt x="544691" y="258882"/>
                </a:lnTo>
                <a:lnTo>
                  <a:pt x="545639" y="258843"/>
                </a:lnTo>
                <a:lnTo>
                  <a:pt x="546586" y="258596"/>
                </a:lnTo>
                <a:lnTo>
                  <a:pt x="547533" y="258645"/>
                </a:lnTo>
                <a:lnTo>
                  <a:pt x="548480" y="258719"/>
                </a:lnTo>
                <a:lnTo>
                  <a:pt x="549428" y="258051"/>
                </a:lnTo>
                <a:lnTo>
                  <a:pt x="550375" y="258002"/>
                </a:lnTo>
                <a:lnTo>
                  <a:pt x="551322" y="258185"/>
                </a:lnTo>
                <a:lnTo>
                  <a:pt x="552270" y="257892"/>
                </a:lnTo>
                <a:lnTo>
                  <a:pt x="553217" y="257270"/>
                </a:lnTo>
                <a:lnTo>
                  <a:pt x="555111" y="256291"/>
                </a:lnTo>
                <a:lnTo>
                  <a:pt x="556059" y="255948"/>
                </a:lnTo>
                <a:lnTo>
                  <a:pt x="557953" y="255156"/>
                </a:lnTo>
                <a:lnTo>
                  <a:pt x="563637" y="250346"/>
                </a:lnTo>
                <a:lnTo>
                  <a:pt x="565532" y="249579"/>
                </a:lnTo>
                <a:lnTo>
                  <a:pt x="566479" y="249253"/>
                </a:lnTo>
                <a:lnTo>
                  <a:pt x="567426" y="249342"/>
                </a:lnTo>
                <a:lnTo>
                  <a:pt x="568373" y="248900"/>
                </a:lnTo>
                <a:lnTo>
                  <a:pt x="569321" y="248748"/>
                </a:lnTo>
                <a:lnTo>
                  <a:pt x="570268" y="248260"/>
                </a:lnTo>
                <a:lnTo>
                  <a:pt x="571215" y="248299"/>
                </a:lnTo>
                <a:lnTo>
                  <a:pt x="572163" y="247627"/>
                </a:lnTo>
                <a:lnTo>
                  <a:pt x="573110" y="247670"/>
                </a:lnTo>
                <a:lnTo>
                  <a:pt x="574057" y="247210"/>
                </a:lnTo>
                <a:lnTo>
                  <a:pt x="575004" y="247302"/>
                </a:lnTo>
                <a:lnTo>
                  <a:pt x="575952" y="247129"/>
                </a:lnTo>
                <a:lnTo>
                  <a:pt x="576899" y="246447"/>
                </a:lnTo>
                <a:lnTo>
                  <a:pt x="578794" y="245821"/>
                </a:lnTo>
                <a:lnTo>
                  <a:pt x="579741" y="245496"/>
                </a:lnTo>
                <a:lnTo>
                  <a:pt x="580688" y="245429"/>
                </a:lnTo>
                <a:lnTo>
                  <a:pt x="581636" y="245450"/>
                </a:lnTo>
                <a:lnTo>
                  <a:pt x="582583" y="245602"/>
                </a:lnTo>
                <a:lnTo>
                  <a:pt x="584477" y="245256"/>
                </a:lnTo>
                <a:lnTo>
                  <a:pt x="585425" y="245146"/>
                </a:lnTo>
                <a:lnTo>
                  <a:pt x="586372" y="245362"/>
                </a:lnTo>
                <a:lnTo>
                  <a:pt x="587319" y="244881"/>
                </a:lnTo>
                <a:lnTo>
                  <a:pt x="588267" y="244623"/>
                </a:lnTo>
                <a:lnTo>
                  <a:pt x="589214" y="245107"/>
                </a:lnTo>
                <a:lnTo>
                  <a:pt x="590161" y="245210"/>
                </a:lnTo>
                <a:lnTo>
                  <a:pt x="592056" y="244075"/>
                </a:lnTo>
                <a:lnTo>
                  <a:pt x="593003" y="243718"/>
                </a:lnTo>
                <a:lnTo>
                  <a:pt x="593950" y="243442"/>
                </a:lnTo>
                <a:lnTo>
                  <a:pt x="594898" y="243814"/>
                </a:lnTo>
                <a:lnTo>
                  <a:pt x="595845" y="244065"/>
                </a:lnTo>
                <a:lnTo>
                  <a:pt x="597739" y="243761"/>
                </a:lnTo>
                <a:lnTo>
                  <a:pt x="598687" y="243768"/>
                </a:lnTo>
                <a:lnTo>
                  <a:pt x="599634" y="243630"/>
                </a:lnTo>
                <a:lnTo>
                  <a:pt x="600581" y="243771"/>
                </a:lnTo>
                <a:lnTo>
                  <a:pt x="601529" y="244245"/>
                </a:lnTo>
                <a:lnTo>
                  <a:pt x="602476" y="243623"/>
                </a:lnTo>
                <a:lnTo>
                  <a:pt x="603423" y="243743"/>
                </a:lnTo>
                <a:lnTo>
                  <a:pt x="604370" y="243160"/>
                </a:lnTo>
                <a:lnTo>
                  <a:pt x="605318" y="243849"/>
                </a:lnTo>
                <a:lnTo>
                  <a:pt x="606265" y="244280"/>
                </a:lnTo>
                <a:lnTo>
                  <a:pt x="607212" y="244630"/>
                </a:lnTo>
                <a:lnTo>
                  <a:pt x="608160" y="244411"/>
                </a:lnTo>
                <a:lnTo>
                  <a:pt x="609107" y="244315"/>
                </a:lnTo>
                <a:lnTo>
                  <a:pt x="611002" y="243725"/>
                </a:lnTo>
                <a:lnTo>
                  <a:pt x="611949" y="243753"/>
                </a:lnTo>
                <a:lnTo>
                  <a:pt x="612896" y="244047"/>
                </a:lnTo>
                <a:lnTo>
                  <a:pt x="613843" y="244439"/>
                </a:lnTo>
                <a:lnTo>
                  <a:pt x="615738" y="244135"/>
                </a:lnTo>
                <a:lnTo>
                  <a:pt x="616685" y="243676"/>
                </a:lnTo>
                <a:lnTo>
                  <a:pt x="618580" y="244047"/>
                </a:lnTo>
                <a:lnTo>
                  <a:pt x="619527" y="243761"/>
                </a:lnTo>
                <a:lnTo>
                  <a:pt x="621422" y="242760"/>
                </a:lnTo>
                <a:lnTo>
                  <a:pt x="622369" y="242739"/>
                </a:lnTo>
                <a:lnTo>
                  <a:pt x="624264" y="241717"/>
                </a:lnTo>
                <a:lnTo>
                  <a:pt x="632789" y="237925"/>
                </a:lnTo>
                <a:lnTo>
                  <a:pt x="634684" y="236108"/>
                </a:lnTo>
                <a:lnTo>
                  <a:pt x="635631" y="235652"/>
                </a:lnTo>
                <a:lnTo>
                  <a:pt x="637526" y="234627"/>
                </a:lnTo>
                <a:lnTo>
                  <a:pt x="638473" y="234242"/>
                </a:lnTo>
                <a:lnTo>
                  <a:pt x="639420" y="233425"/>
                </a:lnTo>
                <a:lnTo>
                  <a:pt x="640367" y="233157"/>
                </a:lnTo>
                <a:lnTo>
                  <a:pt x="641315" y="233217"/>
                </a:lnTo>
                <a:lnTo>
                  <a:pt x="642262" y="233050"/>
                </a:lnTo>
                <a:lnTo>
                  <a:pt x="643209" y="232775"/>
                </a:lnTo>
                <a:lnTo>
                  <a:pt x="645104" y="232202"/>
                </a:lnTo>
                <a:lnTo>
                  <a:pt x="646051" y="231693"/>
                </a:lnTo>
                <a:lnTo>
                  <a:pt x="646999" y="231891"/>
                </a:lnTo>
                <a:lnTo>
                  <a:pt x="647946" y="231407"/>
                </a:lnTo>
                <a:lnTo>
                  <a:pt x="648893" y="230778"/>
                </a:lnTo>
                <a:lnTo>
                  <a:pt x="650788" y="229328"/>
                </a:lnTo>
                <a:lnTo>
                  <a:pt x="651735" y="228791"/>
                </a:lnTo>
                <a:lnTo>
                  <a:pt x="652682" y="228643"/>
                </a:lnTo>
                <a:lnTo>
                  <a:pt x="653630" y="228162"/>
                </a:lnTo>
                <a:lnTo>
                  <a:pt x="654577" y="228208"/>
                </a:lnTo>
                <a:lnTo>
                  <a:pt x="655524" y="227300"/>
                </a:lnTo>
                <a:lnTo>
                  <a:pt x="656471" y="226907"/>
                </a:lnTo>
                <a:lnTo>
                  <a:pt x="658366" y="225331"/>
                </a:lnTo>
                <a:lnTo>
                  <a:pt x="659313" y="225348"/>
                </a:lnTo>
                <a:lnTo>
                  <a:pt x="660261" y="225525"/>
                </a:lnTo>
                <a:lnTo>
                  <a:pt x="661208" y="225249"/>
                </a:lnTo>
                <a:lnTo>
                  <a:pt x="662155" y="224850"/>
                </a:lnTo>
                <a:lnTo>
                  <a:pt x="664050" y="224108"/>
                </a:lnTo>
                <a:lnTo>
                  <a:pt x="664997" y="224072"/>
                </a:lnTo>
                <a:lnTo>
                  <a:pt x="665944" y="224076"/>
                </a:lnTo>
                <a:lnTo>
                  <a:pt x="666892" y="223694"/>
                </a:lnTo>
                <a:lnTo>
                  <a:pt x="668786" y="224041"/>
                </a:lnTo>
                <a:lnTo>
                  <a:pt x="669733" y="223723"/>
                </a:lnTo>
                <a:lnTo>
                  <a:pt x="670681" y="223277"/>
                </a:lnTo>
                <a:lnTo>
                  <a:pt x="671628" y="223376"/>
                </a:lnTo>
                <a:lnTo>
                  <a:pt x="672575" y="223256"/>
                </a:lnTo>
                <a:lnTo>
                  <a:pt x="674470" y="222535"/>
                </a:lnTo>
                <a:lnTo>
                  <a:pt x="675417" y="222708"/>
                </a:lnTo>
                <a:lnTo>
                  <a:pt x="676365" y="222150"/>
                </a:lnTo>
                <a:lnTo>
                  <a:pt x="677312" y="222153"/>
                </a:lnTo>
                <a:lnTo>
                  <a:pt x="678259" y="222298"/>
                </a:lnTo>
                <a:lnTo>
                  <a:pt x="679206" y="221945"/>
                </a:lnTo>
                <a:lnTo>
                  <a:pt x="680154" y="221626"/>
                </a:lnTo>
                <a:lnTo>
                  <a:pt x="682048" y="220485"/>
                </a:lnTo>
                <a:lnTo>
                  <a:pt x="682996" y="220096"/>
                </a:lnTo>
                <a:lnTo>
                  <a:pt x="684890" y="218912"/>
                </a:lnTo>
                <a:lnTo>
                  <a:pt x="685837" y="218601"/>
                </a:lnTo>
                <a:lnTo>
                  <a:pt x="686785" y="218760"/>
                </a:lnTo>
                <a:lnTo>
                  <a:pt x="687732" y="218198"/>
                </a:lnTo>
                <a:lnTo>
                  <a:pt x="688679" y="217448"/>
                </a:lnTo>
                <a:lnTo>
                  <a:pt x="690574" y="216144"/>
                </a:lnTo>
                <a:lnTo>
                  <a:pt x="691521" y="215649"/>
                </a:lnTo>
                <a:lnTo>
                  <a:pt x="692468" y="215706"/>
                </a:lnTo>
                <a:lnTo>
                  <a:pt x="693416" y="215646"/>
                </a:lnTo>
                <a:lnTo>
                  <a:pt x="695310" y="215253"/>
                </a:lnTo>
                <a:lnTo>
                  <a:pt x="696258" y="215130"/>
                </a:lnTo>
                <a:lnTo>
                  <a:pt x="698152" y="212967"/>
                </a:lnTo>
                <a:lnTo>
                  <a:pt x="699099" y="211956"/>
                </a:lnTo>
                <a:lnTo>
                  <a:pt x="700994" y="210938"/>
                </a:lnTo>
                <a:lnTo>
                  <a:pt x="701941" y="210609"/>
                </a:lnTo>
                <a:lnTo>
                  <a:pt x="703836" y="209280"/>
                </a:lnTo>
                <a:lnTo>
                  <a:pt x="704783" y="208683"/>
                </a:lnTo>
                <a:lnTo>
                  <a:pt x="705731" y="208223"/>
                </a:lnTo>
                <a:lnTo>
                  <a:pt x="706678" y="207530"/>
                </a:lnTo>
                <a:lnTo>
                  <a:pt x="708572" y="206427"/>
                </a:lnTo>
                <a:lnTo>
                  <a:pt x="709520" y="205402"/>
                </a:lnTo>
                <a:lnTo>
                  <a:pt x="711414" y="203893"/>
                </a:lnTo>
                <a:lnTo>
                  <a:pt x="712362" y="203589"/>
                </a:lnTo>
                <a:lnTo>
                  <a:pt x="714256" y="202143"/>
                </a:lnTo>
                <a:lnTo>
                  <a:pt x="715203" y="201758"/>
                </a:lnTo>
                <a:lnTo>
                  <a:pt x="717098" y="200570"/>
                </a:lnTo>
                <a:lnTo>
                  <a:pt x="718045" y="199761"/>
                </a:lnTo>
                <a:lnTo>
                  <a:pt x="718993" y="199051"/>
                </a:lnTo>
                <a:lnTo>
                  <a:pt x="719940" y="198117"/>
                </a:lnTo>
                <a:lnTo>
                  <a:pt x="721834" y="196951"/>
                </a:lnTo>
                <a:lnTo>
                  <a:pt x="722782" y="195827"/>
                </a:lnTo>
                <a:lnTo>
                  <a:pt x="724676" y="194346"/>
                </a:lnTo>
                <a:lnTo>
                  <a:pt x="725624" y="193420"/>
                </a:lnTo>
                <a:lnTo>
                  <a:pt x="727518" y="191822"/>
                </a:lnTo>
                <a:lnTo>
                  <a:pt x="728465" y="191451"/>
                </a:lnTo>
                <a:lnTo>
                  <a:pt x="730360" y="190769"/>
                </a:lnTo>
                <a:lnTo>
                  <a:pt x="731307" y="190062"/>
                </a:lnTo>
                <a:lnTo>
                  <a:pt x="732255" y="189323"/>
                </a:lnTo>
                <a:lnTo>
                  <a:pt x="733202" y="188857"/>
                </a:lnTo>
                <a:lnTo>
                  <a:pt x="735096" y="187870"/>
                </a:lnTo>
                <a:lnTo>
                  <a:pt x="736044" y="187358"/>
                </a:lnTo>
                <a:lnTo>
                  <a:pt x="737938" y="185410"/>
                </a:lnTo>
                <a:lnTo>
                  <a:pt x="738886" y="184481"/>
                </a:lnTo>
                <a:lnTo>
                  <a:pt x="740780" y="182975"/>
                </a:lnTo>
                <a:lnTo>
                  <a:pt x="741728" y="182059"/>
                </a:lnTo>
                <a:lnTo>
                  <a:pt x="743622" y="180207"/>
                </a:lnTo>
                <a:lnTo>
                  <a:pt x="744569" y="179550"/>
                </a:lnTo>
                <a:lnTo>
                  <a:pt x="745517" y="179172"/>
                </a:lnTo>
                <a:lnTo>
                  <a:pt x="746464" y="179037"/>
                </a:lnTo>
                <a:lnTo>
                  <a:pt x="748359" y="177482"/>
                </a:lnTo>
                <a:lnTo>
                  <a:pt x="749306" y="177252"/>
                </a:lnTo>
                <a:lnTo>
                  <a:pt x="751200" y="175962"/>
                </a:lnTo>
                <a:lnTo>
                  <a:pt x="752148" y="175478"/>
                </a:lnTo>
                <a:lnTo>
                  <a:pt x="754042" y="174294"/>
                </a:lnTo>
                <a:lnTo>
                  <a:pt x="754990" y="173778"/>
                </a:lnTo>
                <a:lnTo>
                  <a:pt x="756884" y="172116"/>
                </a:lnTo>
                <a:lnTo>
                  <a:pt x="757831" y="171063"/>
                </a:lnTo>
                <a:lnTo>
                  <a:pt x="758779" y="170095"/>
                </a:lnTo>
                <a:lnTo>
                  <a:pt x="759726" y="169766"/>
                </a:lnTo>
                <a:lnTo>
                  <a:pt x="761621" y="168508"/>
                </a:lnTo>
                <a:lnTo>
                  <a:pt x="762568" y="167984"/>
                </a:lnTo>
                <a:lnTo>
                  <a:pt x="764462" y="166935"/>
                </a:lnTo>
                <a:lnTo>
                  <a:pt x="765410" y="166316"/>
                </a:lnTo>
                <a:lnTo>
                  <a:pt x="767304" y="164135"/>
                </a:lnTo>
                <a:lnTo>
                  <a:pt x="768252" y="163206"/>
                </a:lnTo>
                <a:lnTo>
                  <a:pt x="770146" y="160707"/>
                </a:lnTo>
                <a:lnTo>
                  <a:pt x="771094" y="159837"/>
                </a:lnTo>
                <a:lnTo>
                  <a:pt x="772041" y="159137"/>
                </a:lnTo>
                <a:lnTo>
                  <a:pt x="772988" y="158190"/>
                </a:lnTo>
                <a:lnTo>
                  <a:pt x="774883" y="156412"/>
                </a:lnTo>
                <a:lnTo>
                  <a:pt x="775830" y="155705"/>
                </a:lnTo>
                <a:lnTo>
                  <a:pt x="777725" y="153015"/>
                </a:lnTo>
                <a:lnTo>
                  <a:pt x="778672" y="151686"/>
                </a:lnTo>
                <a:lnTo>
                  <a:pt x="780566" y="149639"/>
                </a:lnTo>
                <a:lnTo>
                  <a:pt x="781514" y="149113"/>
                </a:lnTo>
                <a:lnTo>
                  <a:pt x="783408" y="146858"/>
                </a:lnTo>
                <a:lnTo>
                  <a:pt x="784356" y="145900"/>
                </a:lnTo>
                <a:lnTo>
                  <a:pt x="785303" y="145327"/>
                </a:lnTo>
                <a:lnTo>
                  <a:pt x="786250" y="144716"/>
                </a:lnTo>
                <a:lnTo>
                  <a:pt x="788145" y="143793"/>
                </a:lnTo>
                <a:lnTo>
                  <a:pt x="789092" y="143245"/>
                </a:lnTo>
                <a:lnTo>
                  <a:pt x="790987" y="141828"/>
                </a:lnTo>
                <a:lnTo>
                  <a:pt x="791934" y="141167"/>
                </a:lnTo>
                <a:lnTo>
                  <a:pt x="793828" y="139803"/>
                </a:lnTo>
                <a:lnTo>
                  <a:pt x="794776" y="139474"/>
                </a:lnTo>
                <a:lnTo>
                  <a:pt x="795723" y="139520"/>
                </a:lnTo>
                <a:lnTo>
                  <a:pt x="796670" y="139417"/>
                </a:lnTo>
                <a:lnTo>
                  <a:pt x="797618" y="139378"/>
                </a:lnTo>
                <a:lnTo>
                  <a:pt x="798565" y="138322"/>
                </a:lnTo>
                <a:lnTo>
                  <a:pt x="799512" y="137258"/>
                </a:lnTo>
                <a:lnTo>
                  <a:pt x="801407" y="135914"/>
                </a:lnTo>
                <a:lnTo>
                  <a:pt x="802354" y="135052"/>
                </a:lnTo>
                <a:lnTo>
                  <a:pt x="804249" y="133705"/>
                </a:lnTo>
                <a:lnTo>
                  <a:pt x="805196" y="132599"/>
                </a:lnTo>
                <a:lnTo>
                  <a:pt x="807091" y="131026"/>
                </a:lnTo>
                <a:lnTo>
                  <a:pt x="808038" y="130308"/>
                </a:lnTo>
                <a:lnTo>
                  <a:pt x="809932" y="128439"/>
                </a:lnTo>
                <a:lnTo>
                  <a:pt x="810880" y="127742"/>
                </a:lnTo>
                <a:lnTo>
                  <a:pt x="811827" y="126936"/>
                </a:lnTo>
                <a:lnTo>
                  <a:pt x="812774" y="126265"/>
                </a:lnTo>
                <a:lnTo>
                  <a:pt x="814669" y="124667"/>
                </a:lnTo>
                <a:lnTo>
                  <a:pt x="815616" y="123808"/>
                </a:lnTo>
                <a:lnTo>
                  <a:pt x="817511" y="122179"/>
                </a:lnTo>
                <a:lnTo>
                  <a:pt x="818458" y="121097"/>
                </a:lnTo>
                <a:lnTo>
                  <a:pt x="820353" y="119478"/>
                </a:lnTo>
                <a:lnTo>
                  <a:pt x="821300" y="118460"/>
                </a:lnTo>
                <a:lnTo>
                  <a:pt x="823194" y="115965"/>
                </a:lnTo>
                <a:lnTo>
                  <a:pt x="824142" y="115321"/>
                </a:lnTo>
                <a:lnTo>
                  <a:pt x="825089" y="114947"/>
                </a:lnTo>
                <a:lnTo>
                  <a:pt x="826036" y="113741"/>
                </a:lnTo>
                <a:lnTo>
                  <a:pt x="827931" y="111836"/>
                </a:lnTo>
                <a:lnTo>
                  <a:pt x="828878" y="111002"/>
                </a:lnTo>
                <a:lnTo>
                  <a:pt x="830773" y="108457"/>
                </a:lnTo>
                <a:lnTo>
                  <a:pt x="831720" y="108167"/>
                </a:lnTo>
                <a:lnTo>
                  <a:pt x="833615" y="106838"/>
                </a:lnTo>
                <a:lnTo>
                  <a:pt x="834562" y="106135"/>
                </a:lnTo>
                <a:lnTo>
                  <a:pt x="836457" y="104562"/>
                </a:lnTo>
                <a:lnTo>
                  <a:pt x="837404" y="104509"/>
                </a:lnTo>
                <a:lnTo>
                  <a:pt x="838351" y="104011"/>
                </a:lnTo>
                <a:lnTo>
                  <a:pt x="839298" y="103625"/>
                </a:lnTo>
                <a:lnTo>
                  <a:pt x="841193" y="101847"/>
                </a:lnTo>
                <a:lnTo>
                  <a:pt x="842140" y="100741"/>
                </a:lnTo>
                <a:lnTo>
                  <a:pt x="844035" y="98076"/>
                </a:lnTo>
                <a:lnTo>
                  <a:pt x="844982" y="97160"/>
                </a:lnTo>
                <a:lnTo>
                  <a:pt x="846877" y="95609"/>
                </a:lnTo>
                <a:lnTo>
                  <a:pt x="847824" y="94760"/>
                </a:lnTo>
                <a:lnTo>
                  <a:pt x="849719" y="93145"/>
                </a:lnTo>
                <a:lnTo>
                  <a:pt x="850666" y="93371"/>
                </a:lnTo>
                <a:lnTo>
                  <a:pt x="851613" y="92922"/>
                </a:lnTo>
                <a:lnTo>
                  <a:pt x="852560" y="92222"/>
                </a:lnTo>
                <a:lnTo>
                  <a:pt x="854455" y="91116"/>
                </a:lnTo>
                <a:lnTo>
                  <a:pt x="855402" y="90063"/>
                </a:lnTo>
                <a:lnTo>
                  <a:pt x="857297" y="87779"/>
                </a:lnTo>
                <a:lnTo>
                  <a:pt x="858244" y="86464"/>
                </a:lnTo>
                <a:lnTo>
                  <a:pt x="860139" y="84580"/>
                </a:lnTo>
                <a:lnTo>
                  <a:pt x="861086" y="84011"/>
                </a:lnTo>
                <a:lnTo>
                  <a:pt x="862981" y="82792"/>
                </a:lnTo>
                <a:lnTo>
                  <a:pt x="863928" y="81834"/>
                </a:lnTo>
                <a:lnTo>
                  <a:pt x="864875" y="81336"/>
                </a:lnTo>
                <a:lnTo>
                  <a:pt x="865823" y="80505"/>
                </a:lnTo>
                <a:lnTo>
                  <a:pt x="867717" y="79724"/>
                </a:lnTo>
                <a:lnTo>
                  <a:pt x="868664" y="79042"/>
                </a:lnTo>
                <a:lnTo>
                  <a:pt x="870559" y="76956"/>
                </a:lnTo>
                <a:lnTo>
                  <a:pt x="871506" y="75334"/>
                </a:lnTo>
                <a:lnTo>
                  <a:pt x="873401" y="73227"/>
                </a:lnTo>
                <a:lnTo>
                  <a:pt x="874348" y="72167"/>
                </a:lnTo>
                <a:lnTo>
                  <a:pt x="876243" y="70555"/>
                </a:lnTo>
                <a:lnTo>
                  <a:pt x="877190" y="69512"/>
                </a:lnTo>
                <a:lnTo>
                  <a:pt x="878137" y="68264"/>
                </a:lnTo>
                <a:lnTo>
                  <a:pt x="879085" y="66921"/>
                </a:lnTo>
                <a:lnTo>
                  <a:pt x="880979" y="65511"/>
                </a:lnTo>
                <a:lnTo>
                  <a:pt x="881926" y="64716"/>
                </a:lnTo>
                <a:lnTo>
                  <a:pt x="883821" y="63235"/>
                </a:lnTo>
                <a:lnTo>
                  <a:pt x="884768" y="62736"/>
                </a:lnTo>
                <a:lnTo>
                  <a:pt x="886663" y="60799"/>
                </a:lnTo>
                <a:lnTo>
                  <a:pt x="887610" y="59608"/>
                </a:lnTo>
                <a:lnTo>
                  <a:pt x="889505" y="57325"/>
                </a:lnTo>
                <a:lnTo>
                  <a:pt x="890452" y="55784"/>
                </a:lnTo>
                <a:lnTo>
                  <a:pt x="891399" y="54430"/>
                </a:lnTo>
                <a:lnTo>
                  <a:pt x="892347" y="53087"/>
                </a:lnTo>
                <a:lnTo>
                  <a:pt x="894241" y="51931"/>
                </a:lnTo>
                <a:lnTo>
                  <a:pt x="895188" y="51401"/>
                </a:lnTo>
                <a:lnTo>
                  <a:pt x="896136" y="50672"/>
                </a:lnTo>
                <a:lnTo>
                  <a:pt x="897083" y="50888"/>
                </a:lnTo>
                <a:lnTo>
                  <a:pt x="898030" y="50340"/>
                </a:lnTo>
                <a:lnTo>
                  <a:pt x="899925" y="48513"/>
                </a:lnTo>
                <a:lnTo>
                  <a:pt x="900872" y="47251"/>
                </a:lnTo>
                <a:lnTo>
                  <a:pt x="902767" y="45271"/>
                </a:lnTo>
                <a:lnTo>
                  <a:pt x="903714" y="44451"/>
                </a:lnTo>
                <a:lnTo>
                  <a:pt x="904661" y="43126"/>
                </a:lnTo>
                <a:lnTo>
                  <a:pt x="905609" y="41924"/>
                </a:lnTo>
                <a:lnTo>
                  <a:pt x="907503" y="39584"/>
                </a:lnTo>
                <a:lnTo>
                  <a:pt x="908451" y="38496"/>
                </a:lnTo>
                <a:lnTo>
                  <a:pt x="910345" y="36357"/>
                </a:lnTo>
                <a:lnTo>
                  <a:pt x="911292" y="36004"/>
                </a:lnTo>
                <a:lnTo>
                  <a:pt x="913187" y="33621"/>
                </a:lnTo>
                <a:lnTo>
                  <a:pt x="914134" y="32462"/>
                </a:lnTo>
                <a:lnTo>
                  <a:pt x="916029" y="30055"/>
                </a:lnTo>
                <a:lnTo>
                  <a:pt x="916976" y="29086"/>
                </a:lnTo>
                <a:lnTo>
                  <a:pt x="917923" y="28507"/>
                </a:lnTo>
                <a:lnTo>
                  <a:pt x="918871" y="27764"/>
                </a:lnTo>
                <a:lnTo>
                  <a:pt x="920765" y="26686"/>
                </a:lnTo>
                <a:lnTo>
                  <a:pt x="929291" y="16991"/>
                </a:lnTo>
                <a:lnTo>
                  <a:pt x="930238" y="16305"/>
                </a:lnTo>
                <a:lnTo>
                  <a:pt x="931186" y="15828"/>
                </a:lnTo>
                <a:lnTo>
                  <a:pt x="932133" y="14778"/>
                </a:lnTo>
                <a:lnTo>
                  <a:pt x="934027" y="13138"/>
                </a:lnTo>
                <a:lnTo>
                  <a:pt x="934975" y="12194"/>
                </a:lnTo>
                <a:lnTo>
                  <a:pt x="936869" y="11063"/>
                </a:lnTo>
                <a:lnTo>
                  <a:pt x="937817" y="9692"/>
                </a:lnTo>
                <a:lnTo>
                  <a:pt x="939711" y="7002"/>
                </a:lnTo>
                <a:lnTo>
                  <a:pt x="940658" y="6100"/>
                </a:lnTo>
                <a:lnTo>
                  <a:pt x="942553" y="4407"/>
                </a:lnTo>
                <a:lnTo>
                  <a:pt x="943500" y="3227"/>
                </a:lnTo>
                <a:lnTo>
                  <a:pt x="944448" y="2035"/>
                </a:lnTo>
                <a:lnTo>
                  <a:pt x="945395" y="1304"/>
                </a:lnTo>
                <a:lnTo>
                  <a:pt x="947289" y="84"/>
                </a:lnTo>
              </a:path>
            </a:pathLst>
          </a:custGeom>
          <a:ln w="10603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816044" y="2311594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19" h="382269">
                <a:moveTo>
                  <a:pt x="0" y="381743"/>
                </a:moveTo>
                <a:lnTo>
                  <a:pt x="947289" y="381743"/>
                </a:lnTo>
              </a:path>
              <a:path w="947419" h="382269">
                <a:moveTo>
                  <a:pt x="0" y="381743"/>
                </a:moveTo>
                <a:lnTo>
                  <a:pt x="0" y="372270"/>
                </a:lnTo>
              </a:path>
              <a:path w="947419" h="382269">
                <a:moveTo>
                  <a:pt x="189457" y="381743"/>
                </a:moveTo>
                <a:lnTo>
                  <a:pt x="189457" y="372270"/>
                </a:lnTo>
              </a:path>
              <a:path w="947419" h="382269">
                <a:moveTo>
                  <a:pt x="378915" y="381743"/>
                </a:moveTo>
                <a:lnTo>
                  <a:pt x="378915" y="372270"/>
                </a:lnTo>
              </a:path>
              <a:path w="947419" h="382269">
                <a:moveTo>
                  <a:pt x="568373" y="381743"/>
                </a:moveTo>
                <a:lnTo>
                  <a:pt x="568373" y="372270"/>
                </a:lnTo>
              </a:path>
              <a:path w="947419" h="382269">
                <a:moveTo>
                  <a:pt x="757831" y="381743"/>
                </a:moveTo>
                <a:lnTo>
                  <a:pt x="757831" y="372270"/>
                </a:lnTo>
              </a:path>
              <a:path w="947419" h="382269">
                <a:moveTo>
                  <a:pt x="947289" y="381743"/>
                </a:moveTo>
                <a:lnTo>
                  <a:pt x="947289" y="372270"/>
                </a:lnTo>
              </a:path>
              <a:path w="947419" h="382269">
                <a:moveTo>
                  <a:pt x="0" y="0"/>
                </a:moveTo>
                <a:lnTo>
                  <a:pt x="947289" y="0"/>
                </a:lnTo>
              </a:path>
              <a:path w="947419" h="382269">
                <a:moveTo>
                  <a:pt x="0" y="0"/>
                </a:moveTo>
                <a:lnTo>
                  <a:pt x="0" y="9472"/>
                </a:lnTo>
              </a:path>
              <a:path w="947419" h="382269">
                <a:moveTo>
                  <a:pt x="189457" y="0"/>
                </a:moveTo>
                <a:lnTo>
                  <a:pt x="189457" y="9472"/>
                </a:lnTo>
              </a:path>
              <a:path w="947419" h="382269">
                <a:moveTo>
                  <a:pt x="378915" y="0"/>
                </a:moveTo>
                <a:lnTo>
                  <a:pt x="378915" y="9472"/>
                </a:lnTo>
              </a:path>
              <a:path w="947419" h="382269">
                <a:moveTo>
                  <a:pt x="568373" y="0"/>
                </a:moveTo>
                <a:lnTo>
                  <a:pt x="568373" y="9472"/>
                </a:lnTo>
              </a:path>
              <a:path w="947419" h="382269">
                <a:moveTo>
                  <a:pt x="757831" y="0"/>
                </a:moveTo>
                <a:lnTo>
                  <a:pt x="757831" y="9472"/>
                </a:lnTo>
              </a:path>
              <a:path w="947419" h="382269">
                <a:moveTo>
                  <a:pt x="947289" y="0"/>
                </a:moveTo>
                <a:lnTo>
                  <a:pt x="947289" y="9472"/>
                </a:lnTo>
              </a:path>
              <a:path w="947419" h="382269">
                <a:moveTo>
                  <a:pt x="0" y="381743"/>
                </a:moveTo>
                <a:lnTo>
                  <a:pt x="0" y="0"/>
                </a:lnTo>
              </a:path>
              <a:path w="947419" h="382269">
                <a:moveTo>
                  <a:pt x="947289" y="381743"/>
                </a:moveTo>
                <a:lnTo>
                  <a:pt x="947289" y="0"/>
                </a:lnTo>
              </a:path>
              <a:path w="947419" h="382269">
                <a:moveTo>
                  <a:pt x="0" y="351345"/>
                </a:moveTo>
                <a:lnTo>
                  <a:pt x="9473" y="351345"/>
                </a:lnTo>
              </a:path>
              <a:path w="947419" h="382269">
                <a:moveTo>
                  <a:pt x="0" y="263509"/>
                </a:moveTo>
                <a:lnTo>
                  <a:pt x="9473" y="263509"/>
                </a:lnTo>
              </a:path>
              <a:path w="947419" h="382269">
                <a:moveTo>
                  <a:pt x="0" y="175672"/>
                </a:moveTo>
                <a:lnTo>
                  <a:pt x="9473" y="175672"/>
                </a:lnTo>
              </a:path>
              <a:path w="947419" h="382269">
                <a:moveTo>
                  <a:pt x="0" y="87836"/>
                </a:moveTo>
                <a:lnTo>
                  <a:pt x="9473" y="87836"/>
                </a:lnTo>
              </a:path>
              <a:path w="947419" h="382269">
                <a:moveTo>
                  <a:pt x="0" y="0"/>
                </a:moveTo>
                <a:lnTo>
                  <a:pt x="9473" y="0"/>
                </a:lnTo>
              </a:path>
              <a:path w="947419" h="382269">
                <a:moveTo>
                  <a:pt x="947289" y="351345"/>
                </a:moveTo>
                <a:lnTo>
                  <a:pt x="937817" y="351345"/>
                </a:lnTo>
              </a:path>
              <a:path w="947419" h="382269">
                <a:moveTo>
                  <a:pt x="947289" y="263509"/>
                </a:moveTo>
                <a:lnTo>
                  <a:pt x="937817" y="263509"/>
                </a:lnTo>
              </a:path>
              <a:path w="947419" h="382269">
                <a:moveTo>
                  <a:pt x="947289" y="175672"/>
                </a:moveTo>
                <a:lnTo>
                  <a:pt x="937817" y="175672"/>
                </a:lnTo>
              </a:path>
              <a:path w="947419" h="382269">
                <a:moveTo>
                  <a:pt x="947289" y="87836"/>
                </a:moveTo>
                <a:lnTo>
                  <a:pt x="937817" y="87836"/>
                </a:lnTo>
              </a:path>
              <a:path w="947419" h="382269">
                <a:moveTo>
                  <a:pt x="947289" y="0"/>
                </a:moveTo>
                <a:lnTo>
                  <a:pt x="937817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1696597" y="2625495"/>
            <a:ext cx="1143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-0.04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696597" y="2537659"/>
            <a:ext cx="1143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-0.03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1696597" y="2449823"/>
            <a:ext cx="1143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-0.02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696597" y="2361988"/>
            <a:ext cx="11430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-0.01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763755" y="2274151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974776" y="2234828"/>
            <a:ext cx="622300" cy="768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00" b="1" spc="15" dirty="0">
                <a:latin typeface="Arial"/>
                <a:cs typeface="Arial"/>
              </a:rPr>
              <a:t>Real</a:t>
            </a:r>
            <a:r>
              <a:rPr sz="300" b="1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interest</a:t>
            </a:r>
            <a:r>
              <a:rPr sz="300" b="1" spc="5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rate</a:t>
            </a:r>
            <a:r>
              <a:rPr sz="300" b="1" spc="5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expectation</a:t>
            </a:r>
            <a:endParaRPr sz="300">
              <a:latin typeface="Arial"/>
              <a:cs typeface="Arial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1816044" y="2311594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19" h="382269">
                <a:moveTo>
                  <a:pt x="0" y="0"/>
                </a:moveTo>
                <a:lnTo>
                  <a:pt x="947" y="0"/>
                </a:lnTo>
                <a:lnTo>
                  <a:pt x="1894" y="307"/>
                </a:lnTo>
                <a:lnTo>
                  <a:pt x="2841" y="897"/>
                </a:lnTo>
                <a:lnTo>
                  <a:pt x="3788" y="1845"/>
                </a:lnTo>
                <a:lnTo>
                  <a:pt x="5684" y="3683"/>
                </a:lnTo>
                <a:lnTo>
                  <a:pt x="6631" y="3722"/>
                </a:lnTo>
                <a:lnTo>
                  <a:pt x="7578" y="3131"/>
                </a:lnTo>
                <a:lnTo>
                  <a:pt x="8525" y="3138"/>
                </a:lnTo>
                <a:lnTo>
                  <a:pt x="9473" y="2343"/>
                </a:lnTo>
                <a:lnTo>
                  <a:pt x="11367" y="2824"/>
                </a:lnTo>
                <a:lnTo>
                  <a:pt x="12314" y="3283"/>
                </a:lnTo>
                <a:lnTo>
                  <a:pt x="13262" y="3082"/>
                </a:lnTo>
                <a:lnTo>
                  <a:pt x="14208" y="4082"/>
                </a:lnTo>
                <a:lnTo>
                  <a:pt x="15156" y="3057"/>
                </a:lnTo>
                <a:lnTo>
                  <a:pt x="16103" y="2559"/>
                </a:lnTo>
                <a:lnTo>
                  <a:pt x="17050" y="2802"/>
                </a:lnTo>
                <a:lnTo>
                  <a:pt x="18946" y="2078"/>
                </a:lnTo>
                <a:lnTo>
                  <a:pt x="19893" y="2205"/>
                </a:lnTo>
                <a:lnTo>
                  <a:pt x="20840" y="1088"/>
                </a:lnTo>
                <a:lnTo>
                  <a:pt x="21788" y="1565"/>
                </a:lnTo>
                <a:lnTo>
                  <a:pt x="22734" y="1912"/>
                </a:lnTo>
                <a:lnTo>
                  <a:pt x="24629" y="2880"/>
                </a:lnTo>
                <a:lnTo>
                  <a:pt x="25576" y="3082"/>
                </a:lnTo>
                <a:lnTo>
                  <a:pt x="27471" y="2523"/>
                </a:lnTo>
                <a:lnTo>
                  <a:pt x="28417" y="2527"/>
                </a:lnTo>
                <a:lnTo>
                  <a:pt x="29365" y="2226"/>
                </a:lnTo>
                <a:lnTo>
                  <a:pt x="30313" y="2315"/>
                </a:lnTo>
                <a:lnTo>
                  <a:pt x="31260" y="2672"/>
                </a:lnTo>
                <a:lnTo>
                  <a:pt x="32208" y="2096"/>
                </a:lnTo>
                <a:lnTo>
                  <a:pt x="33155" y="1449"/>
                </a:lnTo>
                <a:lnTo>
                  <a:pt x="34102" y="1484"/>
                </a:lnTo>
                <a:lnTo>
                  <a:pt x="35049" y="1081"/>
                </a:lnTo>
                <a:lnTo>
                  <a:pt x="35997" y="2477"/>
                </a:lnTo>
                <a:lnTo>
                  <a:pt x="36944" y="2969"/>
                </a:lnTo>
                <a:lnTo>
                  <a:pt x="37891" y="2930"/>
                </a:lnTo>
                <a:lnTo>
                  <a:pt x="38838" y="2544"/>
                </a:lnTo>
                <a:lnTo>
                  <a:pt x="40732" y="4298"/>
                </a:lnTo>
                <a:lnTo>
                  <a:pt x="41681" y="5450"/>
                </a:lnTo>
                <a:lnTo>
                  <a:pt x="42628" y="6263"/>
                </a:lnTo>
                <a:lnTo>
                  <a:pt x="43575" y="6560"/>
                </a:lnTo>
                <a:lnTo>
                  <a:pt x="45470" y="8292"/>
                </a:lnTo>
                <a:lnTo>
                  <a:pt x="46417" y="8009"/>
                </a:lnTo>
                <a:lnTo>
                  <a:pt x="48311" y="9359"/>
                </a:lnTo>
                <a:lnTo>
                  <a:pt x="49258" y="9130"/>
                </a:lnTo>
                <a:lnTo>
                  <a:pt x="50206" y="9338"/>
                </a:lnTo>
                <a:lnTo>
                  <a:pt x="51153" y="8730"/>
                </a:lnTo>
                <a:lnTo>
                  <a:pt x="52100" y="8348"/>
                </a:lnTo>
                <a:lnTo>
                  <a:pt x="53996" y="6065"/>
                </a:lnTo>
                <a:lnTo>
                  <a:pt x="54943" y="7005"/>
                </a:lnTo>
                <a:lnTo>
                  <a:pt x="55890" y="7762"/>
                </a:lnTo>
                <a:lnTo>
                  <a:pt x="56837" y="8377"/>
                </a:lnTo>
                <a:lnTo>
                  <a:pt x="57784" y="8299"/>
                </a:lnTo>
                <a:lnTo>
                  <a:pt x="58731" y="9296"/>
                </a:lnTo>
                <a:lnTo>
                  <a:pt x="59679" y="9759"/>
                </a:lnTo>
                <a:lnTo>
                  <a:pt x="61573" y="10794"/>
                </a:lnTo>
                <a:lnTo>
                  <a:pt x="62520" y="11830"/>
                </a:lnTo>
                <a:lnTo>
                  <a:pt x="64415" y="12555"/>
                </a:lnTo>
                <a:lnTo>
                  <a:pt x="65363" y="12548"/>
                </a:lnTo>
                <a:lnTo>
                  <a:pt x="67257" y="13965"/>
                </a:lnTo>
                <a:lnTo>
                  <a:pt x="68205" y="14591"/>
                </a:lnTo>
                <a:lnTo>
                  <a:pt x="69152" y="14110"/>
                </a:lnTo>
                <a:lnTo>
                  <a:pt x="70099" y="14799"/>
                </a:lnTo>
                <a:lnTo>
                  <a:pt x="71046" y="15874"/>
                </a:lnTo>
                <a:lnTo>
                  <a:pt x="71994" y="15725"/>
                </a:lnTo>
                <a:lnTo>
                  <a:pt x="72940" y="15262"/>
                </a:lnTo>
                <a:lnTo>
                  <a:pt x="73888" y="15510"/>
                </a:lnTo>
                <a:lnTo>
                  <a:pt x="74835" y="15418"/>
                </a:lnTo>
                <a:lnTo>
                  <a:pt x="75782" y="16400"/>
                </a:lnTo>
                <a:lnTo>
                  <a:pt x="76729" y="18058"/>
                </a:lnTo>
                <a:lnTo>
                  <a:pt x="77678" y="17553"/>
                </a:lnTo>
                <a:lnTo>
                  <a:pt x="78625" y="18380"/>
                </a:lnTo>
                <a:lnTo>
                  <a:pt x="79572" y="17768"/>
                </a:lnTo>
                <a:lnTo>
                  <a:pt x="80519" y="18387"/>
                </a:lnTo>
                <a:lnTo>
                  <a:pt x="81466" y="17740"/>
                </a:lnTo>
                <a:lnTo>
                  <a:pt x="82414" y="17765"/>
                </a:lnTo>
                <a:lnTo>
                  <a:pt x="83361" y="18518"/>
                </a:lnTo>
                <a:lnTo>
                  <a:pt x="84308" y="17514"/>
                </a:lnTo>
                <a:lnTo>
                  <a:pt x="85255" y="17705"/>
                </a:lnTo>
                <a:lnTo>
                  <a:pt x="86203" y="18316"/>
                </a:lnTo>
                <a:lnTo>
                  <a:pt x="88097" y="19426"/>
                </a:lnTo>
                <a:lnTo>
                  <a:pt x="89045" y="19896"/>
                </a:lnTo>
                <a:lnTo>
                  <a:pt x="90940" y="20557"/>
                </a:lnTo>
                <a:lnTo>
                  <a:pt x="91887" y="20536"/>
                </a:lnTo>
                <a:lnTo>
                  <a:pt x="92834" y="20850"/>
                </a:lnTo>
                <a:lnTo>
                  <a:pt x="93781" y="20197"/>
                </a:lnTo>
                <a:lnTo>
                  <a:pt x="94728" y="20518"/>
                </a:lnTo>
                <a:lnTo>
                  <a:pt x="95676" y="19196"/>
                </a:lnTo>
                <a:lnTo>
                  <a:pt x="96623" y="19702"/>
                </a:lnTo>
                <a:lnTo>
                  <a:pt x="97570" y="19529"/>
                </a:lnTo>
                <a:lnTo>
                  <a:pt x="98517" y="20373"/>
                </a:lnTo>
                <a:lnTo>
                  <a:pt x="99464" y="19818"/>
                </a:lnTo>
                <a:lnTo>
                  <a:pt x="100413" y="19221"/>
                </a:lnTo>
                <a:lnTo>
                  <a:pt x="101360" y="19716"/>
                </a:lnTo>
                <a:lnTo>
                  <a:pt x="102307" y="20493"/>
                </a:lnTo>
                <a:lnTo>
                  <a:pt x="103254" y="20808"/>
                </a:lnTo>
                <a:lnTo>
                  <a:pt x="104202" y="20748"/>
                </a:lnTo>
                <a:lnTo>
                  <a:pt x="105149" y="21423"/>
                </a:lnTo>
                <a:lnTo>
                  <a:pt x="106096" y="21794"/>
                </a:lnTo>
                <a:lnTo>
                  <a:pt x="107043" y="21239"/>
                </a:lnTo>
                <a:lnTo>
                  <a:pt x="107991" y="20479"/>
                </a:lnTo>
                <a:lnTo>
                  <a:pt x="108937" y="20387"/>
                </a:lnTo>
                <a:lnTo>
                  <a:pt x="109885" y="20338"/>
                </a:lnTo>
                <a:lnTo>
                  <a:pt x="111779" y="22013"/>
                </a:lnTo>
                <a:lnTo>
                  <a:pt x="112728" y="21579"/>
                </a:lnTo>
                <a:lnTo>
                  <a:pt x="114622" y="21165"/>
                </a:lnTo>
                <a:lnTo>
                  <a:pt x="115569" y="22618"/>
                </a:lnTo>
                <a:lnTo>
                  <a:pt x="117463" y="23544"/>
                </a:lnTo>
                <a:lnTo>
                  <a:pt x="118411" y="23190"/>
                </a:lnTo>
                <a:lnTo>
                  <a:pt x="120305" y="24244"/>
                </a:lnTo>
                <a:lnTo>
                  <a:pt x="121252" y="24774"/>
                </a:lnTo>
                <a:lnTo>
                  <a:pt x="122200" y="24859"/>
                </a:lnTo>
                <a:lnTo>
                  <a:pt x="123146" y="24099"/>
                </a:lnTo>
                <a:lnTo>
                  <a:pt x="125042" y="25053"/>
                </a:lnTo>
                <a:lnTo>
                  <a:pt x="125989" y="25771"/>
                </a:lnTo>
                <a:lnTo>
                  <a:pt x="126937" y="25848"/>
                </a:lnTo>
                <a:lnTo>
                  <a:pt x="127884" y="25626"/>
                </a:lnTo>
                <a:lnTo>
                  <a:pt x="128831" y="25672"/>
                </a:lnTo>
                <a:lnTo>
                  <a:pt x="130726" y="26329"/>
                </a:lnTo>
                <a:lnTo>
                  <a:pt x="131673" y="26488"/>
                </a:lnTo>
                <a:lnTo>
                  <a:pt x="133567" y="25884"/>
                </a:lnTo>
                <a:lnTo>
                  <a:pt x="134514" y="26015"/>
                </a:lnTo>
                <a:lnTo>
                  <a:pt x="135461" y="26891"/>
                </a:lnTo>
                <a:lnTo>
                  <a:pt x="136410" y="27333"/>
                </a:lnTo>
                <a:lnTo>
                  <a:pt x="138304" y="26227"/>
                </a:lnTo>
                <a:lnTo>
                  <a:pt x="139251" y="25354"/>
                </a:lnTo>
                <a:lnTo>
                  <a:pt x="141146" y="26301"/>
                </a:lnTo>
                <a:lnTo>
                  <a:pt x="142093" y="27676"/>
                </a:lnTo>
                <a:lnTo>
                  <a:pt x="143987" y="26778"/>
                </a:lnTo>
                <a:lnTo>
                  <a:pt x="144935" y="25269"/>
                </a:lnTo>
                <a:lnTo>
                  <a:pt x="145882" y="24558"/>
                </a:lnTo>
                <a:lnTo>
                  <a:pt x="146829" y="25184"/>
                </a:lnTo>
                <a:lnTo>
                  <a:pt x="147776" y="25506"/>
                </a:lnTo>
                <a:lnTo>
                  <a:pt x="148725" y="26418"/>
                </a:lnTo>
                <a:lnTo>
                  <a:pt x="149672" y="26499"/>
                </a:lnTo>
                <a:lnTo>
                  <a:pt x="150619" y="27584"/>
                </a:lnTo>
                <a:lnTo>
                  <a:pt x="151566" y="26828"/>
                </a:lnTo>
                <a:lnTo>
                  <a:pt x="152513" y="26481"/>
                </a:lnTo>
                <a:lnTo>
                  <a:pt x="153460" y="26004"/>
                </a:lnTo>
                <a:lnTo>
                  <a:pt x="154408" y="26304"/>
                </a:lnTo>
                <a:lnTo>
                  <a:pt x="155355" y="25050"/>
                </a:lnTo>
                <a:lnTo>
                  <a:pt x="156302" y="24180"/>
                </a:lnTo>
                <a:lnTo>
                  <a:pt x="157249" y="24866"/>
                </a:lnTo>
                <a:lnTo>
                  <a:pt x="158197" y="25647"/>
                </a:lnTo>
                <a:lnTo>
                  <a:pt x="159144" y="24816"/>
                </a:lnTo>
                <a:lnTo>
                  <a:pt x="160092" y="25159"/>
                </a:lnTo>
                <a:lnTo>
                  <a:pt x="161039" y="26011"/>
                </a:lnTo>
                <a:lnTo>
                  <a:pt x="161986" y="25923"/>
                </a:lnTo>
                <a:lnTo>
                  <a:pt x="162934" y="26718"/>
                </a:lnTo>
                <a:lnTo>
                  <a:pt x="163881" y="27655"/>
                </a:lnTo>
                <a:lnTo>
                  <a:pt x="164828" y="26955"/>
                </a:lnTo>
                <a:lnTo>
                  <a:pt x="165775" y="27354"/>
                </a:lnTo>
                <a:lnTo>
                  <a:pt x="167669" y="26382"/>
                </a:lnTo>
                <a:lnTo>
                  <a:pt x="168617" y="26502"/>
                </a:lnTo>
                <a:lnTo>
                  <a:pt x="170511" y="25537"/>
                </a:lnTo>
                <a:lnTo>
                  <a:pt x="171458" y="24753"/>
                </a:lnTo>
                <a:lnTo>
                  <a:pt x="173354" y="23986"/>
                </a:lnTo>
                <a:lnTo>
                  <a:pt x="174301" y="24693"/>
                </a:lnTo>
                <a:lnTo>
                  <a:pt x="175248" y="24484"/>
                </a:lnTo>
                <a:lnTo>
                  <a:pt x="176195" y="24873"/>
                </a:lnTo>
                <a:lnTo>
                  <a:pt x="177143" y="24385"/>
                </a:lnTo>
                <a:lnTo>
                  <a:pt x="178090" y="24845"/>
                </a:lnTo>
                <a:lnTo>
                  <a:pt x="179037" y="25417"/>
                </a:lnTo>
                <a:lnTo>
                  <a:pt x="179984" y="24420"/>
                </a:lnTo>
                <a:lnTo>
                  <a:pt x="180932" y="24572"/>
                </a:lnTo>
                <a:lnTo>
                  <a:pt x="181879" y="24113"/>
                </a:lnTo>
                <a:lnTo>
                  <a:pt x="183774" y="26856"/>
                </a:lnTo>
                <a:lnTo>
                  <a:pt x="184722" y="26842"/>
                </a:lnTo>
                <a:lnTo>
                  <a:pt x="185669" y="26672"/>
                </a:lnTo>
                <a:lnTo>
                  <a:pt x="186616" y="26718"/>
                </a:lnTo>
                <a:lnTo>
                  <a:pt x="187563" y="28383"/>
                </a:lnTo>
                <a:lnTo>
                  <a:pt x="188510" y="28789"/>
                </a:lnTo>
                <a:lnTo>
                  <a:pt x="189457" y="29390"/>
                </a:lnTo>
                <a:lnTo>
                  <a:pt x="191352" y="30659"/>
                </a:lnTo>
                <a:lnTo>
                  <a:pt x="192299" y="29998"/>
                </a:lnTo>
                <a:lnTo>
                  <a:pt x="193246" y="30716"/>
                </a:lnTo>
                <a:lnTo>
                  <a:pt x="194193" y="30178"/>
                </a:lnTo>
                <a:lnTo>
                  <a:pt x="195141" y="30246"/>
                </a:lnTo>
                <a:lnTo>
                  <a:pt x="196089" y="30748"/>
                </a:lnTo>
                <a:lnTo>
                  <a:pt x="197036" y="30581"/>
                </a:lnTo>
                <a:lnTo>
                  <a:pt x="197983" y="31338"/>
                </a:lnTo>
                <a:lnTo>
                  <a:pt x="199878" y="32561"/>
                </a:lnTo>
                <a:lnTo>
                  <a:pt x="200825" y="32769"/>
                </a:lnTo>
                <a:lnTo>
                  <a:pt x="201772" y="33600"/>
                </a:lnTo>
                <a:lnTo>
                  <a:pt x="202720" y="34236"/>
                </a:lnTo>
                <a:lnTo>
                  <a:pt x="203666" y="33377"/>
                </a:lnTo>
                <a:lnTo>
                  <a:pt x="204614" y="33473"/>
                </a:lnTo>
                <a:lnTo>
                  <a:pt x="205561" y="35703"/>
                </a:lnTo>
                <a:lnTo>
                  <a:pt x="207457" y="37336"/>
                </a:lnTo>
                <a:lnTo>
                  <a:pt x="208404" y="37354"/>
                </a:lnTo>
                <a:lnTo>
                  <a:pt x="209351" y="38835"/>
                </a:lnTo>
                <a:lnTo>
                  <a:pt x="210298" y="37916"/>
                </a:lnTo>
                <a:lnTo>
                  <a:pt x="211246" y="38414"/>
                </a:lnTo>
                <a:lnTo>
                  <a:pt x="213140" y="39948"/>
                </a:lnTo>
                <a:lnTo>
                  <a:pt x="214087" y="40871"/>
                </a:lnTo>
                <a:lnTo>
                  <a:pt x="215034" y="41076"/>
                </a:lnTo>
                <a:lnTo>
                  <a:pt x="215981" y="41588"/>
                </a:lnTo>
                <a:lnTo>
                  <a:pt x="217875" y="42391"/>
                </a:lnTo>
                <a:lnTo>
                  <a:pt x="218824" y="42617"/>
                </a:lnTo>
                <a:lnTo>
                  <a:pt x="220718" y="45434"/>
                </a:lnTo>
                <a:lnTo>
                  <a:pt x="221666" y="45438"/>
                </a:lnTo>
                <a:lnTo>
                  <a:pt x="222613" y="46024"/>
                </a:lnTo>
                <a:lnTo>
                  <a:pt x="223560" y="45349"/>
                </a:lnTo>
                <a:lnTo>
                  <a:pt x="224507" y="45098"/>
                </a:lnTo>
                <a:lnTo>
                  <a:pt x="225455" y="44314"/>
                </a:lnTo>
                <a:lnTo>
                  <a:pt x="226402" y="44533"/>
                </a:lnTo>
                <a:lnTo>
                  <a:pt x="227349" y="45731"/>
                </a:lnTo>
                <a:lnTo>
                  <a:pt x="228296" y="46357"/>
                </a:lnTo>
                <a:lnTo>
                  <a:pt x="229243" y="47120"/>
                </a:lnTo>
                <a:lnTo>
                  <a:pt x="231139" y="48184"/>
                </a:lnTo>
                <a:lnTo>
                  <a:pt x="232086" y="47590"/>
                </a:lnTo>
                <a:lnTo>
                  <a:pt x="233980" y="50057"/>
                </a:lnTo>
                <a:lnTo>
                  <a:pt x="234928" y="50683"/>
                </a:lnTo>
                <a:lnTo>
                  <a:pt x="235875" y="50436"/>
                </a:lnTo>
                <a:lnTo>
                  <a:pt x="236822" y="51026"/>
                </a:lnTo>
                <a:lnTo>
                  <a:pt x="237769" y="51517"/>
                </a:lnTo>
                <a:lnTo>
                  <a:pt x="239664" y="51683"/>
                </a:lnTo>
                <a:lnTo>
                  <a:pt x="240611" y="50800"/>
                </a:lnTo>
                <a:lnTo>
                  <a:pt x="241558" y="50895"/>
                </a:lnTo>
                <a:lnTo>
                  <a:pt x="242506" y="51287"/>
                </a:lnTo>
                <a:lnTo>
                  <a:pt x="244401" y="52090"/>
                </a:lnTo>
                <a:lnTo>
                  <a:pt x="245348" y="51372"/>
                </a:lnTo>
                <a:lnTo>
                  <a:pt x="247242" y="53140"/>
                </a:lnTo>
                <a:lnTo>
                  <a:pt x="248189" y="53634"/>
                </a:lnTo>
                <a:lnTo>
                  <a:pt x="249137" y="55271"/>
                </a:lnTo>
                <a:lnTo>
                  <a:pt x="250084" y="54702"/>
                </a:lnTo>
                <a:lnTo>
                  <a:pt x="251031" y="54787"/>
                </a:lnTo>
                <a:lnTo>
                  <a:pt x="251979" y="54059"/>
                </a:lnTo>
                <a:lnTo>
                  <a:pt x="252926" y="54596"/>
                </a:lnTo>
                <a:lnTo>
                  <a:pt x="253873" y="55861"/>
                </a:lnTo>
                <a:lnTo>
                  <a:pt x="255768" y="56727"/>
                </a:lnTo>
                <a:lnTo>
                  <a:pt x="256715" y="57664"/>
                </a:lnTo>
                <a:lnTo>
                  <a:pt x="257662" y="57855"/>
                </a:lnTo>
                <a:lnTo>
                  <a:pt x="258610" y="57812"/>
                </a:lnTo>
                <a:lnTo>
                  <a:pt x="260504" y="58686"/>
                </a:lnTo>
                <a:lnTo>
                  <a:pt x="261452" y="59265"/>
                </a:lnTo>
                <a:lnTo>
                  <a:pt x="263346" y="59774"/>
                </a:lnTo>
                <a:lnTo>
                  <a:pt x="264293" y="59308"/>
                </a:lnTo>
                <a:lnTo>
                  <a:pt x="266188" y="59707"/>
                </a:lnTo>
                <a:lnTo>
                  <a:pt x="271872" y="62892"/>
                </a:lnTo>
                <a:lnTo>
                  <a:pt x="272819" y="63517"/>
                </a:lnTo>
                <a:lnTo>
                  <a:pt x="273766" y="63500"/>
                </a:lnTo>
                <a:lnTo>
                  <a:pt x="274714" y="64472"/>
                </a:lnTo>
                <a:lnTo>
                  <a:pt x="276608" y="65472"/>
                </a:lnTo>
                <a:lnTo>
                  <a:pt x="277555" y="65066"/>
                </a:lnTo>
                <a:lnTo>
                  <a:pt x="278503" y="64620"/>
                </a:lnTo>
                <a:lnTo>
                  <a:pt x="279450" y="64744"/>
                </a:lnTo>
                <a:lnTo>
                  <a:pt x="280397" y="65006"/>
                </a:lnTo>
                <a:lnTo>
                  <a:pt x="282292" y="66257"/>
                </a:lnTo>
                <a:lnTo>
                  <a:pt x="283239" y="66494"/>
                </a:lnTo>
                <a:lnTo>
                  <a:pt x="284186" y="66798"/>
                </a:lnTo>
                <a:lnTo>
                  <a:pt x="285134" y="67151"/>
                </a:lnTo>
                <a:lnTo>
                  <a:pt x="287028" y="66267"/>
                </a:lnTo>
                <a:lnTo>
                  <a:pt x="287976" y="66130"/>
                </a:lnTo>
                <a:lnTo>
                  <a:pt x="288923" y="67554"/>
                </a:lnTo>
                <a:lnTo>
                  <a:pt x="289870" y="67409"/>
                </a:lnTo>
                <a:lnTo>
                  <a:pt x="290818" y="68399"/>
                </a:lnTo>
                <a:lnTo>
                  <a:pt x="292712" y="68597"/>
                </a:lnTo>
                <a:lnTo>
                  <a:pt x="293659" y="68858"/>
                </a:lnTo>
                <a:lnTo>
                  <a:pt x="295554" y="70442"/>
                </a:lnTo>
                <a:lnTo>
                  <a:pt x="296501" y="70604"/>
                </a:lnTo>
                <a:lnTo>
                  <a:pt x="297449" y="70558"/>
                </a:lnTo>
                <a:lnTo>
                  <a:pt x="298396" y="70608"/>
                </a:lnTo>
                <a:lnTo>
                  <a:pt x="300290" y="71198"/>
                </a:lnTo>
                <a:lnTo>
                  <a:pt x="301238" y="71258"/>
                </a:lnTo>
                <a:lnTo>
                  <a:pt x="302185" y="70866"/>
                </a:lnTo>
                <a:lnTo>
                  <a:pt x="303132" y="72478"/>
                </a:lnTo>
                <a:lnTo>
                  <a:pt x="304080" y="71849"/>
                </a:lnTo>
                <a:lnTo>
                  <a:pt x="305027" y="72658"/>
                </a:lnTo>
                <a:lnTo>
                  <a:pt x="305974" y="72510"/>
                </a:lnTo>
                <a:lnTo>
                  <a:pt x="306921" y="72085"/>
                </a:lnTo>
                <a:lnTo>
                  <a:pt x="307869" y="72280"/>
                </a:lnTo>
                <a:lnTo>
                  <a:pt x="308816" y="71891"/>
                </a:lnTo>
                <a:lnTo>
                  <a:pt x="309763" y="72517"/>
                </a:lnTo>
                <a:lnTo>
                  <a:pt x="310711" y="72167"/>
                </a:lnTo>
                <a:lnTo>
                  <a:pt x="311658" y="72937"/>
                </a:lnTo>
                <a:lnTo>
                  <a:pt x="313552" y="74464"/>
                </a:lnTo>
                <a:lnTo>
                  <a:pt x="314500" y="75093"/>
                </a:lnTo>
                <a:lnTo>
                  <a:pt x="316394" y="75334"/>
                </a:lnTo>
                <a:lnTo>
                  <a:pt x="317342" y="75846"/>
                </a:lnTo>
                <a:lnTo>
                  <a:pt x="318289" y="76104"/>
                </a:lnTo>
                <a:lnTo>
                  <a:pt x="319236" y="75267"/>
                </a:lnTo>
                <a:lnTo>
                  <a:pt x="320183" y="75843"/>
                </a:lnTo>
                <a:lnTo>
                  <a:pt x="321131" y="74963"/>
                </a:lnTo>
                <a:lnTo>
                  <a:pt x="322078" y="76338"/>
                </a:lnTo>
                <a:lnTo>
                  <a:pt x="323025" y="76504"/>
                </a:lnTo>
                <a:lnTo>
                  <a:pt x="323973" y="76323"/>
                </a:lnTo>
                <a:lnTo>
                  <a:pt x="324920" y="76355"/>
                </a:lnTo>
                <a:lnTo>
                  <a:pt x="326815" y="77108"/>
                </a:lnTo>
                <a:lnTo>
                  <a:pt x="327762" y="77094"/>
                </a:lnTo>
                <a:lnTo>
                  <a:pt x="328709" y="77395"/>
                </a:lnTo>
                <a:lnTo>
                  <a:pt x="329656" y="76995"/>
                </a:lnTo>
                <a:lnTo>
                  <a:pt x="330604" y="77154"/>
                </a:lnTo>
                <a:lnTo>
                  <a:pt x="331551" y="76719"/>
                </a:lnTo>
                <a:lnTo>
                  <a:pt x="332498" y="76900"/>
                </a:lnTo>
                <a:lnTo>
                  <a:pt x="333446" y="76875"/>
                </a:lnTo>
                <a:lnTo>
                  <a:pt x="335340" y="77953"/>
                </a:lnTo>
                <a:lnTo>
                  <a:pt x="336287" y="78165"/>
                </a:lnTo>
                <a:lnTo>
                  <a:pt x="337235" y="79084"/>
                </a:lnTo>
                <a:lnTo>
                  <a:pt x="338182" y="78186"/>
                </a:lnTo>
                <a:lnTo>
                  <a:pt x="339129" y="79190"/>
                </a:lnTo>
                <a:lnTo>
                  <a:pt x="340077" y="78515"/>
                </a:lnTo>
                <a:lnTo>
                  <a:pt x="341024" y="79141"/>
                </a:lnTo>
                <a:lnTo>
                  <a:pt x="342918" y="80081"/>
                </a:lnTo>
                <a:lnTo>
                  <a:pt x="343866" y="79929"/>
                </a:lnTo>
                <a:lnTo>
                  <a:pt x="345760" y="82421"/>
                </a:lnTo>
                <a:lnTo>
                  <a:pt x="346708" y="83403"/>
                </a:lnTo>
                <a:lnTo>
                  <a:pt x="348602" y="84947"/>
                </a:lnTo>
                <a:lnTo>
                  <a:pt x="349549" y="83471"/>
                </a:lnTo>
                <a:lnTo>
                  <a:pt x="350497" y="83365"/>
                </a:lnTo>
                <a:lnTo>
                  <a:pt x="351444" y="83061"/>
                </a:lnTo>
                <a:lnTo>
                  <a:pt x="353339" y="82711"/>
                </a:lnTo>
                <a:lnTo>
                  <a:pt x="354286" y="82318"/>
                </a:lnTo>
                <a:lnTo>
                  <a:pt x="356181" y="80883"/>
                </a:lnTo>
                <a:lnTo>
                  <a:pt x="357128" y="79840"/>
                </a:lnTo>
                <a:lnTo>
                  <a:pt x="358075" y="80325"/>
                </a:lnTo>
                <a:lnTo>
                  <a:pt x="359022" y="79625"/>
                </a:lnTo>
                <a:lnTo>
                  <a:pt x="359970" y="79826"/>
                </a:lnTo>
                <a:lnTo>
                  <a:pt x="361864" y="79180"/>
                </a:lnTo>
                <a:lnTo>
                  <a:pt x="362812" y="79713"/>
                </a:lnTo>
                <a:lnTo>
                  <a:pt x="363759" y="81527"/>
                </a:lnTo>
                <a:lnTo>
                  <a:pt x="364706" y="82011"/>
                </a:lnTo>
                <a:lnTo>
                  <a:pt x="365653" y="81675"/>
                </a:lnTo>
                <a:lnTo>
                  <a:pt x="366601" y="83202"/>
                </a:lnTo>
                <a:lnTo>
                  <a:pt x="367548" y="83640"/>
                </a:lnTo>
                <a:lnTo>
                  <a:pt x="369443" y="82711"/>
                </a:lnTo>
                <a:lnTo>
                  <a:pt x="370390" y="82442"/>
                </a:lnTo>
                <a:lnTo>
                  <a:pt x="372284" y="83520"/>
                </a:lnTo>
                <a:lnTo>
                  <a:pt x="373232" y="82891"/>
                </a:lnTo>
                <a:lnTo>
                  <a:pt x="375126" y="82064"/>
                </a:lnTo>
                <a:lnTo>
                  <a:pt x="376074" y="81862"/>
                </a:lnTo>
                <a:lnTo>
                  <a:pt x="377021" y="82583"/>
                </a:lnTo>
                <a:lnTo>
                  <a:pt x="377968" y="82902"/>
                </a:lnTo>
                <a:lnTo>
                  <a:pt x="379863" y="83753"/>
                </a:lnTo>
                <a:lnTo>
                  <a:pt x="380810" y="84877"/>
                </a:lnTo>
                <a:lnTo>
                  <a:pt x="382705" y="83835"/>
                </a:lnTo>
                <a:lnTo>
                  <a:pt x="383652" y="83676"/>
                </a:lnTo>
                <a:lnTo>
                  <a:pt x="385547" y="85373"/>
                </a:lnTo>
                <a:lnTo>
                  <a:pt x="386494" y="85305"/>
                </a:lnTo>
                <a:lnTo>
                  <a:pt x="387441" y="85389"/>
                </a:lnTo>
                <a:lnTo>
                  <a:pt x="388388" y="84672"/>
                </a:lnTo>
                <a:lnTo>
                  <a:pt x="389336" y="84803"/>
                </a:lnTo>
                <a:lnTo>
                  <a:pt x="390283" y="83916"/>
                </a:lnTo>
                <a:lnTo>
                  <a:pt x="391230" y="84757"/>
                </a:lnTo>
                <a:lnTo>
                  <a:pt x="393125" y="82739"/>
                </a:lnTo>
                <a:lnTo>
                  <a:pt x="394072" y="82552"/>
                </a:lnTo>
                <a:lnTo>
                  <a:pt x="395019" y="82587"/>
                </a:lnTo>
                <a:lnTo>
                  <a:pt x="395967" y="82198"/>
                </a:lnTo>
                <a:lnTo>
                  <a:pt x="396914" y="82389"/>
                </a:lnTo>
                <a:lnTo>
                  <a:pt x="398809" y="81244"/>
                </a:lnTo>
                <a:lnTo>
                  <a:pt x="399756" y="81488"/>
                </a:lnTo>
                <a:lnTo>
                  <a:pt x="400703" y="82156"/>
                </a:lnTo>
                <a:lnTo>
                  <a:pt x="401650" y="81990"/>
                </a:lnTo>
                <a:lnTo>
                  <a:pt x="402598" y="82919"/>
                </a:lnTo>
                <a:lnTo>
                  <a:pt x="403545" y="83598"/>
                </a:lnTo>
                <a:lnTo>
                  <a:pt x="404492" y="84609"/>
                </a:lnTo>
                <a:lnTo>
                  <a:pt x="406387" y="84301"/>
                </a:lnTo>
                <a:lnTo>
                  <a:pt x="407334" y="83506"/>
                </a:lnTo>
                <a:lnTo>
                  <a:pt x="408281" y="84280"/>
                </a:lnTo>
                <a:lnTo>
                  <a:pt x="409229" y="83866"/>
                </a:lnTo>
                <a:lnTo>
                  <a:pt x="410176" y="83934"/>
                </a:lnTo>
                <a:lnTo>
                  <a:pt x="412071" y="84467"/>
                </a:lnTo>
                <a:lnTo>
                  <a:pt x="413018" y="85199"/>
                </a:lnTo>
                <a:lnTo>
                  <a:pt x="413965" y="85425"/>
                </a:lnTo>
                <a:lnTo>
                  <a:pt x="414912" y="84881"/>
                </a:lnTo>
                <a:lnTo>
                  <a:pt x="415860" y="85330"/>
                </a:lnTo>
                <a:lnTo>
                  <a:pt x="416807" y="85047"/>
                </a:lnTo>
                <a:lnTo>
                  <a:pt x="417754" y="85220"/>
                </a:lnTo>
                <a:lnTo>
                  <a:pt x="418702" y="83997"/>
                </a:lnTo>
                <a:lnTo>
                  <a:pt x="419649" y="84859"/>
                </a:lnTo>
                <a:lnTo>
                  <a:pt x="420596" y="85471"/>
                </a:lnTo>
                <a:lnTo>
                  <a:pt x="422491" y="84298"/>
                </a:lnTo>
                <a:lnTo>
                  <a:pt x="423438" y="83304"/>
                </a:lnTo>
                <a:lnTo>
                  <a:pt x="424385" y="83237"/>
                </a:lnTo>
                <a:lnTo>
                  <a:pt x="425333" y="83283"/>
                </a:lnTo>
                <a:lnTo>
                  <a:pt x="426280" y="82750"/>
                </a:lnTo>
                <a:lnTo>
                  <a:pt x="428175" y="83838"/>
                </a:lnTo>
                <a:lnTo>
                  <a:pt x="429122" y="84022"/>
                </a:lnTo>
                <a:lnTo>
                  <a:pt x="430069" y="83400"/>
                </a:lnTo>
                <a:lnTo>
                  <a:pt x="431016" y="83230"/>
                </a:lnTo>
                <a:lnTo>
                  <a:pt x="432911" y="83619"/>
                </a:lnTo>
                <a:lnTo>
                  <a:pt x="433858" y="83099"/>
                </a:lnTo>
                <a:lnTo>
                  <a:pt x="435753" y="84156"/>
                </a:lnTo>
                <a:lnTo>
                  <a:pt x="436700" y="85439"/>
                </a:lnTo>
                <a:lnTo>
                  <a:pt x="437647" y="86352"/>
                </a:lnTo>
                <a:lnTo>
                  <a:pt x="438595" y="86313"/>
                </a:lnTo>
                <a:lnTo>
                  <a:pt x="439542" y="86143"/>
                </a:lnTo>
                <a:lnTo>
                  <a:pt x="440489" y="86900"/>
                </a:lnTo>
                <a:lnTo>
                  <a:pt x="441437" y="86479"/>
                </a:lnTo>
                <a:lnTo>
                  <a:pt x="442384" y="87836"/>
                </a:lnTo>
                <a:lnTo>
                  <a:pt x="443331" y="87879"/>
                </a:lnTo>
                <a:lnTo>
                  <a:pt x="444278" y="88217"/>
                </a:lnTo>
                <a:lnTo>
                  <a:pt x="445226" y="87500"/>
                </a:lnTo>
                <a:lnTo>
                  <a:pt x="446173" y="88101"/>
                </a:lnTo>
                <a:lnTo>
                  <a:pt x="447120" y="88706"/>
                </a:lnTo>
                <a:lnTo>
                  <a:pt x="449015" y="89794"/>
                </a:lnTo>
                <a:lnTo>
                  <a:pt x="449962" y="89975"/>
                </a:lnTo>
                <a:lnTo>
                  <a:pt x="451857" y="90589"/>
                </a:lnTo>
                <a:lnTo>
                  <a:pt x="452804" y="91303"/>
                </a:lnTo>
                <a:lnTo>
                  <a:pt x="454699" y="92218"/>
                </a:lnTo>
                <a:lnTo>
                  <a:pt x="455646" y="93541"/>
                </a:lnTo>
                <a:lnTo>
                  <a:pt x="456593" y="93951"/>
                </a:lnTo>
                <a:lnTo>
                  <a:pt x="457541" y="93718"/>
                </a:lnTo>
                <a:lnTo>
                  <a:pt x="458488" y="93618"/>
                </a:lnTo>
                <a:lnTo>
                  <a:pt x="459435" y="94219"/>
                </a:lnTo>
                <a:lnTo>
                  <a:pt x="460382" y="94715"/>
                </a:lnTo>
                <a:lnTo>
                  <a:pt x="462277" y="95952"/>
                </a:lnTo>
                <a:lnTo>
                  <a:pt x="463224" y="95343"/>
                </a:lnTo>
                <a:lnTo>
                  <a:pt x="464172" y="95198"/>
                </a:lnTo>
                <a:lnTo>
                  <a:pt x="465119" y="95771"/>
                </a:lnTo>
                <a:lnTo>
                  <a:pt x="466066" y="95438"/>
                </a:lnTo>
                <a:lnTo>
                  <a:pt x="467013" y="94626"/>
                </a:lnTo>
                <a:lnTo>
                  <a:pt x="467961" y="95542"/>
                </a:lnTo>
                <a:lnTo>
                  <a:pt x="468908" y="96029"/>
                </a:lnTo>
                <a:lnTo>
                  <a:pt x="469855" y="96036"/>
                </a:lnTo>
                <a:lnTo>
                  <a:pt x="470803" y="95340"/>
                </a:lnTo>
                <a:lnTo>
                  <a:pt x="472697" y="94201"/>
                </a:lnTo>
                <a:lnTo>
                  <a:pt x="473644" y="94884"/>
                </a:lnTo>
                <a:lnTo>
                  <a:pt x="474592" y="93944"/>
                </a:lnTo>
                <a:lnTo>
                  <a:pt x="475539" y="94548"/>
                </a:lnTo>
                <a:lnTo>
                  <a:pt x="476486" y="93799"/>
                </a:lnTo>
                <a:lnTo>
                  <a:pt x="477434" y="92795"/>
                </a:lnTo>
                <a:lnTo>
                  <a:pt x="478381" y="93534"/>
                </a:lnTo>
                <a:lnTo>
                  <a:pt x="479328" y="92916"/>
                </a:lnTo>
                <a:lnTo>
                  <a:pt x="481223" y="93838"/>
                </a:lnTo>
                <a:lnTo>
                  <a:pt x="482170" y="94033"/>
                </a:lnTo>
                <a:lnTo>
                  <a:pt x="483117" y="95220"/>
                </a:lnTo>
                <a:lnTo>
                  <a:pt x="484065" y="96008"/>
                </a:lnTo>
                <a:lnTo>
                  <a:pt x="485012" y="95902"/>
                </a:lnTo>
                <a:lnTo>
                  <a:pt x="485959" y="96040"/>
                </a:lnTo>
                <a:lnTo>
                  <a:pt x="486907" y="96860"/>
                </a:lnTo>
                <a:lnTo>
                  <a:pt x="488801" y="98539"/>
                </a:lnTo>
                <a:lnTo>
                  <a:pt x="489748" y="98839"/>
                </a:lnTo>
                <a:lnTo>
                  <a:pt x="491643" y="100790"/>
                </a:lnTo>
                <a:lnTo>
                  <a:pt x="492590" y="101571"/>
                </a:lnTo>
                <a:lnTo>
                  <a:pt x="494485" y="102788"/>
                </a:lnTo>
                <a:lnTo>
                  <a:pt x="495432" y="102865"/>
                </a:lnTo>
                <a:lnTo>
                  <a:pt x="496379" y="103625"/>
                </a:lnTo>
                <a:lnTo>
                  <a:pt x="497327" y="103996"/>
                </a:lnTo>
                <a:lnTo>
                  <a:pt x="498274" y="104347"/>
                </a:lnTo>
                <a:lnTo>
                  <a:pt x="499221" y="103986"/>
                </a:lnTo>
                <a:lnTo>
                  <a:pt x="500169" y="104555"/>
                </a:lnTo>
                <a:lnTo>
                  <a:pt x="502063" y="106637"/>
                </a:lnTo>
                <a:lnTo>
                  <a:pt x="503010" y="106407"/>
                </a:lnTo>
                <a:lnTo>
                  <a:pt x="503958" y="106637"/>
                </a:lnTo>
                <a:lnTo>
                  <a:pt x="504905" y="106162"/>
                </a:lnTo>
                <a:lnTo>
                  <a:pt x="505852" y="106708"/>
                </a:lnTo>
                <a:lnTo>
                  <a:pt x="507747" y="106389"/>
                </a:lnTo>
                <a:lnTo>
                  <a:pt x="508694" y="106064"/>
                </a:lnTo>
                <a:lnTo>
                  <a:pt x="509641" y="104791"/>
                </a:lnTo>
                <a:lnTo>
                  <a:pt x="510589" y="104594"/>
                </a:lnTo>
                <a:lnTo>
                  <a:pt x="511536" y="104474"/>
                </a:lnTo>
                <a:lnTo>
                  <a:pt x="512483" y="104675"/>
                </a:lnTo>
                <a:lnTo>
                  <a:pt x="513431" y="104781"/>
                </a:lnTo>
                <a:lnTo>
                  <a:pt x="515325" y="104247"/>
                </a:lnTo>
                <a:lnTo>
                  <a:pt x="516273" y="104066"/>
                </a:lnTo>
                <a:lnTo>
                  <a:pt x="518167" y="105279"/>
                </a:lnTo>
                <a:lnTo>
                  <a:pt x="519114" y="105407"/>
                </a:lnTo>
                <a:lnTo>
                  <a:pt x="521009" y="105611"/>
                </a:lnTo>
                <a:lnTo>
                  <a:pt x="521956" y="105389"/>
                </a:lnTo>
                <a:lnTo>
                  <a:pt x="522904" y="105958"/>
                </a:lnTo>
                <a:lnTo>
                  <a:pt x="523851" y="106615"/>
                </a:lnTo>
                <a:lnTo>
                  <a:pt x="524798" y="106457"/>
                </a:lnTo>
                <a:lnTo>
                  <a:pt x="525745" y="107810"/>
                </a:lnTo>
                <a:lnTo>
                  <a:pt x="526693" y="108298"/>
                </a:lnTo>
                <a:lnTo>
                  <a:pt x="528587" y="110005"/>
                </a:lnTo>
                <a:lnTo>
                  <a:pt x="529535" y="108956"/>
                </a:lnTo>
                <a:lnTo>
                  <a:pt x="531429" y="109801"/>
                </a:lnTo>
                <a:lnTo>
                  <a:pt x="532376" y="110408"/>
                </a:lnTo>
                <a:lnTo>
                  <a:pt x="533324" y="110918"/>
                </a:lnTo>
                <a:lnTo>
                  <a:pt x="534271" y="110097"/>
                </a:lnTo>
                <a:lnTo>
                  <a:pt x="535218" y="110440"/>
                </a:lnTo>
                <a:lnTo>
                  <a:pt x="536166" y="111448"/>
                </a:lnTo>
                <a:lnTo>
                  <a:pt x="537113" y="112642"/>
                </a:lnTo>
                <a:lnTo>
                  <a:pt x="539007" y="114625"/>
                </a:lnTo>
                <a:lnTo>
                  <a:pt x="539955" y="113388"/>
                </a:lnTo>
                <a:lnTo>
                  <a:pt x="540902" y="113578"/>
                </a:lnTo>
                <a:lnTo>
                  <a:pt x="541849" y="112826"/>
                </a:lnTo>
                <a:lnTo>
                  <a:pt x="542797" y="113152"/>
                </a:lnTo>
                <a:lnTo>
                  <a:pt x="544691" y="111910"/>
                </a:lnTo>
                <a:lnTo>
                  <a:pt x="545639" y="112171"/>
                </a:lnTo>
                <a:lnTo>
                  <a:pt x="546586" y="112731"/>
                </a:lnTo>
                <a:lnTo>
                  <a:pt x="547533" y="112613"/>
                </a:lnTo>
                <a:lnTo>
                  <a:pt x="548480" y="111854"/>
                </a:lnTo>
                <a:lnTo>
                  <a:pt x="549428" y="112815"/>
                </a:lnTo>
                <a:lnTo>
                  <a:pt x="550375" y="112476"/>
                </a:lnTo>
                <a:lnTo>
                  <a:pt x="552270" y="113179"/>
                </a:lnTo>
                <a:lnTo>
                  <a:pt x="553217" y="114137"/>
                </a:lnTo>
                <a:lnTo>
                  <a:pt x="554164" y="114398"/>
                </a:lnTo>
                <a:lnTo>
                  <a:pt x="555111" y="114265"/>
                </a:lnTo>
                <a:lnTo>
                  <a:pt x="556059" y="114137"/>
                </a:lnTo>
                <a:lnTo>
                  <a:pt x="557953" y="115395"/>
                </a:lnTo>
                <a:lnTo>
                  <a:pt x="558901" y="114951"/>
                </a:lnTo>
                <a:lnTo>
                  <a:pt x="560795" y="117103"/>
                </a:lnTo>
                <a:lnTo>
                  <a:pt x="561742" y="118513"/>
                </a:lnTo>
                <a:lnTo>
                  <a:pt x="562690" y="120140"/>
                </a:lnTo>
                <a:lnTo>
                  <a:pt x="563637" y="121578"/>
                </a:lnTo>
                <a:lnTo>
                  <a:pt x="565532" y="123228"/>
                </a:lnTo>
                <a:lnTo>
                  <a:pt x="566479" y="124157"/>
                </a:lnTo>
                <a:lnTo>
                  <a:pt x="567426" y="124003"/>
                </a:lnTo>
                <a:lnTo>
                  <a:pt x="568373" y="125134"/>
                </a:lnTo>
                <a:lnTo>
                  <a:pt x="569321" y="125324"/>
                </a:lnTo>
                <a:lnTo>
                  <a:pt x="570268" y="126233"/>
                </a:lnTo>
                <a:lnTo>
                  <a:pt x="571215" y="125915"/>
                </a:lnTo>
                <a:lnTo>
                  <a:pt x="572163" y="126801"/>
                </a:lnTo>
                <a:lnTo>
                  <a:pt x="573110" y="126618"/>
                </a:lnTo>
                <a:lnTo>
                  <a:pt x="574057" y="127166"/>
                </a:lnTo>
                <a:lnTo>
                  <a:pt x="575004" y="125883"/>
                </a:lnTo>
                <a:lnTo>
                  <a:pt x="575952" y="126427"/>
                </a:lnTo>
                <a:lnTo>
                  <a:pt x="576899" y="127134"/>
                </a:lnTo>
                <a:lnTo>
                  <a:pt x="577846" y="128095"/>
                </a:lnTo>
                <a:lnTo>
                  <a:pt x="578794" y="127646"/>
                </a:lnTo>
                <a:lnTo>
                  <a:pt x="579741" y="127968"/>
                </a:lnTo>
                <a:lnTo>
                  <a:pt x="580688" y="128056"/>
                </a:lnTo>
                <a:lnTo>
                  <a:pt x="581636" y="127435"/>
                </a:lnTo>
                <a:lnTo>
                  <a:pt x="582583" y="126894"/>
                </a:lnTo>
                <a:lnTo>
                  <a:pt x="583530" y="126579"/>
                </a:lnTo>
                <a:lnTo>
                  <a:pt x="584477" y="127018"/>
                </a:lnTo>
                <a:lnTo>
                  <a:pt x="585425" y="127145"/>
                </a:lnTo>
                <a:lnTo>
                  <a:pt x="587319" y="128304"/>
                </a:lnTo>
                <a:lnTo>
                  <a:pt x="588267" y="128530"/>
                </a:lnTo>
                <a:lnTo>
                  <a:pt x="589214" y="127580"/>
                </a:lnTo>
                <a:lnTo>
                  <a:pt x="590161" y="127796"/>
                </a:lnTo>
                <a:lnTo>
                  <a:pt x="592056" y="129418"/>
                </a:lnTo>
                <a:lnTo>
                  <a:pt x="593003" y="129488"/>
                </a:lnTo>
                <a:lnTo>
                  <a:pt x="593950" y="130174"/>
                </a:lnTo>
                <a:lnTo>
                  <a:pt x="594898" y="129244"/>
                </a:lnTo>
                <a:lnTo>
                  <a:pt x="595845" y="128777"/>
                </a:lnTo>
                <a:lnTo>
                  <a:pt x="596792" y="128915"/>
                </a:lnTo>
                <a:lnTo>
                  <a:pt x="597739" y="128704"/>
                </a:lnTo>
                <a:lnTo>
                  <a:pt x="598687" y="128781"/>
                </a:lnTo>
                <a:lnTo>
                  <a:pt x="599634" y="129223"/>
                </a:lnTo>
                <a:lnTo>
                  <a:pt x="600581" y="128809"/>
                </a:lnTo>
                <a:lnTo>
                  <a:pt x="601529" y="127746"/>
                </a:lnTo>
                <a:lnTo>
                  <a:pt x="602476" y="128961"/>
                </a:lnTo>
                <a:lnTo>
                  <a:pt x="603423" y="128686"/>
                </a:lnTo>
                <a:lnTo>
                  <a:pt x="604370" y="129856"/>
                </a:lnTo>
                <a:lnTo>
                  <a:pt x="605318" y="128616"/>
                </a:lnTo>
                <a:lnTo>
                  <a:pt x="606265" y="127982"/>
                </a:lnTo>
                <a:lnTo>
                  <a:pt x="607212" y="127445"/>
                </a:lnTo>
                <a:lnTo>
                  <a:pt x="608160" y="127735"/>
                </a:lnTo>
                <a:lnTo>
                  <a:pt x="609107" y="127764"/>
                </a:lnTo>
                <a:lnTo>
                  <a:pt x="611002" y="128972"/>
                </a:lnTo>
                <a:lnTo>
                  <a:pt x="611949" y="128788"/>
                </a:lnTo>
                <a:lnTo>
                  <a:pt x="613843" y="127406"/>
                </a:lnTo>
                <a:lnTo>
                  <a:pt x="614791" y="127000"/>
                </a:lnTo>
                <a:lnTo>
                  <a:pt x="615738" y="127513"/>
                </a:lnTo>
                <a:lnTo>
                  <a:pt x="616685" y="127943"/>
                </a:lnTo>
                <a:lnTo>
                  <a:pt x="618580" y="125519"/>
                </a:lnTo>
                <a:lnTo>
                  <a:pt x="619527" y="126088"/>
                </a:lnTo>
                <a:lnTo>
                  <a:pt x="620474" y="126565"/>
                </a:lnTo>
                <a:lnTo>
                  <a:pt x="621422" y="126215"/>
                </a:lnTo>
                <a:lnTo>
                  <a:pt x="622369" y="125526"/>
                </a:lnTo>
                <a:lnTo>
                  <a:pt x="624264" y="127141"/>
                </a:lnTo>
                <a:lnTo>
                  <a:pt x="625211" y="127166"/>
                </a:lnTo>
                <a:lnTo>
                  <a:pt x="627105" y="128396"/>
                </a:lnTo>
                <a:lnTo>
                  <a:pt x="628053" y="129042"/>
                </a:lnTo>
                <a:lnTo>
                  <a:pt x="629000" y="128961"/>
                </a:lnTo>
                <a:lnTo>
                  <a:pt x="629947" y="129237"/>
                </a:lnTo>
                <a:lnTo>
                  <a:pt x="631842" y="130277"/>
                </a:lnTo>
                <a:lnTo>
                  <a:pt x="632789" y="130726"/>
                </a:lnTo>
                <a:lnTo>
                  <a:pt x="634684" y="134242"/>
                </a:lnTo>
                <a:lnTo>
                  <a:pt x="635631" y="134260"/>
                </a:lnTo>
                <a:lnTo>
                  <a:pt x="637526" y="136317"/>
                </a:lnTo>
                <a:lnTo>
                  <a:pt x="638473" y="136812"/>
                </a:lnTo>
                <a:lnTo>
                  <a:pt x="639420" y="138261"/>
                </a:lnTo>
                <a:lnTo>
                  <a:pt x="640367" y="138137"/>
                </a:lnTo>
                <a:lnTo>
                  <a:pt x="641315" y="137392"/>
                </a:lnTo>
                <a:lnTo>
                  <a:pt x="642262" y="137307"/>
                </a:lnTo>
                <a:lnTo>
                  <a:pt x="643209" y="137131"/>
                </a:lnTo>
                <a:lnTo>
                  <a:pt x="644157" y="137321"/>
                </a:lnTo>
                <a:lnTo>
                  <a:pt x="645104" y="137222"/>
                </a:lnTo>
                <a:lnTo>
                  <a:pt x="646051" y="138626"/>
                </a:lnTo>
                <a:lnTo>
                  <a:pt x="646999" y="138205"/>
                </a:lnTo>
                <a:lnTo>
                  <a:pt x="647946" y="139725"/>
                </a:lnTo>
                <a:lnTo>
                  <a:pt x="648893" y="140778"/>
                </a:lnTo>
                <a:lnTo>
                  <a:pt x="650788" y="143616"/>
                </a:lnTo>
                <a:lnTo>
                  <a:pt x="651735" y="144529"/>
                </a:lnTo>
                <a:lnTo>
                  <a:pt x="652682" y="144257"/>
                </a:lnTo>
                <a:lnTo>
                  <a:pt x="653630" y="145433"/>
                </a:lnTo>
                <a:lnTo>
                  <a:pt x="654577" y="144860"/>
                </a:lnTo>
                <a:lnTo>
                  <a:pt x="655524" y="146101"/>
                </a:lnTo>
                <a:lnTo>
                  <a:pt x="656471" y="145967"/>
                </a:lnTo>
                <a:lnTo>
                  <a:pt x="658366" y="148070"/>
                </a:lnTo>
                <a:lnTo>
                  <a:pt x="659313" y="147214"/>
                </a:lnTo>
                <a:lnTo>
                  <a:pt x="661208" y="145927"/>
                </a:lnTo>
                <a:lnTo>
                  <a:pt x="662155" y="146335"/>
                </a:lnTo>
                <a:lnTo>
                  <a:pt x="663102" y="146434"/>
                </a:lnTo>
                <a:lnTo>
                  <a:pt x="664050" y="146038"/>
                </a:lnTo>
                <a:lnTo>
                  <a:pt x="664997" y="146094"/>
                </a:lnTo>
                <a:lnTo>
                  <a:pt x="665944" y="145419"/>
                </a:lnTo>
                <a:lnTo>
                  <a:pt x="666892" y="145815"/>
                </a:lnTo>
                <a:lnTo>
                  <a:pt x="667839" y="145342"/>
                </a:lnTo>
                <a:lnTo>
                  <a:pt x="668786" y="145249"/>
                </a:lnTo>
                <a:lnTo>
                  <a:pt x="669733" y="146065"/>
                </a:lnTo>
                <a:lnTo>
                  <a:pt x="670681" y="146779"/>
                </a:lnTo>
                <a:lnTo>
                  <a:pt x="671628" y="146353"/>
                </a:lnTo>
                <a:lnTo>
                  <a:pt x="672575" y="147055"/>
                </a:lnTo>
                <a:lnTo>
                  <a:pt x="674470" y="148424"/>
                </a:lnTo>
                <a:lnTo>
                  <a:pt x="675417" y="147756"/>
                </a:lnTo>
                <a:lnTo>
                  <a:pt x="676365" y="149092"/>
                </a:lnTo>
                <a:lnTo>
                  <a:pt x="677312" y="149053"/>
                </a:lnTo>
                <a:lnTo>
                  <a:pt x="678259" y="148897"/>
                </a:lnTo>
                <a:lnTo>
                  <a:pt x="680154" y="150873"/>
                </a:lnTo>
                <a:lnTo>
                  <a:pt x="681101" y="151601"/>
                </a:lnTo>
                <a:lnTo>
                  <a:pt x="682048" y="152888"/>
                </a:lnTo>
                <a:lnTo>
                  <a:pt x="682996" y="153061"/>
                </a:lnTo>
                <a:lnTo>
                  <a:pt x="684890" y="155147"/>
                </a:lnTo>
                <a:lnTo>
                  <a:pt x="685837" y="154782"/>
                </a:lnTo>
                <a:lnTo>
                  <a:pt x="686785" y="153977"/>
                </a:lnTo>
                <a:lnTo>
                  <a:pt x="687732" y="154557"/>
                </a:lnTo>
                <a:lnTo>
                  <a:pt x="688679" y="154655"/>
                </a:lnTo>
                <a:lnTo>
                  <a:pt x="689627" y="155359"/>
                </a:lnTo>
                <a:lnTo>
                  <a:pt x="690574" y="155271"/>
                </a:lnTo>
                <a:lnTo>
                  <a:pt x="691521" y="154850"/>
                </a:lnTo>
                <a:lnTo>
                  <a:pt x="693416" y="154574"/>
                </a:lnTo>
                <a:lnTo>
                  <a:pt x="694363" y="156044"/>
                </a:lnTo>
                <a:lnTo>
                  <a:pt x="695310" y="155797"/>
                </a:lnTo>
                <a:lnTo>
                  <a:pt x="696258" y="155956"/>
                </a:lnTo>
                <a:lnTo>
                  <a:pt x="698152" y="158171"/>
                </a:lnTo>
                <a:lnTo>
                  <a:pt x="699099" y="159734"/>
                </a:lnTo>
                <a:lnTo>
                  <a:pt x="700994" y="160845"/>
                </a:lnTo>
                <a:lnTo>
                  <a:pt x="701941" y="161201"/>
                </a:lnTo>
                <a:lnTo>
                  <a:pt x="703836" y="163262"/>
                </a:lnTo>
                <a:lnTo>
                  <a:pt x="704783" y="163127"/>
                </a:lnTo>
                <a:lnTo>
                  <a:pt x="706678" y="164749"/>
                </a:lnTo>
                <a:lnTo>
                  <a:pt x="707625" y="164694"/>
                </a:lnTo>
                <a:lnTo>
                  <a:pt x="708572" y="165871"/>
                </a:lnTo>
                <a:lnTo>
                  <a:pt x="709520" y="167193"/>
                </a:lnTo>
                <a:lnTo>
                  <a:pt x="711414" y="168737"/>
                </a:lnTo>
                <a:lnTo>
                  <a:pt x="712362" y="169437"/>
                </a:lnTo>
                <a:lnTo>
                  <a:pt x="714256" y="170844"/>
                </a:lnTo>
                <a:lnTo>
                  <a:pt x="715203" y="171297"/>
                </a:lnTo>
                <a:lnTo>
                  <a:pt x="716151" y="171014"/>
                </a:lnTo>
                <a:lnTo>
                  <a:pt x="717098" y="171692"/>
                </a:lnTo>
                <a:lnTo>
                  <a:pt x="718045" y="172149"/>
                </a:lnTo>
                <a:lnTo>
                  <a:pt x="719940" y="173951"/>
                </a:lnTo>
                <a:lnTo>
                  <a:pt x="720887" y="175054"/>
                </a:lnTo>
                <a:lnTo>
                  <a:pt x="721834" y="175503"/>
                </a:lnTo>
                <a:lnTo>
                  <a:pt x="722782" y="176649"/>
                </a:lnTo>
                <a:lnTo>
                  <a:pt x="724676" y="177510"/>
                </a:lnTo>
                <a:lnTo>
                  <a:pt x="725624" y="178987"/>
                </a:lnTo>
                <a:lnTo>
                  <a:pt x="727518" y="181115"/>
                </a:lnTo>
                <a:lnTo>
                  <a:pt x="728465" y="180716"/>
                </a:lnTo>
                <a:lnTo>
                  <a:pt x="730360" y="181910"/>
                </a:lnTo>
                <a:lnTo>
                  <a:pt x="731307" y="183512"/>
                </a:lnTo>
                <a:lnTo>
                  <a:pt x="733202" y="184855"/>
                </a:lnTo>
                <a:lnTo>
                  <a:pt x="734149" y="185633"/>
                </a:lnTo>
                <a:lnTo>
                  <a:pt x="735096" y="186675"/>
                </a:lnTo>
                <a:lnTo>
                  <a:pt x="736044" y="187043"/>
                </a:lnTo>
                <a:lnTo>
                  <a:pt x="737938" y="189620"/>
                </a:lnTo>
                <a:lnTo>
                  <a:pt x="738886" y="190649"/>
                </a:lnTo>
                <a:lnTo>
                  <a:pt x="740780" y="192303"/>
                </a:lnTo>
                <a:lnTo>
                  <a:pt x="741728" y="193795"/>
                </a:lnTo>
                <a:lnTo>
                  <a:pt x="743622" y="195756"/>
                </a:lnTo>
                <a:lnTo>
                  <a:pt x="744569" y="195734"/>
                </a:lnTo>
                <a:lnTo>
                  <a:pt x="745517" y="195269"/>
                </a:lnTo>
                <a:lnTo>
                  <a:pt x="746464" y="195303"/>
                </a:lnTo>
                <a:lnTo>
                  <a:pt x="747411" y="197400"/>
                </a:lnTo>
                <a:lnTo>
                  <a:pt x="748359" y="197658"/>
                </a:lnTo>
                <a:lnTo>
                  <a:pt x="749306" y="198128"/>
                </a:lnTo>
                <a:lnTo>
                  <a:pt x="750253" y="198672"/>
                </a:lnTo>
                <a:lnTo>
                  <a:pt x="751200" y="198612"/>
                </a:lnTo>
                <a:lnTo>
                  <a:pt x="752148" y="198902"/>
                </a:lnTo>
                <a:lnTo>
                  <a:pt x="753095" y="198852"/>
                </a:lnTo>
                <a:lnTo>
                  <a:pt x="754042" y="200093"/>
                </a:lnTo>
                <a:lnTo>
                  <a:pt x="754990" y="200220"/>
                </a:lnTo>
                <a:lnTo>
                  <a:pt x="756884" y="202504"/>
                </a:lnTo>
                <a:lnTo>
                  <a:pt x="757831" y="203519"/>
                </a:lnTo>
                <a:lnTo>
                  <a:pt x="759726" y="204815"/>
                </a:lnTo>
                <a:lnTo>
                  <a:pt x="760673" y="205724"/>
                </a:lnTo>
                <a:lnTo>
                  <a:pt x="761621" y="207255"/>
                </a:lnTo>
                <a:lnTo>
                  <a:pt x="762568" y="207548"/>
                </a:lnTo>
                <a:lnTo>
                  <a:pt x="763515" y="207484"/>
                </a:lnTo>
                <a:lnTo>
                  <a:pt x="764462" y="209149"/>
                </a:lnTo>
                <a:lnTo>
                  <a:pt x="765410" y="209424"/>
                </a:lnTo>
                <a:lnTo>
                  <a:pt x="767304" y="212082"/>
                </a:lnTo>
                <a:lnTo>
                  <a:pt x="768252" y="213126"/>
                </a:lnTo>
                <a:lnTo>
                  <a:pt x="770146" y="216197"/>
                </a:lnTo>
                <a:lnTo>
                  <a:pt x="771094" y="216699"/>
                </a:lnTo>
                <a:lnTo>
                  <a:pt x="772988" y="218650"/>
                </a:lnTo>
                <a:lnTo>
                  <a:pt x="773935" y="219724"/>
                </a:lnTo>
                <a:lnTo>
                  <a:pt x="774883" y="220132"/>
                </a:lnTo>
                <a:lnTo>
                  <a:pt x="775830" y="220760"/>
                </a:lnTo>
                <a:lnTo>
                  <a:pt x="777725" y="225405"/>
                </a:lnTo>
                <a:lnTo>
                  <a:pt x="778672" y="227494"/>
                </a:lnTo>
                <a:lnTo>
                  <a:pt x="780566" y="229660"/>
                </a:lnTo>
                <a:lnTo>
                  <a:pt x="781514" y="230134"/>
                </a:lnTo>
                <a:lnTo>
                  <a:pt x="783408" y="232870"/>
                </a:lnTo>
                <a:lnTo>
                  <a:pt x="784356" y="233691"/>
                </a:lnTo>
                <a:lnTo>
                  <a:pt x="786250" y="234928"/>
                </a:lnTo>
                <a:lnTo>
                  <a:pt x="787197" y="235001"/>
                </a:lnTo>
                <a:lnTo>
                  <a:pt x="788145" y="235585"/>
                </a:lnTo>
                <a:lnTo>
                  <a:pt x="789092" y="236496"/>
                </a:lnTo>
                <a:lnTo>
                  <a:pt x="790987" y="238236"/>
                </a:lnTo>
                <a:lnTo>
                  <a:pt x="791934" y="238232"/>
                </a:lnTo>
                <a:lnTo>
                  <a:pt x="793828" y="239668"/>
                </a:lnTo>
                <a:lnTo>
                  <a:pt x="794776" y="239692"/>
                </a:lnTo>
                <a:lnTo>
                  <a:pt x="796670" y="239006"/>
                </a:lnTo>
                <a:lnTo>
                  <a:pt x="797618" y="238737"/>
                </a:lnTo>
                <a:lnTo>
                  <a:pt x="799512" y="241619"/>
                </a:lnTo>
                <a:lnTo>
                  <a:pt x="800459" y="243474"/>
                </a:lnTo>
                <a:lnTo>
                  <a:pt x="801407" y="243549"/>
                </a:lnTo>
                <a:lnTo>
                  <a:pt x="802354" y="244326"/>
                </a:lnTo>
                <a:lnTo>
                  <a:pt x="803301" y="245609"/>
                </a:lnTo>
                <a:lnTo>
                  <a:pt x="804249" y="245457"/>
                </a:lnTo>
                <a:lnTo>
                  <a:pt x="805196" y="247285"/>
                </a:lnTo>
                <a:lnTo>
                  <a:pt x="807091" y="249155"/>
                </a:lnTo>
                <a:lnTo>
                  <a:pt x="808038" y="249211"/>
                </a:lnTo>
                <a:lnTo>
                  <a:pt x="809932" y="251735"/>
                </a:lnTo>
                <a:lnTo>
                  <a:pt x="810880" y="252406"/>
                </a:lnTo>
                <a:lnTo>
                  <a:pt x="812774" y="253728"/>
                </a:lnTo>
                <a:lnTo>
                  <a:pt x="813722" y="254700"/>
                </a:lnTo>
                <a:lnTo>
                  <a:pt x="814669" y="255757"/>
                </a:lnTo>
                <a:lnTo>
                  <a:pt x="815616" y="256546"/>
                </a:lnTo>
                <a:lnTo>
                  <a:pt x="817511" y="258066"/>
                </a:lnTo>
                <a:lnTo>
                  <a:pt x="818458" y="259235"/>
                </a:lnTo>
                <a:lnTo>
                  <a:pt x="819405" y="260939"/>
                </a:lnTo>
                <a:lnTo>
                  <a:pt x="820353" y="260405"/>
                </a:lnTo>
                <a:lnTo>
                  <a:pt x="821300" y="262476"/>
                </a:lnTo>
                <a:lnTo>
                  <a:pt x="823194" y="265312"/>
                </a:lnTo>
                <a:lnTo>
                  <a:pt x="824142" y="265346"/>
                </a:lnTo>
                <a:lnTo>
                  <a:pt x="826036" y="267531"/>
                </a:lnTo>
                <a:lnTo>
                  <a:pt x="826984" y="267750"/>
                </a:lnTo>
                <a:lnTo>
                  <a:pt x="827931" y="269305"/>
                </a:lnTo>
                <a:lnTo>
                  <a:pt x="828878" y="270111"/>
                </a:lnTo>
                <a:lnTo>
                  <a:pt x="830773" y="272805"/>
                </a:lnTo>
                <a:lnTo>
                  <a:pt x="831720" y="271890"/>
                </a:lnTo>
                <a:lnTo>
                  <a:pt x="833615" y="273730"/>
                </a:lnTo>
                <a:lnTo>
                  <a:pt x="834562" y="274108"/>
                </a:lnTo>
                <a:lnTo>
                  <a:pt x="836457" y="276936"/>
                </a:lnTo>
                <a:lnTo>
                  <a:pt x="837404" y="276442"/>
                </a:lnTo>
                <a:lnTo>
                  <a:pt x="839298" y="277831"/>
                </a:lnTo>
                <a:lnTo>
                  <a:pt x="840246" y="278930"/>
                </a:lnTo>
                <a:lnTo>
                  <a:pt x="841193" y="280556"/>
                </a:lnTo>
                <a:lnTo>
                  <a:pt x="842140" y="282073"/>
                </a:lnTo>
                <a:lnTo>
                  <a:pt x="844035" y="283924"/>
                </a:lnTo>
                <a:lnTo>
                  <a:pt x="844982" y="284911"/>
                </a:lnTo>
                <a:lnTo>
                  <a:pt x="846877" y="287170"/>
                </a:lnTo>
                <a:lnTo>
                  <a:pt x="847824" y="287965"/>
                </a:lnTo>
                <a:lnTo>
                  <a:pt x="849719" y="289906"/>
                </a:lnTo>
                <a:lnTo>
                  <a:pt x="850666" y="289060"/>
                </a:lnTo>
                <a:lnTo>
                  <a:pt x="852560" y="289990"/>
                </a:lnTo>
                <a:lnTo>
                  <a:pt x="853508" y="290835"/>
                </a:lnTo>
                <a:lnTo>
                  <a:pt x="854455" y="291768"/>
                </a:lnTo>
                <a:lnTo>
                  <a:pt x="855402" y="293252"/>
                </a:lnTo>
                <a:lnTo>
                  <a:pt x="857297" y="296127"/>
                </a:lnTo>
                <a:lnTo>
                  <a:pt x="858244" y="297711"/>
                </a:lnTo>
                <a:lnTo>
                  <a:pt x="859191" y="298844"/>
                </a:lnTo>
                <a:lnTo>
                  <a:pt x="860139" y="298686"/>
                </a:lnTo>
                <a:lnTo>
                  <a:pt x="861086" y="299481"/>
                </a:lnTo>
                <a:lnTo>
                  <a:pt x="862981" y="301400"/>
                </a:lnTo>
                <a:lnTo>
                  <a:pt x="863928" y="302658"/>
                </a:lnTo>
                <a:lnTo>
                  <a:pt x="865823" y="304973"/>
                </a:lnTo>
                <a:lnTo>
                  <a:pt x="866770" y="305773"/>
                </a:lnTo>
                <a:lnTo>
                  <a:pt x="867717" y="306176"/>
                </a:lnTo>
                <a:lnTo>
                  <a:pt x="868664" y="306335"/>
                </a:lnTo>
                <a:lnTo>
                  <a:pt x="870559" y="307699"/>
                </a:lnTo>
                <a:lnTo>
                  <a:pt x="871506" y="309944"/>
                </a:lnTo>
                <a:lnTo>
                  <a:pt x="873401" y="311612"/>
                </a:lnTo>
                <a:lnTo>
                  <a:pt x="874348" y="313132"/>
                </a:lnTo>
                <a:lnTo>
                  <a:pt x="876243" y="314146"/>
                </a:lnTo>
                <a:lnTo>
                  <a:pt x="877190" y="315418"/>
                </a:lnTo>
                <a:lnTo>
                  <a:pt x="879085" y="317522"/>
                </a:lnTo>
                <a:lnTo>
                  <a:pt x="880032" y="317571"/>
                </a:lnTo>
                <a:lnTo>
                  <a:pt x="880979" y="318525"/>
                </a:lnTo>
                <a:lnTo>
                  <a:pt x="881926" y="318706"/>
                </a:lnTo>
                <a:lnTo>
                  <a:pt x="882874" y="318427"/>
                </a:lnTo>
                <a:lnTo>
                  <a:pt x="883821" y="319735"/>
                </a:lnTo>
                <a:lnTo>
                  <a:pt x="884768" y="320399"/>
                </a:lnTo>
                <a:lnTo>
                  <a:pt x="886663" y="322558"/>
                </a:lnTo>
                <a:lnTo>
                  <a:pt x="887610" y="324341"/>
                </a:lnTo>
                <a:lnTo>
                  <a:pt x="889505" y="326390"/>
                </a:lnTo>
                <a:lnTo>
                  <a:pt x="890452" y="327765"/>
                </a:lnTo>
                <a:lnTo>
                  <a:pt x="892347" y="330116"/>
                </a:lnTo>
                <a:lnTo>
                  <a:pt x="893294" y="329741"/>
                </a:lnTo>
                <a:lnTo>
                  <a:pt x="894241" y="330123"/>
                </a:lnTo>
                <a:lnTo>
                  <a:pt x="895188" y="330126"/>
                </a:lnTo>
                <a:lnTo>
                  <a:pt x="896136" y="331175"/>
                </a:lnTo>
                <a:lnTo>
                  <a:pt x="897083" y="330112"/>
                </a:lnTo>
                <a:lnTo>
                  <a:pt x="898030" y="331338"/>
                </a:lnTo>
                <a:lnTo>
                  <a:pt x="899925" y="333078"/>
                </a:lnTo>
                <a:lnTo>
                  <a:pt x="900872" y="334424"/>
                </a:lnTo>
                <a:lnTo>
                  <a:pt x="902767" y="336549"/>
                </a:lnTo>
                <a:lnTo>
                  <a:pt x="903714" y="337129"/>
                </a:lnTo>
                <a:lnTo>
                  <a:pt x="905609" y="339957"/>
                </a:lnTo>
                <a:lnTo>
                  <a:pt x="906556" y="340677"/>
                </a:lnTo>
                <a:lnTo>
                  <a:pt x="907503" y="342653"/>
                </a:lnTo>
                <a:lnTo>
                  <a:pt x="908451" y="343915"/>
                </a:lnTo>
                <a:lnTo>
                  <a:pt x="910345" y="345756"/>
                </a:lnTo>
                <a:lnTo>
                  <a:pt x="911292" y="345534"/>
                </a:lnTo>
                <a:lnTo>
                  <a:pt x="913187" y="348892"/>
                </a:lnTo>
                <a:lnTo>
                  <a:pt x="914134" y="350391"/>
                </a:lnTo>
                <a:lnTo>
                  <a:pt x="916029" y="353502"/>
                </a:lnTo>
                <a:lnTo>
                  <a:pt x="916976" y="354862"/>
                </a:lnTo>
                <a:lnTo>
                  <a:pt x="918871" y="355714"/>
                </a:lnTo>
                <a:lnTo>
                  <a:pt x="919818" y="356124"/>
                </a:lnTo>
                <a:lnTo>
                  <a:pt x="920765" y="356778"/>
                </a:lnTo>
                <a:lnTo>
                  <a:pt x="921713" y="357463"/>
                </a:lnTo>
                <a:lnTo>
                  <a:pt x="923607" y="359871"/>
                </a:lnTo>
                <a:lnTo>
                  <a:pt x="924554" y="360984"/>
                </a:lnTo>
                <a:lnTo>
                  <a:pt x="926449" y="363649"/>
                </a:lnTo>
                <a:lnTo>
                  <a:pt x="927396" y="365353"/>
                </a:lnTo>
                <a:lnTo>
                  <a:pt x="929291" y="367491"/>
                </a:lnTo>
                <a:lnTo>
                  <a:pt x="930238" y="367926"/>
                </a:lnTo>
                <a:lnTo>
                  <a:pt x="931186" y="367919"/>
                </a:lnTo>
                <a:lnTo>
                  <a:pt x="932133" y="369184"/>
                </a:lnTo>
                <a:lnTo>
                  <a:pt x="933080" y="369757"/>
                </a:lnTo>
                <a:lnTo>
                  <a:pt x="934027" y="369927"/>
                </a:lnTo>
                <a:lnTo>
                  <a:pt x="934975" y="370994"/>
                </a:lnTo>
                <a:lnTo>
                  <a:pt x="935922" y="370492"/>
                </a:lnTo>
                <a:lnTo>
                  <a:pt x="936869" y="371662"/>
                </a:lnTo>
                <a:lnTo>
                  <a:pt x="937817" y="372789"/>
                </a:lnTo>
                <a:lnTo>
                  <a:pt x="939711" y="375657"/>
                </a:lnTo>
                <a:lnTo>
                  <a:pt x="940658" y="376240"/>
                </a:lnTo>
                <a:lnTo>
                  <a:pt x="942553" y="377728"/>
                </a:lnTo>
                <a:lnTo>
                  <a:pt x="943500" y="379230"/>
                </a:lnTo>
                <a:lnTo>
                  <a:pt x="944448" y="380764"/>
                </a:lnTo>
                <a:lnTo>
                  <a:pt x="945395" y="380456"/>
                </a:lnTo>
                <a:lnTo>
                  <a:pt x="946342" y="381485"/>
                </a:lnTo>
                <a:lnTo>
                  <a:pt x="947289" y="381743"/>
                </a:lnTo>
              </a:path>
            </a:pathLst>
          </a:custGeom>
          <a:ln w="10603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3060245" y="2311594"/>
            <a:ext cx="947419" cy="382270"/>
          </a:xfrm>
          <a:custGeom>
            <a:avLst/>
            <a:gdLst/>
            <a:ahLst/>
            <a:cxnLst/>
            <a:rect l="l" t="t" r="r" b="b"/>
            <a:pathLst>
              <a:path w="947420" h="382269">
                <a:moveTo>
                  <a:pt x="0" y="381743"/>
                </a:moveTo>
                <a:lnTo>
                  <a:pt x="947289" y="381743"/>
                </a:lnTo>
              </a:path>
              <a:path w="947420" h="382269">
                <a:moveTo>
                  <a:pt x="0" y="381743"/>
                </a:moveTo>
                <a:lnTo>
                  <a:pt x="0" y="372270"/>
                </a:lnTo>
              </a:path>
              <a:path w="947420" h="382269">
                <a:moveTo>
                  <a:pt x="189457" y="381743"/>
                </a:moveTo>
                <a:lnTo>
                  <a:pt x="189457" y="372270"/>
                </a:lnTo>
              </a:path>
              <a:path w="947420" h="382269">
                <a:moveTo>
                  <a:pt x="378915" y="381743"/>
                </a:moveTo>
                <a:lnTo>
                  <a:pt x="378915" y="372270"/>
                </a:lnTo>
              </a:path>
              <a:path w="947420" h="382269">
                <a:moveTo>
                  <a:pt x="568373" y="381743"/>
                </a:moveTo>
                <a:lnTo>
                  <a:pt x="568373" y="372270"/>
                </a:lnTo>
              </a:path>
              <a:path w="947420" h="382269">
                <a:moveTo>
                  <a:pt x="757831" y="381743"/>
                </a:moveTo>
                <a:lnTo>
                  <a:pt x="757831" y="372270"/>
                </a:lnTo>
              </a:path>
              <a:path w="947420" h="382269">
                <a:moveTo>
                  <a:pt x="947289" y="381743"/>
                </a:moveTo>
                <a:lnTo>
                  <a:pt x="947289" y="372270"/>
                </a:lnTo>
              </a:path>
              <a:path w="947420" h="382269">
                <a:moveTo>
                  <a:pt x="0" y="0"/>
                </a:moveTo>
                <a:lnTo>
                  <a:pt x="947289" y="0"/>
                </a:lnTo>
              </a:path>
              <a:path w="947420" h="382269">
                <a:moveTo>
                  <a:pt x="0" y="0"/>
                </a:moveTo>
                <a:lnTo>
                  <a:pt x="0" y="9472"/>
                </a:lnTo>
              </a:path>
              <a:path w="947420" h="382269">
                <a:moveTo>
                  <a:pt x="189457" y="0"/>
                </a:moveTo>
                <a:lnTo>
                  <a:pt x="189457" y="9472"/>
                </a:lnTo>
              </a:path>
              <a:path w="947420" h="382269">
                <a:moveTo>
                  <a:pt x="378915" y="0"/>
                </a:moveTo>
                <a:lnTo>
                  <a:pt x="378915" y="9472"/>
                </a:lnTo>
              </a:path>
              <a:path w="947420" h="382269">
                <a:moveTo>
                  <a:pt x="568373" y="0"/>
                </a:moveTo>
                <a:lnTo>
                  <a:pt x="568373" y="9472"/>
                </a:lnTo>
              </a:path>
              <a:path w="947420" h="382269">
                <a:moveTo>
                  <a:pt x="757831" y="0"/>
                </a:moveTo>
                <a:lnTo>
                  <a:pt x="757831" y="9472"/>
                </a:lnTo>
              </a:path>
              <a:path w="947420" h="382269">
                <a:moveTo>
                  <a:pt x="947289" y="0"/>
                </a:moveTo>
                <a:lnTo>
                  <a:pt x="947289" y="9472"/>
                </a:lnTo>
              </a:path>
              <a:path w="947420" h="382269">
                <a:moveTo>
                  <a:pt x="0" y="381743"/>
                </a:moveTo>
                <a:lnTo>
                  <a:pt x="0" y="0"/>
                </a:lnTo>
              </a:path>
              <a:path w="947420" h="382269">
                <a:moveTo>
                  <a:pt x="947289" y="381743"/>
                </a:moveTo>
                <a:lnTo>
                  <a:pt x="947289" y="0"/>
                </a:lnTo>
              </a:path>
              <a:path w="947420" h="382269">
                <a:moveTo>
                  <a:pt x="0" y="373475"/>
                </a:moveTo>
                <a:lnTo>
                  <a:pt x="9472" y="373475"/>
                </a:lnTo>
              </a:path>
              <a:path w="947420" h="382269">
                <a:moveTo>
                  <a:pt x="0" y="248985"/>
                </a:moveTo>
                <a:lnTo>
                  <a:pt x="9472" y="248985"/>
                </a:lnTo>
              </a:path>
              <a:path w="947420" h="382269">
                <a:moveTo>
                  <a:pt x="0" y="124490"/>
                </a:moveTo>
                <a:lnTo>
                  <a:pt x="9472" y="124490"/>
                </a:lnTo>
              </a:path>
              <a:path w="947420" h="382269">
                <a:moveTo>
                  <a:pt x="0" y="0"/>
                </a:moveTo>
                <a:lnTo>
                  <a:pt x="9472" y="0"/>
                </a:lnTo>
              </a:path>
              <a:path w="947420" h="382269">
                <a:moveTo>
                  <a:pt x="947289" y="373475"/>
                </a:moveTo>
                <a:lnTo>
                  <a:pt x="937817" y="373475"/>
                </a:lnTo>
              </a:path>
              <a:path w="947420" h="382269">
                <a:moveTo>
                  <a:pt x="947289" y="248985"/>
                </a:moveTo>
                <a:lnTo>
                  <a:pt x="937817" y="248985"/>
                </a:lnTo>
              </a:path>
              <a:path w="947420" h="382269">
                <a:moveTo>
                  <a:pt x="947289" y="124490"/>
                </a:moveTo>
                <a:lnTo>
                  <a:pt x="937817" y="124490"/>
                </a:lnTo>
              </a:path>
              <a:path w="947420" h="382269">
                <a:moveTo>
                  <a:pt x="947289" y="0"/>
                </a:moveTo>
                <a:lnTo>
                  <a:pt x="937817" y="0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1790972" y="2647629"/>
            <a:ext cx="2272030" cy="1200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8915" algn="ctr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  <a:tabLst>
                <a:tab pos="167640" algn="l"/>
                <a:tab pos="1243965" algn="l"/>
                <a:tab pos="1412240" algn="l"/>
              </a:tabLst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	200          </a:t>
            </a:r>
            <a:r>
              <a:rPr sz="300" spc="7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400          </a:t>
            </a:r>
            <a:r>
              <a:rPr sz="300" spc="7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600          </a:t>
            </a:r>
            <a:r>
              <a:rPr sz="300" spc="7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800         </a:t>
            </a:r>
            <a:r>
              <a:rPr sz="300" spc="7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1000	0	200          </a:t>
            </a:r>
            <a:r>
              <a:rPr sz="300" spc="7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400          </a:t>
            </a:r>
            <a:r>
              <a:rPr sz="300" spc="7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600          </a:t>
            </a:r>
            <a:r>
              <a:rPr sz="300" spc="7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800         </a:t>
            </a:r>
            <a:r>
              <a:rPr sz="300" spc="7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1000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976145" y="2523137"/>
            <a:ext cx="8001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0.2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976145" y="2398643"/>
            <a:ext cx="8001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0.4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2976145" y="2274151"/>
            <a:ext cx="80010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0.6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279066" y="2234828"/>
            <a:ext cx="503555" cy="768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00" b="1" spc="20" dirty="0">
                <a:latin typeface="Arial"/>
                <a:cs typeface="Arial"/>
              </a:rPr>
              <a:t>Output</a:t>
            </a:r>
            <a:r>
              <a:rPr sz="300" b="1" spc="-10" dirty="0">
                <a:latin typeface="Arial"/>
                <a:cs typeface="Arial"/>
              </a:rPr>
              <a:t> </a:t>
            </a:r>
            <a:r>
              <a:rPr sz="300" b="1" spc="20" dirty="0">
                <a:latin typeface="Arial"/>
                <a:cs typeface="Arial"/>
              </a:rPr>
              <a:t>gap</a:t>
            </a:r>
            <a:r>
              <a:rPr sz="300" b="1" spc="-10" dirty="0">
                <a:latin typeface="Arial"/>
                <a:cs typeface="Arial"/>
              </a:rPr>
              <a:t> </a:t>
            </a:r>
            <a:r>
              <a:rPr sz="300" b="1" spc="15" dirty="0">
                <a:latin typeface="Arial"/>
                <a:cs typeface="Arial"/>
              </a:rPr>
              <a:t>expectation</a:t>
            </a:r>
            <a:endParaRPr sz="30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3060245" y="2352366"/>
            <a:ext cx="947419" cy="340995"/>
          </a:xfrm>
          <a:custGeom>
            <a:avLst/>
            <a:gdLst/>
            <a:ahLst/>
            <a:cxnLst/>
            <a:rect l="l" t="t" r="r" b="b"/>
            <a:pathLst>
              <a:path w="947420" h="340994">
                <a:moveTo>
                  <a:pt x="0" y="332703"/>
                </a:moveTo>
                <a:lnTo>
                  <a:pt x="947" y="332707"/>
                </a:lnTo>
                <a:lnTo>
                  <a:pt x="1894" y="339666"/>
                </a:lnTo>
                <a:lnTo>
                  <a:pt x="2841" y="340971"/>
                </a:lnTo>
                <a:lnTo>
                  <a:pt x="3789" y="335764"/>
                </a:lnTo>
                <a:lnTo>
                  <a:pt x="5683" y="326330"/>
                </a:lnTo>
                <a:lnTo>
                  <a:pt x="6631" y="325301"/>
                </a:lnTo>
                <a:lnTo>
                  <a:pt x="8525" y="323721"/>
                </a:lnTo>
                <a:lnTo>
                  <a:pt x="9472" y="323912"/>
                </a:lnTo>
                <a:lnTo>
                  <a:pt x="11367" y="331205"/>
                </a:lnTo>
                <a:lnTo>
                  <a:pt x="12314" y="332230"/>
                </a:lnTo>
                <a:lnTo>
                  <a:pt x="14209" y="320608"/>
                </a:lnTo>
                <a:lnTo>
                  <a:pt x="15156" y="317667"/>
                </a:lnTo>
                <a:lnTo>
                  <a:pt x="16103" y="315107"/>
                </a:lnTo>
                <a:lnTo>
                  <a:pt x="17051" y="317882"/>
                </a:lnTo>
                <a:lnTo>
                  <a:pt x="17998" y="318263"/>
                </a:lnTo>
                <a:lnTo>
                  <a:pt x="18945" y="316720"/>
                </a:lnTo>
                <a:lnTo>
                  <a:pt x="19893" y="317105"/>
                </a:lnTo>
                <a:lnTo>
                  <a:pt x="21787" y="306592"/>
                </a:lnTo>
                <a:lnTo>
                  <a:pt x="22734" y="298750"/>
                </a:lnTo>
                <a:lnTo>
                  <a:pt x="23682" y="293112"/>
                </a:lnTo>
                <a:lnTo>
                  <a:pt x="24629" y="294511"/>
                </a:lnTo>
                <a:lnTo>
                  <a:pt x="25576" y="292485"/>
                </a:lnTo>
                <a:lnTo>
                  <a:pt x="26524" y="292132"/>
                </a:lnTo>
                <a:lnTo>
                  <a:pt x="27471" y="292917"/>
                </a:lnTo>
                <a:lnTo>
                  <a:pt x="28418" y="293847"/>
                </a:lnTo>
                <a:lnTo>
                  <a:pt x="29365" y="290072"/>
                </a:lnTo>
                <a:lnTo>
                  <a:pt x="30313" y="281405"/>
                </a:lnTo>
                <a:lnTo>
                  <a:pt x="32207" y="271667"/>
                </a:lnTo>
                <a:lnTo>
                  <a:pt x="33155" y="272476"/>
                </a:lnTo>
                <a:lnTo>
                  <a:pt x="35049" y="275813"/>
                </a:lnTo>
                <a:lnTo>
                  <a:pt x="35997" y="272900"/>
                </a:lnTo>
                <a:lnTo>
                  <a:pt x="37891" y="271154"/>
                </a:lnTo>
                <a:lnTo>
                  <a:pt x="38838" y="272253"/>
                </a:lnTo>
                <a:lnTo>
                  <a:pt x="40733" y="282388"/>
                </a:lnTo>
                <a:lnTo>
                  <a:pt x="41680" y="279867"/>
                </a:lnTo>
                <a:lnTo>
                  <a:pt x="42628" y="278740"/>
                </a:lnTo>
                <a:lnTo>
                  <a:pt x="43575" y="279214"/>
                </a:lnTo>
                <a:lnTo>
                  <a:pt x="44522" y="275555"/>
                </a:lnTo>
                <a:lnTo>
                  <a:pt x="45469" y="276604"/>
                </a:lnTo>
                <a:lnTo>
                  <a:pt x="46417" y="279923"/>
                </a:lnTo>
                <a:lnTo>
                  <a:pt x="47364" y="277605"/>
                </a:lnTo>
                <a:lnTo>
                  <a:pt x="48311" y="277856"/>
                </a:lnTo>
                <a:lnTo>
                  <a:pt x="49259" y="286070"/>
                </a:lnTo>
                <a:lnTo>
                  <a:pt x="51153" y="289043"/>
                </a:lnTo>
                <a:lnTo>
                  <a:pt x="52100" y="286788"/>
                </a:lnTo>
                <a:lnTo>
                  <a:pt x="53995" y="280372"/>
                </a:lnTo>
                <a:lnTo>
                  <a:pt x="54942" y="271723"/>
                </a:lnTo>
                <a:lnTo>
                  <a:pt x="55890" y="268429"/>
                </a:lnTo>
                <a:lnTo>
                  <a:pt x="56837" y="265920"/>
                </a:lnTo>
                <a:lnTo>
                  <a:pt x="57784" y="266054"/>
                </a:lnTo>
                <a:lnTo>
                  <a:pt x="58731" y="263707"/>
                </a:lnTo>
                <a:lnTo>
                  <a:pt x="59679" y="267658"/>
                </a:lnTo>
                <a:lnTo>
                  <a:pt x="61573" y="267117"/>
                </a:lnTo>
                <a:lnTo>
                  <a:pt x="62521" y="263725"/>
                </a:lnTo>
                <a:lnTo>
                  <a:pt x="64415" y="255308"/>
                </a:lnTo>
                <a:lnTo>
                  <a:pt x="65363" y="255081"/>
                </a:lnTo>
                <a:lnTo>
                  <a:pt x="66310" y="254972"/>
                </a:lnTo>
                <a:lnTo>
                  <a:pt x="67257" y="256005"/>
                </a:lnTo>
                <a:lnTo>
                  <a:pt x="68204" y="260872"/>
                </a:lnTo>
                <a:lnTo>
                  <a:pt x="69152" y="260320"/>
                </a:lnTo>
                <a:lnTo>
                  <a:pt x="70099" y="261487"/>
                </a:lnTo>
                <a:lnTo>
                  <a:pt x="71994" y="258432"/>
                </a:lnTo>
                <a:lnTo>
                  <a:pt x="72941" y="258670"/>
                </a:lnTo>
                <a:lnTo>
                  <a:pt x="74835" y="266015"/>
                </a:lnTo>
                <a:lnTo>
                  <a:pt x="75783" y="269004"/>
                </a:lnTo>
                <a:lnTo>
                  <a:pt x="76730" y="268100"/>
                </a:lnTo>
                <a:lnTo>
                  <a:pt x="77677" y="268277"/>
                </a:lnTo>
                <a:lnTo>
                  <a:pt x="78625" y="267683"/>
                </a:lnTo>
                <a:lnTo>
                  <a:pt x="79572" y="262882"/>
                </a:lnTo>
                <a:lnTo>
                  <a:pt x="80519" y="265488"/>
                </a:lnTo>
                <a:lnTo>
                  <a:pt x="81466" y="265304"/>
                </a:lnTo>
                <a:lnTo>
                  <a:pt x="82414" y="267634"/>
                </a:lnTo>
                <a:lnTo>
                  <a:pt x="83361" y="266770"/>
                </a:lnTo>
                <a:lnTo>
                  <a:pt x="84308" y="262737"/>
                </a:lnTo>
                <a:lnTo>
                  <a:pt x="85256" y="263820"/>
                </a:lnTo>
                <a:lnTo>
                  <a:pt x="86203" y="260632"/>
                </a:lnTo>
                <a:lnTo>
                  <a:pt x="87150" y="260603"/>
                </a:lnTo>
                <a:lnTo>
                  <a:pt x="88097" y="261709"/>
                </a:lnTo>
                <a:lnTo>
                  <a:pt x="89045" y="264049"/>
                </a:lnTo>
                <a:lnTo>
                  <a:pt x="90939" y="269698"/>
                </a:lnTo>
                <a:lnTo>
                  <a:pt x="91887" y="266920"/>
                </a:lnTo>
                <a:lnTo>
                  <a:pt x="92834" y="267284"/>
                </a:lnTo>
                <a:lnTo>
                  <a:pt x="93781" y="264844"/>
                </a:lnTo>
                <a:lnTo>
                  <a:pt x="94728" y="258960"/>
                </a:lnTo>
                <a:lnTo>
                  <a:pt x="95676" y="260190"/>
                </a:lnTo>
                <a:lnTo>
                  <a:pt x="96623" y="265785"/>
                </a:lnTo>
                <a:lnTo>
                  <a:pt x="98518" y="269800"/>
                </a:lnTo>
                <a:lnTo>
                  <a:pt x="99465" y="268864"/>
                </a:lnTo>
                <a:lnTo>
                  <a:pt x="101360" y="251802"/>
                </a:lnTo>
                <a:lnTo>
                  <a:pt x="102307" y="246260"/>
                </a:lnTo>
                <a:lnTo>
                  <a:pt x="104201" y="242619"/>
                </a:lnTo>
                <a:lnTo>
                  <a:pt x="105149" y="244864"/>
                </a:lnTo>
                <a:lnTo>
                  <a:pt x="107043" y="245442"/>
                </a:lnTo>
                <a:lnTo>
                  <a:pt x="107991" y="244934"/>
                </a:lnTo>
                <a:lnTo>
                  <a:pt x="108938" y="246437"/>
                </a:lnTo>
                <a:lnTo>
                  <a:pt x="109885" y="253413"/>
                </a:lnTo>
                <a:lnTo>
                  <a:pt x="111780" y="268238"/>
                </a:lnTo>
                <a:lnTo>
                  <a:pt x="112727" y="268753"/>
                </a:lnTo>
                <a:lnTo>
                  <a:pt x="114622" y="282105"/>
                </a:lnTo>
                <a:lnTo>
                  <a:pt x="115569" y="282953"/>
                </a:lnTo>
                <a:lnTo>
                  <a:pt x="116516" y="285123"/>
                </a:lnTo>
                <a:lnTo>
                  <a:pt x="117463" y="284699"/>
                </a:lnTo>
                <a:lnTo>
                  <a:pt x="118411" y="287421"/>
                </a:lnTo>
                <a:lnTo>
                  <a:pt x="120305" y="291422"/>
                </a:lnTo>
                <a:lnTo>
                  <a:pt x="121253" y="293069"/>
                </a:lnTo>
                <a:lnTo>
                  <a:pt x="122200" y="290033"/>
                </a:lnTo>
                <a:lnTo>
                  <a:pt x="123147" y="286632"/>
                </a:lnTo>
                <a:lnTo>
                  <a:pt x="124094" y="285604"/>
                </a:lnTo>
                <a:lnTo>
                  <a:pt x="125042" y="291216"/>
                </a:lnTo>
                <a:lnTo>
                  <a:pt x="125989" y="299672"/>
                </a:lnTo>
                <a:lnTo>
                  <a:pt x="127884" y="316804"/>
                </a:lnTo>
                <a:lnTo>
                  <a:pt x="128831" y="319717"/>
                </a:lnTo>
                <a:lnTo>
                  <a:pt x="129778" y="318841"/>
                </a:lnTo>
                <a:lnTo>
                  <a:pt x="130726" y="320699"/>
                </a:lnTo>
                <a:lnTo>
                  <a:pt x="131673" y="310530"/>
                </a:lnTo>
                <a:lnTo>
                  <a:pt x="132620" y="303037"/>
                </a:lnTo>
                <a:lnTo>
                  <a:pt x="133567" y="303447"/>
                </a:lnTo>
                <a:lnTo>
                  <a:pt x="134515" y="301478"/>
                </a:lnTo>
                <a:lnTo>
                  <a:pt x="135462" y="296289"/>
                </a:lnTo>
                <a:lnTo>
                  <a:pt x="136409" y="294875"/>
                </a:lnTo>
                <a:lnTo>
                  <a:pt x="138304" y="304578"/>
                </a:lnTo>
                <a:lnTo>
                  <a:pt x="139251" y="306943"/>
                </a:lnTo>
                <a:lnTo>
                  <a:pt x="141146" y="302796"/>
                </a:lnTo>
                <a:lnTo>
                  <a:pt x="142093" y="298120"/>
                </a:lnTo>
                <a:lnTo>
                  <a:pt x="143988" y="295978"/>
                </a:lnTo>
                <a:lnTo>
                  <a:pt x="144935" y="295313"/>
                </a:lnTo>
                <a:lnTo>
                  <a:pt x="146829" y="300308"/>
                </a:lnTo>
                <a:lnTo>
                  <a:pt x="147777" y="301453"/>
                </a:lnTo>
                <a:lnTo>
                  <a:pt x="148724" y="297458"/>
                </a:lnTo>
                <a:lnTo>
                  <a:pt x="149671" y="292741"/>
                </a:lnTo>
                <a:lnTo>
                  <a:pt x="150619" y="296180"/>
                </a:lnTo>
                <a:lnTo>
                  <a:pt x="157250" y="282411"/>
                </a:lnTo>
                <a:lnTo>
                  <a:pt x="158197" y="282585"/>
                </a:lnTo>
                <a:lnTo>
                  <a:pt x="160091" y="285554"/>
                </a:lnTo>
                <a:lnTo>
                  <a:pt x="161039" y="286605"/>
                </a:lnTo>
                <a:lnTo>
                  <a:pt x="161986" y="282960"/>
                </a:lnTo>
                <a:lnTo>
                  <a:pt x="162933" y="280995"/>
                </a:lnTo>
                <a:lnTo>
                  <a:pt x="163881" y="284770"/>
                </a:lnTo>
                <a:lnTo>
                  <a:pt x="164828" y="283780"/>
                </a:lnTo>
                <a:lnTo>
                  <a:pt x="165775" y="286050"/>
                </a:lnTo>
                <a:lnTo>
                  <a:pt x="167670" y="277159"/>
                </a:lnTo>
                <a:lnTo>
                  <a:pt x="168617" y="279729"/>
                </a:lnTo>
                <a:lnTo>
                  <a:pt x="169564" y="273406"/>
                </a:lnTo>
                <a:lnTo>
                  <a:pt x="170512" y="274837"/>
                </a:lnTo>
                <a:lnTo>
                  <a:pt x="171459" y="275618"/>
                </a:lnTo>
                <a:lnTo>
                  <a:pt x="172406" y="279857"/>
                </a:lnTo>
                <a:lnTo>
                  <a:pt x="173354" y="277279"/>
                </a:lnTo>
                <a:lnTo>
                  <a:pt x="174301" y="274053"/>
                </a:lnTo>
                <a:lnTo>
                  <a:pt x="175248" y="276021"/>
                </a:lnTo>
                <a:lnTo>
                  <a:pt x="176195" y="273593"/>
                </a:lnTo>
                <a:lnTo>
                  <a:pt x="178090" y="264831"/>
                </a:lnTo>
                <a:lnTo>
                  <a:pt x="179037" y="262377"/>
                </a:lnTo>
                <a:lnTo>
                  <a:pt x="180932" y="252872"/>
                </a:lnTo>
                <a:lnTo>
                  <a:pt x="181879" y="247529"/>
                </a:lnTo>
                <a:lnTo>
                  <a:pt x="183774" y="237249"/>
                </a:lnTo>
                <a:lnTo>
                  <a:pt x="184721" y="239352"/>
                </a:lnTo>
                <a:lnTo>
                  <a:pt x="185668" y="239497"/>
                </a:lnTo>
                <a:lnTo>
                  <a:pt x="186616" y="236789"/>
                </a:lnTo>
                <a:lnTo>
                  <a:pt x="187563" y="242922"/>
                </a:lnTo>
                <a:lnTo>
                  <a:pt x="188510" y="247545"/>
                </a:lnTo>
                <a:lnTo>
                  <a:pt x="189457" y="247316"/>
                </a:lnTo>
                <a:lnTo>
                  <a:pt x="190405" y="241520"/>
                </a:lnTo>
                <a:lnTo>
                  <a:pt x="191352" y="243371"/>
                </a:lnTo>
                <a:lnTo>
                  <a:pt x="192299" y="239717"/>
                </a:lnTo>
                <a:lnTo>
                  <a:pt x="194194" y="235949"/>
                </a:lnTo>
                <a:lnTo>
                  <a:pt x="195141" y="234100"/>
                </a:lnTo>
                <a:lnTo>
                  <a:pt x="196089" y="229173"/>
                </a:lnTo>
                <a:lnTo>
                  <a:pt x="197036" y="229561"/>
                </a:lnTo>
                <a:lnTo>
                  <a:pt x="197983" y="228643"/>
                </a:lnTo>
                <a:lnTo>
                  <a:pt x="199878" y="239023"/>
                </a:lnTo>
                <a:lnTo>
                  <a:pt x="200825" y="244637"/>
                </a:lnTo>
                <a:lnTo>
                  <a:pt x="201772" y="252346"/>
                </a:lnTo>
                <a:lnTo>
                  <a:pt x="202720" y="249579"/>
                </a:lnTo>
                <a:lnTo>
                  <a:pt x="203667" y="248309"/>
                </a:lnTo>
                <a:lnTo>
                  <a:pt x="204614" y="248929"/>
                </a:lnTo>
                <a:lnTo>
                  <a:pt x="205561" y="248426"/>
                </a:lnTo>
                <a:lnTo>
                  <a:pt x="207456" y="257460"/>
                </a:lnTo>
                <a:lnTo>
                  <a:pt x="208403" y="260362"/>
                </a:lnTo>
                <a:lnTo>
                  <a:pt x="210298" y="268129"/>
                </a:lnTo>
                <a:lnTo>
                  <a:pt x="211245" y="267966"/>
                </a:lnTo>
                <a:lnTo>
                  <a:pt x="213140" y="270835"/>
                </a:lnTo>
                <a:lnTo>
                  <a:pt x="214087" y="267008"/>
                </a:lnTo>
                <a:lnTo>
                  <a:pt x="215034" y="265821"/>
                </a:lnTo>
                <a:lnTo>
                  <a:pt x="215982" y="262816"/>
                </a:lnTo>
                <a:lnTo>
                  <a:pt x="217876" y="259989"/>
                </a:lnTo>
                <a:lnTo>
                  <a:pt x="218823" y="262802"/>
                </a:lnTo>
                <a:lnTo>
                  <a:pt x="220718" y="267573"/>
                </a:lnTo>
                <a:lnTo>
                  <a:pt x="221665" y="269009"/>
                </a:lnTo>
                <a:lnTo>
                  <a:pt x="223560" y="269956"/>
                </a:lnTo>
                <a:lnTo>
                  <a:pt x="224507" y="268641"/>
                </a:lnTo>
                <a:lnTo>
                  <a:pt x="225455" y="267545"/>
                </a:lnTo>
                <a:lnTo>
                  <a:pt x="226402" y="270730"/>
                </a:lnTo>
                <a:lnTo>
                  <a:pt x="227349" y="275883"/>
                </a:lnTo>
                <a:lnTo>
                  <a:pt x="228296" y="278117"/>
                </a:lnTo>
                <a:lnTo>
                  <a:pt x="229244" y="275745"/>
                </a:lnTo>
                <a:lnTo>
                  <a:pt x="231138" y="266616"/>
                </a:lnTo>
                <a:lnTo>
                  <a:pt x="232086" y="262222"/>
                </a:lnTo>
                <a:lnTo>
                  <a:pt x="233980" y="258751"/>
                </a:lnTo>
                <a:lnTo>
                  <a:pt x="234927" y="250901"/>
                </a:lnTo>
                <a:lnTo>
                  <a:pt x="236822" y="241898"/>
                </a:lnTo>
                <a:lnTo>
                  <a:pt x="237769" y="240862"/>
                </a:lnTo>
                <a:lnTo>
                  <a:pt x="239664" y="228413"/>
                </a:lnTo>
                <a:lnTo>
                  <a:pt x="240611" y="227352"/>
                </a:lnTo>
                <a:lnTo>
                  <a:pt x="241558" y="232693"/>
                </a:lnTo>
                <a:lnTo>
                  <a:pt x="242506" y="240534"/>
                </a:lnTo>
                <a:lnTo>
                  <a:pt x="244400" y="246097"/>
                </a:lnTo>
                <a:lnTo>
                  <a:pt x="245348" y="239893"/>
                </a:lnTo>
                <a:lnTo>
                  <a:pt x="246295" y="240303"/>
                </a:lnTo>
                <a:lnTo>
                  <a:pt x="247242" y="237872"/>
                </a:lnTo>
                <a:lnTo>
                  <a:pt x="248189" y="233096"/>
                </a:lnTo>
                <a:lnTo>
                  <a:pt x="250084" y="224440"/>
                </a:lnTo>
                <a:lnTo>
                  <a:pt x="251031" y="227957"/>
                </a:lnTo>
                <a:lnTo>
                  <a:pt x="251979" y="226632"/>
                </a:lnTo>
                <a:lnTo>
                  <a:pt x="252926" y="229989"/>
                </a:lnTo>
                <a:lnTo>
                  <a:pt x="253873" y="224118"/>
                </a:lnTo>
                <a:lnTo>
                  <a:pt x="254820" y="221792"/>
                </a:lnTo>
                <a:lnTo>
                  <a:pt x="255768" y="224628"/>
                </a:lnTo>
                <a:lnTo>
                  <a:pt x="257662" y="215561"/>
                </a:lnTo>
                <a:lnTo>
                  <a:pt x="258610" y="217942"/>
                </a:lnTo>
                <a:lnTo>
                  <a:pt x="260504" y="228459"/>
                </a:lnTo>
                <a:lnTo>
                  <a:pt x="261452" y="230219"/>
                </a:lnTo>
                <a:lnTo>
                  <a:pt x="262399" y="228829"/>
                </a:lnTo>
                <a:lnTo>
                  <a:pt x="263346" y="229201"/>
                </a:lnTo>
                <a:lnTo>
                  <a:pt x="264293" y="240654"/>
                </a:lnTo>
                <a:lnTo>
                  <a:pt x="266188" y="246800"/>
                </a:lnTo>
                <a:lnTo>
                  <a:pt x="267135" y="251621"/>
                </a:lnTo>
                <a:lnTo>
                  <a:pt x="268083" y="254874"/>
                </a:lnTo>
                <a:lnTo>
                  <a:pt x="269030" y="257330"/>
                </a:lnTo>
                <a:lnTo>
                  <a:pt x="269977" y="260002"/>
                </a:lnTo>
                <a:lnTo>
                  <a:pt x="270924" y="257161"/>
                </a:lnTo>
                <a:lnTo>
                  <a:pt x="271872" y="260391"/>
                </a:lnTo>
                <a:lnTo>
                  <a:pt x="273766" y="258627"/>
                </a:lnTo>
                <a:lnTo>
                  <a:pt x="274714" y="263437"/>
                </a:lnTo>
                <a:lnTo>
                  <a:pt x="276608" y="267393"/>
                </a:lnTo>
                <a:lnTo>
                  <a:pt x="277555" y="268762"/>
                </a:lnTo>
                <a:lnTo>
                  <a:pt x="278503" y="269475"/>
                </a:lnTo>
                <a:lnTo>
                  <a:pt x="279450" y="267566"/>
                </a:lnTo>
                <a:lnTo>
                  <a:pt x="280397" y="260115"/>
                </a:lnTo>
                <a:lnTo>
                  <a:pt x="281345" y="260514"/>
                </a:lnTo>
                <a:lnTo>
                  <a:pt x="282292" y="267928"/>
                </a:lnTo>
                <a:lnTo>
                  <a:pt x="284186" y="274159"/>
                </a:lnTo>
                <a:lnTo>
                  <a:pt x="285134" y="272246"/>
                </a:lnTo>
                <a:lnTo>
                  <a:pt x="287028" y="265533"/>
                </a:lnTo>
                <a:lnTo>
                  <a:pt x="287976" y="270065"/>
                </a:lnTo>
                <a:lnTo>
                  <a:pt x="289870" y="283147"/>
                </a:lnTo>
                <a:lnTo>
                  <a:pt x="290818" y="279262"/>
                </a:lnTo>
                <a:lnTo>
                  <a:pt x="292712" y="271320"/>
                </a:lnTo>
                <a:lnTo>
                  <a:pt x="293659" y="269167"/>
                </a:lnTo>
                <a:lnTo>
                  <a:pt x="294607" y="270935"/>
                </a:lnTo>
                <a:lnTo>
                  <a:pt x="295554" y="265782"/>
                </a:lnTo>
                <a:lnTo>
                  <a:pt x="297449" y="257804"/>
                </a:lnTo>
                <a:lnTo>
                  <a:pt x="298396" y="254125"/>
                </a:lnTo>
                <a:lnTo>
                  <a:pt x="300290" y="244457"/>
                </a:lnTo>
                <a:lnTo>
                  <a:pt x="301238" y="238685"/>
                </a:lnTo>
                <a:lnTo>
                  <a:pt x="303132" y="236306"/>
                </a:lnTo>
                <a:lnTo>
                  <a:pt x="304080" y="234376"/>
                </a:lnTo>
                <a:lnTo>
                  <a:pt x="305974" y="238932"/>
                </a:lnTo>
                <a:lnTo>
                  <a:pt x="306921" y="245256"/>
                </a:lnTo>
                <a:lnTo>
                  <a:pt x="307869" y="251275"/>
                </a:lnTo>
                <a:lnTo>
                  <a:pt x="308816" y="257453"/>
                </a:lnTo>
                <a:lnTo>
                  <a:pt x="309763" y="255962"/>
                </a:lnTo>
                <a:lnTo>
                  <a:pt x="310711" y="263548"/>
                </a:lnTo>
                <a:lnTo>
                  <a:pt x="311658" y="266376"/>
                </a:lnTo>
                <a:lnTo>
                  <a:pt x="313552" y="277390"/>
                </a:lnTo>
                <a:lnTo>
                  <a:pt x="314500" y="279708"/>
                </a:lnTo>
                <a:lnTo>
                  <a:pt x="316394" y="287301"/>
                </a:lnTo>
                <a:lnTo>
                  <a:pt x="317342" y="290418"/>
                </a:lnTo>
                <a:lnTo>
                  <a:pt x="319236" y="300153"/>
                </a:lnTo>
                <a:lnTo>
                  <a:pt x="320183" y="304906"/>
                </a:lnTo>
                <a:lnTo>
                  <a:pt x="321131" y="298707"/>
                </a:lnTo>
                <a:lnTo>
                  <a:pt x="322078" y="294501"/>
                </a:lnTo>
                <a:lnTo>
                  <a:pt x="323973" y="300655"/>
                </a:lnTo>
                <a:lnTo>
                  <a:pt x="324920" y="304335"/>
                </a:lnTo>
                <a:lnTo>
                  <a:pt x="326815" y="301242"/>
                </a:lnTo>
                <a:lnTo>
                  <a:pt x="327762" y="306254"/>
                </a:lnTo>
                <a:lnTo>
                  <a:pt x="329656" y="298555"/>
                </a:lnTo>
                <a:lnTo>
                  <a:pt x="330604" y="299400"/>
                </a:lnTo>
                <a:lnTo>
                  <a:pt x="332498" y="290566"/>
                </a:lnTo>
                <a:lnTo>
                  <a:pt x="333446" y="289102"/>
                </a:lnTo>
                <a:lnTo>
                  <a:pt x="334393" y="284346"/>
                </a:lnTo>
                <a:lnTo>
                  <a:pt x="335340" y="283023"/>
                </a:lnTo>
                <a:lnTo>
                  <a:pt x="337235" y="277587"/>
                </a:lnTo>
                <a:lnTo>
                  <a:pt x="338182" y="279584"/>
                </a:lnTo>
                <a:lnTo>
                  <a:pt x="340077" y="284808"/>
                </a:lnTo>
                <a:lnTo>
                  <a:pt x="341024" y="283127"/>
                </a:lnTo>
                <a:lnTo>
                  <a:pt x="342918" y="277640"/>
                </a:lnTo>
                <a:lnTo>
                  <a:pt x="343866" y="277230"/>
                </a:lnTo>
                <a:lnTo>
                  <a:pt x="344813" y="280850"/>
                </a:lnTo>
                <a:lnTo>
                  <a:pt x="345760" y="278775"/>
                </a:lnTo>
                <a:lnTo>
                  <a:pt x="346708" y="277148"/>
                </a:lnTo>
                <a:lnTo>
                  <a:pt x="347655" y="282710"/>
                </a:lnTo>
                <a:lnTo>
                  <a:pt x="348602" y="281133"/>
                </a:lnTo>
                <a:lnTo>
                  <a:pt x="350497" y="273759"/>
                </a:lnTo>
                <a:lnTo>
                  <a:pt x="351444" y="271805"/>
                </a:lnTo>
                <a:lnTo>
                  <a:pt x="353339" y="275038"/>
                </a:lnTo>
                <a:lnTo>
                  <a:pt x="354286" y="277408"/>
                </a:lnTo>
                <a:lnTo>
                  <a:pt x="356181" y="280988"/>
                </a:lnTo>
                <a:lnTo>
                  <a:pt x="357128" y="277895"/>
                </a:lnTo>
                <a:lnTo>
                  <a:pt x="359022" y="272947"/>
                </a:lnTo>
                <a:lnTo>
                  <a:pt x="359970" y="269500"/>
                </a:lnTo>
                <a:lnTo>
                  <a:pt x="360917" y="269906"/>
                </a:lnTo>
                <a:lnTo>
                  <a:pt x="361864" y="264180"/>
                </a:lnTo>
                <a:lnTo>
                  <a:pt x="363759" y="258688"/>
                </a:lnTo>
                <a:lnTo>
                  <a:pt x="364706" y="261162"/>
                </a:lnTo>
                <a:lnTo>
                  <a:pt x="366601" y="263827"/>
                </a:lnTo>
                <a:lnTo>
                  <a:pt x="367548" y="264421"/>
                </a:lnTo>
                <a:lnTo>
                  <a:pt x="369443" y="268658"/>
                </a:lnTo>
                <a:lnTo>
                  <a:pt x="370390" y="267343"/>
                </a:lnTo>
                <a:lnTo>
                  <a:pt x="372284" y="259857"/>
                </a:lnTo>
                <a:lnTo>
                  <a:pt x="373232" y="258058"/>
                </a:lnTo>
                <a:lnTo>
                  <a:pt x="374179" y="260158"/>
                </a:lnTo>
                <a:lnTo>
                  <a:pt x="375126" y="263707"/>
                </a:lnTo>
                <a:lnTo>
                  <a:pt x="377021" y="268853"/>
                </a:lnTo>
                <a:lnTo>
                  <a:pt x="377968" y="265071"/>
                </a:lnTo>
                <a:lnTo>
                  <a:pt x="379863" y="267400"/>
                </a:lnTo>
                <a:lnTo>
                  <a:pt x="380810" y="274064"/>
                </a:lnTo>
                <a:lnTo>
                  <a:pt x="381757" y="279160"/>
                </a:lnTo>
                <a:lnTo>
                  <a:pt x="382705" y="277046"/>
                </a:lnTo>
                <a:lnTo>
                  <a:pt x="383652" y="276386"/>
                </a:lnTo>
                <a:lnTo>
                  <a:pt x="385547" y="272668"/>
                </a:lnTo>
                <a:lnTo>
                  <a:pt x="386494" y="274236"/>
                </a:lnTo>
                <a:lnTo>
                  <a:pt x="387441" y="276279"/>
                </a:lnTo>
                <a:lnTo>
                  <a:pt x="388388" y="273509"/>
                </a:lnTo>
                <a:lnTo>
                  <a:pt x="389336" y="272274"/>
                </a:lnTo>
                <a:lnTo>
                  <a:pt x="390283" y="276957"/>
                </a:lnTo>
                <a:lnTo>
                  <a:pt x="391230" y="279400"/>
                </a:lnTo>
                <a:lnTo>
                  <a:pt x="392178" y="281928"/>
                </a:lnTo>
                <a:lnTo>
                  <a:pt x="393125" y="279617"/>
                </a:lnTo>
                <a:lnTo>
                  <a:pt x="394072" y="280199"/>
                </a:lnTo>
                <a:lnTo>
                  <a:pt x="395967" y="276177"/>
                </a:lnTo>
                <a:lnTo>
                  <a:pt x="396914" y="276180"/>
                </a:lnTo>
                <a:lnTo>
                  <a:pt x="397861" y="275212"/>
                </a:lnTo>
                <a:lnTo>
                  <a:pt x="398809" y="275593"/>
                </a:lnTo>
                <a:lnTo>
                  <a:pt x="399756" y="278174"/>
                </a:lnTo>
                <a:lnTo>
                  <a:pt x="400703" y="274777"/>
                </a:lnTo>
                <a:lnTo>
                  <a:pt x="401650" y="272059"/>
                </a:lnTo>
                <a:lnTo>
                  <a:pt x="402598" y="262381"/>
                </a:lnTo>
                <a:lnTo>
                  <a:pt x="403545" y="265986"/>
                </a:lnTo>
                <a:lnTo>
                  <a:pt x="404492" y="261734"/>
                </a:lnTo>
                <a:lnTo>
                  <a:pt x="406387" y="247313"/>
                </a:lnTo>
                <a:lnTo>
                  <a:pt x="407334" y="250246"/>
                </a:lnTo>
                <a:lnTo>
                  <a:pt x="408281" y="254408"/>
                </a:lnTo>
                <a:lnTo>
                  <a:pt x="409229" y="254251"/>
                </a:lnTo>
                <a:lnTo>
                  <a:pt x="410176" y="250901"/>
                </a:lnTo>
                <a:lnTo>
                  <a:pt x="411123" y="250848"/>
                </a:lnTo>
                <a:lnTo>
                  <a:pt x="412071" y="252505"/>
                </a:lnTo>
                <a:lnTo>
                  <a:pt x="413018" y="253619"/>
                </a:lnTo>
                <a:lnTo>
                  <a:pt x="413965" y="256821"/>
                </a:lnTo>
                <a:lnTo>
                  <a:pt x="414912" y="252187"/>
                </a:lnTo>
                <a:lnTo>
                  <a:pt x="416807" y="249133"/>
                </a:lnTo>
                <a:lnTo>
                  <a:pt x="417754" y="249826"/>
                </a:lnTo>
                <a:lnTo>
                  <a:pt x="419649" y="260553"/>
                </a:lnTo>
                <a:lnTo>
                  <a:pt x="420596" y="261745"/>
                </a:lnTo>
                <a:lnTo>
                  <a:pt x="422491" y="269397"/>
                </a:lnTo>
                <a:lnTo>
                  <a:pt x="423438" y="275170"/>
                </a:lnTo>
                <a:lnTo>
                  <a:pt x="425333" y="272508"/>
                </a:lnTo>
                <a:lnTo>
                  <a:pt x="426280" y="269542"/>
                </a:lnTo>
                <a:lnTo>
                  <a:pt x="427227" y="268644"/>
                </a:lnTo>
                <a:lnTo>
                  <a:pt x="428175" y="265198"/>
                </a:lnTo>
                <a:lnTo>
                  <a:pt x="429122" y="265678"/>
                </a:lnTo>
                <a:lnTo>
                  <a:pt x="430069" y="263820"/>
                </a:lnTo>
                <a:lnTo>
                  <a:pt x="431016" y="264983"/>
                </a:lnTo>
                <a:lnTo>
                  <a:pt x="432911" y="261180"/>
                </a:lnTo>
                <a:lnTo>
                  <a:pt x="433858" y="259843"/>
                </a:lnTo>
                <a:lnTo>
                  <a:pt x="435753" y="256800"/>
                </a:lnTo>
                <a:lnTo>
                  <a:pt x="436700" y="250413"/>
                </a:lnTo>
                <a:lnTo>
                  <a:pt x="437647" y="250130"/>
                </a:lnTo>
                <a:lnTo>
                  <a:pt x="438595" y="255355"/>
                </a:lnTo>
                <a:lnTo>
                  <a:pt x="439542" y="257482"/>
                </a:lnTo>
                <a:lnTo>
                  <a:pt x="440489" y="252038"/>
                </a:lnTo>
                <a:lnTo>
                  <a:pt x="441437" y="250187"/>
                </a:lnTo>
                <a:lnTo>
                  <a:pt x="443331" y="245528"/>
                </a:lnTo>
                <a:lnTo>
                  <a:pt x="444278" y="242517"/>
                </a:lnTo>
                <a:lnTo>
                  <a:pt x="446173" y="245347"/>
                </a:lnTo>
                <a:lnTo>
                  <a:pt x="447120" y="247914"/>
                </a:lnTo>
                <a:lnTo>
                  <a:pt x="449015" y="241964"/>
                </a:lnTo>
                <a:lnTo>
                  <a:pt x="449962" y="240784"/>
                </a:lnTo>
                <a:lnTo>
                  <a:pt x="450910" y="239519"/>
                </a:lnTo>
                <a:lnTo>
                  <a:pt x="451857" y="242096"/>
                </a:lnTo>
                <a:lnTo>
                  <a:pt x="452804" y="238781"/>
                </a:lnTo>
                <a:lnTo>
                  <a:pt x="453751" y="246450"/>
                </a:lnTo>
                <a:lnTo>
                  <a:pt x="454699" y="244672"/>
                </a:lnTo>
                <a:lnTo>
                  <a:pt x="455646" y="245864"/>
                </a:lnTo>
                <a:lnTo>
                  <a:pt x="456593" y="245637"/>
                </a:lnTo>
                <a:lnTo>
                  <a:pt x="457541" y="246167"/>
                </a:lnTo>
                <a:lnTo>
                  <a:pt x="458488" y="246550"/>
                </a:lnTo>
                <a:lnTo>
                  <a:pt x="459435" y="241452"/>
                </a:lnTo>
                <a:lnTo>
                  <a:pt x="460382" y="244227"/>
                </a:lnTo>
                <a:lnTo>
                  <a:pt x="462277" y="255778"/>
                </a:lnTo>
                <a:lnTo>
                  <a:pt x="463224" y="261505"/>
                </a:lnTo>
                <a:lnTo>
                  <a:pt x="465119" y="264015"/>
                </a:lnTo>
                <a:lnTo>
                  <a:pt x="466066" y="267584"/>
                </a:lnTo>
                <a:lnTo>
                  <a:pt x="467013" y="273183"/>
                </a:lnTo>
                <a:lnTo>
                  <a:pt x="467961" y="275965"/>
                </a:lnTo>
                <a:lnTo>
                  <a:pt x="468908" y="272947"/>
                </a:lnTo>
                <a:lnTo>
                  <a:pt x="469855" y="274791"/>
                </a:lnTo>
                <a:lnTo>
                  <a:pt x="470803" y="268941"/>
                </a:lnTo>
                <a:lnTo>
                  <a:pt x="471750" y="263809"/>
                </a:lnTo>
                <a:lnTo>
                  <a:pt x="472697" y="265598"/>
                </a:lnTo>
                <a:lnTo>
                  <a:pt x="473644" y="265499"/>
                </a:lnTo>
                <a:lnTo>
                  <a:pt x="475539" y="273767"/>
                </a:lnTo>
                <a:lnTo>
                  <a:pt x="476486" y="274911"/>
                </a:lnTo>
                <a:lnTo>
                  <a:pt x="478381" y="270656"/>
                </a:lnTo>
                <a:lnTo>
                  <a:pt x="479328" y="270971"/>
                </a:lnTo>
                <a:lnTo>
                  <a:pt x="480275" y="263317"/>
                </a:lnTo>
                <a:lnTo>
                  <a:pt x="481223" y="258171"/>
                </a:lnTo>
                <a:lnTo>
                  <a:pt x="482170" y="260215"/>
                </a:lnTo>
                <a:lnTo>
                  <a:pt x="483117" y="258149"/>
                </a:lnTo>
                <a:lnTo>
                  <a:pt x="484065" y="256214"/>
                </a:lnTo>
                <a:lnTo>
                  <a:pt x="485012" y="256082"/>
                </a:lnTo>
                <a:lnTo>
                  <a:pt x="485959" y="261183"/>
                </a:lnTo>
                <a:lnTo>
                  <a:pt x="486907" y="262349"/>
                </a:lnTo>
                <a:lnTo>
                  <a:pt x="488801" y="271896"/>
                </a:lnTo>
                <a:lnTo>
                  <a:pt x="489748" y="267867"/>
                </a:lnTo>
                <a:lnTo>
                  <a:pt x="491643" y="274855"/>
                </a:lnTo>
                <a:lnTo>
                  <a:pt x="492590" y="279472"/>
                </a:lnTo>
                <a:lnTo>
                  <a:pt x="493538" y="275290"/>
                </a:lnTo>
                <a:lnTo>
                  <a:pt x="494485" y="267895"/>
                </a:lnTo>
                <a:lnTo>
                  <a:pt x="495432" y="269298"/>
                </a:lnTo>
                <a:lnTo>
                  <a:pt x="496379" y="262561"/>
                </a:lnTo>
                <a:lnTo>
                  <a:pt x="497327" y="262307"/>
                </a:lnTo>
                <a:lnTo>
                  <a:pt x="499221" y="271528"/>
                </a:lnTo>
                <a:lnTo>
                  <a:pt x="500169" y="277251"/>
                </a:lnTo>
                <a:lnTo>
                  <a:pt x="502063" y="288799"/>
                </a:lnTo>
                <a:lnTo>
                  <a:pt x="503010" y="283275"/>
                </a:lnTo>
                <a:lnTo>
                  <a:pt x="504905" y="280768"/>
                </a:lnTo>
                <a:lnTo>
                  <a:pt x="505852" y="280125"/>
                </a:lnTo>
                <a:lnTo>
                  <a:pt x="506800" y="283995"/>
                </a:lnTo>
                <a:lnTo>
                  <a:pt x="507747" y="282411"/>
                </a:lnTo>
                <a:lnTo>
                  <a:pt x="509641" y="277343"/>
                </a:lnTo>
                <a:lnTo>
                  <a:pt x="510589" y="279905"/>
                </a:lnTo>
                <a:lnTo>
                  <a:pt x="511536" y="281168"/>
                </a:lnTo>
                <a:lnTo>
                  <a:pt x="512483" y="278520"/>
                </a:lnTo>
                <a:lnTo>
                  <a:pt x="513431" y="272059"/>
                </a:lnTo>
                <a:lnTo>
                  <a:pt x="515325" y="257959"/>
                </a:lnTo>
                <a:lnTo>
                  <a:pt x="516273" y="262225"/>
                </a:lnTo>
                <a:lnTo>
                  <a:pt x="518167" y="273558"/>
                </a:lnTo>
                <a:lnTo>
                  <a:pt x="519114" y="269210"/>
                </a:lnTo>
                <a:lnTo>
                  <a:pt x="520062" y="261017"/>
                </a:lnTo>
                <a:lnTo>
                  <a:pt x="521009" y="252976"/>
                </a:lnTo>
                <a:lnTo>
                  <a:pt x="522904" y="243838"/>
                </a:lnTo>
                <a:lnTo>
                  <a:pt x="523851" y="244248"/>
                </a:lnTo>
                <a:lnTo>
                  <a:pt x="524798" y="247921"/>
                </a:lnTo>
                <a:lnTo>
                  <a:pt x="525745" y="245602"/>
                </a:lnTo>
                <a:lnTo>
                  <a:pt x="526693" y="243920"/>
                </a:lnTo>
                <a:lnTo>
                  <a:pt x="528587" y="241119"/>
                </a:lnTo>
                <a:lnTo>
                  <a:pt x="529535" y="239947"/>
                </a:lnTo>
                <a:lnTo>
                  <a:pt x="531429" y="243792"/>
                </a:lnTo>
                <a:lnTo>
                  <a:pt x="532376" y="246380"/>
                </a:lnTo>
                <a:lnTo>
                  <a:pt x="533324" y="258108"/>
                </a:lnTo>
                <a:lnTo>
                  <a:pt x="534271" y="264307"/>
                </a:lnTo>
                <a:lnTo>
                  <a:pt x="536166" y="253531"/>
                </a:lnTo>
                <a:lnTo>
                  <a:pt x="537113" y="254614"/>
                </a:lnTo>
                <a:lnTo>
                  <a:pt x="539007" y="263986"/>
                </a:lnTo>
                <a:lnTo>
                  <a:pt x="539955" y="263922"/>
                </a:lnTo>
                <a:lnTo>
                  <a:pt x="540902" y="259839"/>
                </a:lnTo>
                <a:lnTo>
                  <a:pt x="541849" y="261395"/>
                </a:lnTo>
                <a:lnTo>
                  <a:pt x="542797" y="257748"/>
                </a:lnTo>
                <a:lnTo>
                  <a:pt x="544691" y="259585"/>
                </a:lnTo>
                <a:lnTo>
                  <a:pt x="545639" y="257397"/>
                </a:lnTo>
                <a:lnTo>
                  <a:pt x="546586" y="258486"/>
                </a:lnTo>
                <a:lnTo>
                  <a:pt x="547533" y="258199"/>
                </a:lnTo>
                <a:lnTo>
                  <a:pt x="548480" y="255944"/>
                </a:lnTo>
                <a:lnTo>
                  <a:pt x="549428" y="261639"/>
                </a:lnTo>
                <a:lnTo>
                  <a:pt x="550375" y="259783"/>
                </a:lnTo>
                <a:lnTo>
                  <a:pt x="552270" y="250801"/>
                </a:lnTo>
                <a:lnTo>
                  <a:pt x="553217" y="239787"/>
                </a:lnTo>
                <a:lnTo>
                  <a:pt x="555111" y="230975"/>
                </a:lnTo>
                <a:lnTo>
                  <a:pt x="556059" y="229919"/>
                </a:lnTo>
                <a:lnTo>
                  <a:pt x="557953" y="226649"/>
                </a:lnTo>
                <a:lnTo>
                  <a:pt x="558901" y="227882"/>
                </a:lnTo>
                <a:lnTo>
                  <a:pt x="559848" y="232219"/>
                </a:lnTo>
                <a:lnTo>
                  <a:pt x="560795" y="233778"/>
                </a:lnTo>
                <a:lnTo>
                  <a:pt x="561742" y="231820"/>
                </a:lnTo>
                <a:lnTo>
                  <a:pt x="562690" y="232531"/>
                </a:lnTo>
                <a:lnTo>
                  <a:pt x="563637" y="235126"/>
                </a:lnTo>
                <a:lnTo>
                  <a:pt x="565532" y="240718"/>
                </a:lnTo>
                <a:lnTo>
                  <a:pt x="566479" y="237720"/>
                </a:lnTo>
                <a:lnTo>
                  <a:pt x="567426" y="231605"/>
                </a:lnTo>
                <a:lnTo>
                  <a:pt x="568373" y="233626"/>
                </a:lnTo>
                <a:lnTo>
                  <a:pt x="569321" y="237296"/>
                </a:lnTo>
                <a:lnTo>
                  <a:pt x="570268" y="233121"/>
                </a:lnTo>
                <a:lnTo>
                  <a:pt x="571215" y="236299"/>
                </a:lnTo>
                <a:lnTo>
                  <a:pt x="572163" y="239625"/>
                </a:lnTo>
                <a:lnTo>
                  <a:pt x="573110" y="242764"/>
                </a:lnTo>
                <a:lnTo>
                  <a:pt x="574057" y="242485"/>
                </a:lnTo>
                <a:lnTo>
                  <a:pt x="575952" y="256166"/>
                </a:lnTo>
                <a:lnTo>
                  <a:pt x="576899" y="261246"/>
                </a:lnTo>
                <a:lnTo>
                  <a:pt x="578794" y="257895"/>
                </a:lnTo>
                <a:lnTo>
                  <a:pt x="579741" y="256492"/>
                </a:lnTo>
                <a:lnTo>
                  <a:pt x="581636" y="262431"/>
                </a:lnTo>
                <a:lnTo>
                  <a:pt x="582583" y="264729"/>
                </a:lnTo>
                <a:lnTo>
                  <a:pt x="584477" y="273946"/>
                </a:lnTo>
                <a:lnTo>
                  <a:pt x="585425" y="273678"/>
                </a:lnTo>
                <a:lnTo>
                  <a:pt x="586372" y="269602"/>
                </a:lnTo>
                <a:lnTo>
                  <a:pt x="587319" y="266514"/>
                </a:lnTo>
                <a:lnTo>
                  <a:pt x="589214" y="261335"/>
                </a:lnTo>
                <a:lnTo>
                  <a:pt x="590161" y="263413"/>
                </a:lnTo>
                <a:lnTo>
                  <a:pt x="592056" y="269983"/>
                </a:lnTo>
                <a:lnTo>
                  <a:pt x="593003" y="276969"/>
                </a:lnTo>
                <a:lnTo>
                  <a:pt x="594898" y="294116"/>
                </a:lnTo>
                <a:lnTo>
                  <a:pt x="595845" y="295568"/>
                </a:lnTo>
                <a:lnTo>
                  <a:pt x="596792" y="294413"/>
                </a:lnTo>
                <a:lnTo>
                  <a:pt x="597739" y="296257"/>
                </a:lnTo>
                <a:lnTo>
                  <a:pt x="598687" y="294943"/>
                </a:lnTo>
                <a:lnTo>
                  <a:pt x="599634" y="302810"/>
                </a:lnTo>
                <a:lnTo>
                  <a:pt x="600581" y="307469"/>
                </a:lnTo>
                <a:lnTo>
                  <a:pt x="602476" y="301425"/>
                </a:lnTo>
                <a:lnTo>
                  <a:pt x="603423" y="306992"/>
                </a:lnTo>
                <a:lnTo>
                  <a:pt x="605318" y="299477"/>
                </a:lnTo>
                <a:lnTo>
                  <a:pt x="606265" y="297042"/>
                </a:lnTo>
                <a:lnTo>
                  <a:pt x="608160" y="302029"/>
                </a:lnTo>
                <a:lnTo>
                  <a:pt x="609107" y="305493"/>
                </a:lnTo>
                <a:lnTo>
                  <a:pt x="610054" y="307756"/>
                </a:lnTo>
                <a:lnTo>
                  <a:pt x="611002" y="305289"/>
                </a:lnTo>
                <a:lnTo>
                  <a:pt x="611949" y="303365"/>
                </a:lnTo>
                <a:lnTo>
                  <a:pt x="612896" y="302047"/>
                </a:lnTo>
                <a:lnTo>
                  <a:pt x="613843" y="296010"/>
                </a:lnTo>
                <a:lnTo>
                  <a:pt x="614791" y="296742"/>
                </a:lnTo>
                <a:lnTo>
                  <a:pt x="615738" y="294189"/>
                </a:lnTo>
                <a:lnTo>
                  <a:pt x="616685" y="284854"/>
                </a:lnTo>
                <a:lnTo>
                  <a:pt x="618580" y="281063"/>
                </a:lnTo>
                <a:lnTo>
                  <a:pt x="619527" y="282885"/>
                </a:lnTo>
                <a:lnTo>
                  <a:pt x="621422" y="274558"/>
                </a:lnTo>
                <a:lnTo>
                  <a:pt x="622369" y="266272"/>
                </a:lnTo>
                <a:lnTo>
                  <a:pt x="624264" y="256574"/>
                </a:lnTo>
                <a:lnTo>
                  <a:pt x="625211" y="250423"/>
                </a:lnTo>
                <a:lnTo>
                  <a:pt x="626158" y="245333"/>
                </a:lnTo>
                <a:lnTo>
                  <a:pt x="627105" y="239975"/>
                </a:lnTo>
                <a:lnTo>
                  <a:pt x="629000" y="247121"/>
                </a:lnTo>
                <a:lnTo>
                  <a:pt x="629947" y="244903"/>
                </a:lnTo>
                <a:lnTo>
                  <a:pt x="631842" y="235765"/>
                </a:lnTo>
                <a:lnTo>
                  <a:pt x="632789" y="229749"/>
                </a:lnTo>
                <a:lnTo>
                  <a:pt x="633736" y="230936"/>
                </a:lnTo>
                <a:lnTo>
                  <a:pt x="634684" y="230089"/>
                </a:lnTo>
                <a:lnTo>
                  <a:pt x="635631" y="228823"/>
                </a:lnTo>
                <a:lnTo>
                  <a:pt x="636578" y="228530"/>
                </a:lnTo>
                <a:lnTo>
                  <a:pt x="637526" y="231913"/>
                </a:lnTo>
                <a:lnTo>
                  <a:pt x="638473" y="231605"/>
                </a:lnTo>
                <a:lnTo>
                  <a:pt x="639420" y="230764"/>
                </a:lnTo>
                <a:lnTo>
                  <a:pt x="640367" y="230314"/>
                </a:lnTo>
                <a:lnTo>
                  <a:pt x="642262" y="223429"/>
                </a:lnTo>
                <a:lnTo>
                  <a:pt x="643209" y="227744"/>
                </a:lnTo>
                <a:lnTo>
                  <a:pt x="645104" y="219644"/>
                </a:lnTo>
                <a:lnTo>
                  <a:pt x="646051" y="223291"/>
                </a:lnTo>
                <a:lnTo>
                  <a:pt x="647946" y="222994"/>
                </a:lnTo>
                <a:lnTo>
                  <a:pt x="648893" y="226317"/>
                </a:lnTo>
                <a:lnTo>
                  <a:pt x="650788" y="223697"/>
                </a:lnTo>
                <a:lnTo>
                  <a:pt x="651735" y="226328"/>
                </a:lnTo>
                <a:lnTo>
                  <a:pt x="652682" y="224023"/>
                </a:lnTo>
                <a:lnTo>
                  <a:pt x="653630" y="223256"/>
                </a:lnTo>
                <a:lnTo>
                  <a:pt x="655524" y="224306"/>
                </a:lnTo>
                <a:lnTo>
                  <a:pt x="656471" y="220011"/>
                </a:lnTo>
                <a:lnTo>
                  <a:pt x="658366" y="208135"/>
                </a:lnTo>
                <a:lnTo>
                  <a:pt x="659313" y="209726"/>
                </a:lnTo>
                <a:lnTo>
                  <a:pt x="660261" y="203992"/>
                </a:lnTo>
                <a:lnTo>
                  <a:pt x="661208" y="207205"/>
                </a:lnTo>
                <a:lnTo>
                  <a:pt x="662155" y="210764"/>
                </a:lnTo>
                <a:lnTo>
                  <a:pt x="664050" y="217258"/>
                </a:lnTo>
                <a:lnTo>
                  <a:pt x="664997" y="221167"/>
                </a:lnTo>
                <a:lnTo>
                  <a:pt x="665944" y="223117"/>
                </a:lnTo>
                <a:lnTo>
                  <a:pt x="666892" y="224878"/>
                </a:lnTo>
                <a:lnTo>
                  <a:pt x="667839" y="225157"/>
                </a:lnTo>
                <a:lnTo>
                  <a:pt x="668786" y="219360"/>
                </a:lnTo>
                <a:lnTo>
                  <a:pt x="669733" y="222877"/>
                </a:lnTo>
                <a:lnTo>
                  <a:pt x="670681" y="223185"/>
                </a:lnTo>
                <a:lnTo>
                  <a:pt x="671628" y="221559"/>
                </a:lnTo>
                <a:lnTo>
                  <a:pt x="672575" y="220593"/>
                </a:lnTo>
                <a:lnTo>
                  <a:pt x="674470" y="218647"/>
                </a:lnTo>
                <a:lnTo>
                  <a:pt x="675417" y="223015"/>
                </a:lnTo>
                <a:lnTo>
                  <a:pt x="677312" y="218735"/>
                </a:lnTo>
                <a:lnTo>
                  <a:pt x="678259" y="216639"/>
                </a:lnTo>
                <a:lnTo>
                  <a:pt x="679206" y="219693"/>
                </a:lnTo>
                <a:lnTo>
                  <a:pt x="680154" y="213698"/>
                </a:lnTo>
                <a:lnTo>
                  <a:pt x="682048" y="206151"/>
                </a:lnTo>
                <a:lnTo>
                  <a:pt x="682996" y="201058"/>
                </a:lnTo>
                <a:lnTo>
                  <a:pt x="684890" y="196594"/>
                </a:lnTo>
                <a:lnTo>
                  <a:pt x="685837" y="192928"/>
                </a:lnTo>
                <a:lnTo>
                  <a:pt x="687732" y="182711"/>
                </a:lnTo>
                <a:lnTo>
                  <a:pt x="688679" y="176885"/>
                </a:lnTo>
                <a:lnTo>
                  <a:pt x="690574" y="175449"/>
                </a:lnTo>
                <a:lnTo>
                  <a:pt x="691521" y="171982"/>
                </a:lnTo>
                <a:lnTo>
                  <a:pt x="692468" y="173527"/>
                </a:lnTo>
                <a:lnTo>
                  <a:pt x="693416" y="172813"/>
                </a:lnTo>
                <a:lnTo>
                  <a:pt x="694363" y="177239"/>
                </a:lnTo>
                <a:lnTo>
                  <a:pt x="695310" y="172198"/>
                </a:lnTo>
                <a:lnTo>
                  <a:pt x="696258" y="173729"/>
                </a:lnTo>
                <a:lnTo>
                  <a:pt x="698152" y="165994"/>
                </a:lnTo>
                <a:lnTo>
                  <a:pt x="699099" y="160569"/>
                </a:lnTo>
                <a:lnTo>
                  <a:pt x="700994" y="152287"/>
                </a:lnTo>
                <a:lnTo>
                  <a:pt x="701941" y="144242"/>
                </a:lnTo>
                <a:lnTo>
                  <a:pt x="703836" y="129657"/>
                </a:lnTo>
                <a:lnTo>
                  <a:pt x="704783" y="128551"/>
                </a:lnTo>
                <a:lnTo>
                  <a:pt x="705731" y="135208"/>
                </a:lnTo>
                <a:lnTo>
                  <a:pt x="706678" y="139110"/>
                </a:lnTo>
                <a:lnTo>
                  <a:pt x="708572" y="134179"/>
                </a:lnTo>
                <a:lnTo>
                  <a:pt x="709520" y="128605"/>
                </a:lnTo>
                <a:lnTo>
                  <a:pt x="711414" y="121471"/>
                </a:lnTo>
                <a:lnTo>
                  <a:pt x="712362" y="122472"/>
                </a:lnTo>
                <a:lnTo>
                  <a:pt x="714256" y="112763"/>
                </a:lnTo>
                <a:lnTo>
                  <a:pt x="715203" y="106768"/>
                </a:lnTo>
                <a:lnTo>
                  <a:pt x="717098" y="101518"/>
                </a:lnTo>
                <a:lnTo>
                  <a:pt x="718045" y="102154"/>
                </a:lnTo>
                <a:lnTo>
                  <a:pt x="718993" y="100369"/>
                </a:lnTo>
                <a:lnTo>
                  <a:pt x="719940" y="104948"/>
                </a:lnTo>
                <a:lnTo>
                  <a:pt x="721834" y="109638"/>
                </a:lnTo>
                <a:lnTo>
                  <a:pt x="722782" y="112201"/>
                </a:lnTo>
                <a:lnTo>
                  <a:pt x="724676" y="114986"/>
                </a:lnTo>
                <a:lnTo>
                  <a:pt x="725624" y="121599"/>
                </a:lnTo>
                <a:lnTo>
                  <a:pt x="726571" y="122741"/>
                </a:lnTo>
                <a:lnTo>
                  <a:pt x="727518" y="122259"/>
                </a:lnTo>
                <a:lnTo>
                  <a:pt x="728465" y="123592"/>
                </a:lnTo>
                <a:lnTo>
                  <a:pt x="729413" y="127028"/>
                </a:lnTo>
                <a:lnTo>
                  <a:pt x="730360" y="124738"/>
                </a:lnTo>
                <a:lnTo>
                  <a:pt x="731307" y="123109"/>
                </a:lnTo>
                <a:lnTo>
                  <a:pt x="732255" y="122687"/>
                </a:lnTo>
                <a:lnTo>
                  <a:pt x="733202" y="124377"/>
                </a:lnTo>
                <a:lnTo>
                  <a:pt x="734149" y="125434"/>
                </a:lnTo>
                <a:lnTo>
                  <a:pt x="735096" y="123027"/>
                </a:lnTo>
                <a:lnTo>
                  <a:pt x="736044" y="124476"/>
                </a:lnTo>
                <a:lnTo>
                  <a:pt x="737938" y="122952"/>
                </a:lnTo>
                <a:lnTo>
                  <a:pt x="738886" y="120952"/>
                </a:lnTo>
                <a:lnTo>
                  <a:pt x="740780" y="136310"/>
                </a:lnTo>
                <a:lnTo>
                  <a:pt x="741728" y="135367"/>
                </a:lnTo>
                <a:lnTo>
                  <a:pt x="742675" y="131107"/>
                </a:lnTo>
                <a:lnTo>
                  <a:pt x="743622" y="132242"/>
                </a:lnTo>
                <a:lnTo>
                  <a:pt x="744569" y="133037"/>
                </a:lnTo>
                <a:lnTo>
                  <a:pt x="745517" y="129312"/>
                </a:lnTo>
                <a:lnTo>
                  <a:pt x="746464" y="127597"/>
                </a:lnTo>
                <a:lnTo>
                  <a:pt x="748359" y="122105"/>
                </a:lnTo>
                <a:lnTo>
                  <a:pt x="749306" y="116696"/>
                </a:lnTo>
                <a:lnTo>
                  <a:pt x="750253" y="116654"/>
                </a:lnTo>
                <a:lnTo>
                  <a:pt x="751200" y="120154"/>
                </a:lnTo>
                <a:lnTo>
                  <a:pt x="752148" y="123922"/>
                </a:lnTo>
                <a:lnTo>
                  <a:pt x="753095" y="125632"/>
                </a:lnTo>
                <a:lnTo>
                  <a:pt x="754042" y="119432"/>
                </a:lnTo>
                <a:lnTo>
                  <a:pt x="754990" y="120772"/>
                </a:lnTo>
                <a:lnTo>
                  <a:pt x="755937" y="118785"/>
                </a:lnTo>
                <a:lnTo>
                  <a:pt x="756884" y="121040"/>
                </a:lnTo>
                <a:lnTo>
                  <a:pt x="757831" y="121008"/>
                </a:lnTo>
                <a:lnTo>
                  <a:pt x="758779" y="125911"/>
                </a:lnTo>
                <a:lnTo>
                  <a:pt x="759726" y="122034"/>
                </a:lnTo>
                <a:lnTo>
                  <a:pt x="761621" y="129054"/>
                </a:lnTo>
                <a:lnTo>
                  <a:pt x="762568" y="130577"/>
                </a:lnTo>
                <a:lnTo>
                  <a:pt x="764462" y="124901"/>
                </a:lnTo>
                <a:lnTo>
                  <a:pt x="765410" y="121464"/>
                </a:lnTo>
                <a:lnTo>
                  <a:pt x="767304" y="113334"/>
                </a:lnTo>
                <a:lnTo>
                  <a:pt x="768252" y="104547"/>
                </a:lnTo>
                <a:lnTo>
                  <a:pt x="770146" y="101066"/>
                </a:lnTo>
                <a:lnTo>
                  <a:pt x="771094" y="96665"/>
                </a:lnTo>
                <a:lnTo>
                  <a:pt x="772041" y="95765"/>
                </a:lnTo>
                <a:lnTo>
                  <a:pt x="772988" y="98457"/>
                </a:lnTo>
                <a:lnTo>
                  <a:pt x="774883" y="102628"/>
                </a:lnTo>
                <a:lnTo>
                  <a:pt x="775830" y="100514"/>
                </a:lnTo>
                <a:lnTo>
                  <a:pt x="777725" y="102932"/>
                </a:lnTo>
                <a:lnTo>
                  <a:pt x="778672" y="107042"/>
                </a:lnTo>
                <a:lnTo>
                  <a:pt x="779619" y="105535"/>
                </a:lnTo>
                <a:lnTo>
                  <a:pt x="780566" y="110395"/>
                </a:lnTo>
                <a:lnTo>
                  <a:pt x="781514" y="112713"/>
                </a:lnTo>
                <a:lnTo>
                  <a:pt x="783408" y="107456"/>
                </a:lnTo>
                <a:lnTo>
                  <a:pt x="784356" y="102886"/>
                </a:lnTo>
                <a:lnTo>
                  <a:pt x="785303" y="99419"/>
                </a:lnTo>
                <a:lnTo>
                  <a:pt x="786250" y="94668"/>
                </a:lnTo>
                <a:lnTo>
                  <a:pt x="787197" y="95312"/>
                </a:lnTo>
                <a:lnTo>
                  <a:pt x="788145" y="89416"/>
                </a:lnTo>
                <a:lnTo>
                  <a:pt x="789092" y="87252"/>
                </a:lnTo>
                <a:lnTo>
                  <a:pt x="790987" y="91671"/>
                </a:lnTo>
                <a:lnTo>
                  <a:pt x="791934" y="92434"/>
                </a:lnTo>
                <a:lnTo>
                  <a:pt x="793828" y="89038"/>
                </a:lnTo>
                <a:lnTo>
                  <a:pt x="794776" y="81667"/>
                </a:lnTo>
                <a:lnTo>
                  <a:pt x="796670" y="69190"/>
                </a:lnTo>
                <a:lnTo>
                  <a:pt x="797618" y="67964"/>
                </a:lnTo>
                <a:lnTo>
                  <a:pt x="798565" y="69958"/>
                </a:lnTo>
                <a:lnTo>
                  <a:pt x="799512" y="72436"/>
                </a:lnTo>
                <a:lnTo>
                  <a:pt x="801407" y="65917"/>
                </a:lnTo>
                <a:lnTo>
                  <a:pt x="802354" y="64068"/>
                </a:lnTo>
                <a:lnTo>
                  <a:pt x="804249" y="74800"/>
                </a:lnTo>
                <a:lnTo>
                  <a:pt x="805196" y="80944"/>
                </a:lnTo>
                <a:lnTo>
                  <a:pt x="807091" y="91406"/>
                </a:lnTo>
                <a:lnTo>
                  <a:pt x="808038" y="86733"/>
                </a:lnTo>
                <a:lnTo>
                  <a:pt x="808985" y="87207"/>
                </a:lnTo>
                <a:lnTo>
                  <a:pt x="809932" y="84110"/>
                </a:lnTo>
                <a:lnTo>
                  <a:pt x="810880" y="79165"/>
                </a:lnTo>
                <a:lnTo>
                  <a:pt x="811827" y="75765"/>
                </a:lnTo>
                <a:lnTo>
                  <a:pt x="812774" y="77189"/>
                </a:lnTo>
                <a:lnTo>
                  <a:pt x="813722" y="76440"/>
                </a:lnTo>
                <a:lnTo>
                  <a:pt x="814669" y="79388"/>
                </a:lnTo>
                <a:lnTo>
                  <a:pt x="815616" y="84067"/>
                </a:lnTo>
                <a:lnTo>
                  <a:pt x="816563" y="84803"/>
                </a:lnTo>
                <a:lnTo>
                  <a:pt x="817511" y="83273"/>
                </a:lnTo>
                <a:lnTo>
                  <a:pt x="818458" y="87281"/>
                </a:lnTo>
                <a:lnTo>
                  <a:pt x="820353" y="82254"/>
                </a:lnTo>
                <a:lnTo>
                  <a:pt x="821300" y="79161"/>
                </a:lnTo>
                <a:lnTo>
                  <a:pt x="823194" y="72011"/>
                </a:lnTo>
                <a:lnTo>
                  <a:pt x="824142" y="65695"/>
                </a:lnTo>
                <a:lnTo>
                  <a:pt x="825089" y="67589"/>
                </a:lnTo>
                <a:lnTo>
                  <a:pt x="826036" y="70587"/>
                </a:lnTo>
                <a:lnTo>
                  <a:pt x="826984" y="72089"/>
                </a:lnTo>
                <a:lnTo>
                  <a:pt x="827931" y="67440"/>
                </a:lnTo>
                <a:lnTo>
                  <a:pt x="828878" y="66002"/>
                </a:lnTo>
                <a:lnTo>
                  <a:pt x="829825" y="66257"/>
                </a:lnTo>
                <a:lnTo>
                  <a:pt x="830773" y="61866"/>
                </a:lnTo>
                <a:lnTo>
                  <a:pt x="831720" y="53734"/>
                </a:lnTo>
                <a:lnTo>
                  <a:pt x="832667" y="54786"/>
                </a:lnTo>
                <a:lnTo>
                  <a:pt x="833615" y="54069"/>
                </a:lnTo>
                <a:lnTo>
                  <a:pt x="834562" y="56136"/>
                </a:lnTo>
                <a:lnTo>
                  <a:pt x="836457" y="62054"/>
                </a:lnTo>
                <a:lnTo>
                  <a:pt x="837404" y="66611"/>
                </a:lnTo>
                <a:lnTo>
                  <a:pt x="838351" y="66539"/>
                </a:lnTo>
                <a:lnTo>
                  <a:pt x="839298" y="65246"/>
                </a:lnTo>
                <a:lnTo>
                  <a:pt x="841193" y="50496"/>
                </a:lnTo>
                <a:lnTo>
                  <a:pt x="842140" y="44957"/>
                </a:lnTo>
                <a:lnTo>
                  <a:pt x="844035" y="40291"/>
                </a:lnTo>
                <a:lnTo>
                  <a:pt x="844982" y="45244"/>
                </a:lnTo>
                <a:lnTo>
                  <a:pt x="846877" y="49676"/>
                </a:lnTo>
                <a:lnTo>
                  <a:pt x="847824" y="51224"/>
                </a:lnTo>
                <a:lnTo>
                  <a:pt x="849719" y="55823"/>
                </a:lnTo>
                <a:lnTo>
                  <a:pt x="850666" y="55289"/>
                </a:lnTo>
                <a:lnTo>
                  <a:pt x="851613" y="50351"/>
                </a:lnTo>
                <a:lnTo>
                  <a:pt x="852560" y="47615"/>
                </a:lnTo>
                <a:lnTo>
                  <a:pt x="854455" y="42723"/>
                </a:lnTo>
                <a:lnTo>
                  <a:pt x="855402" y="45056"/>
                </a:lnTo>
                <a:lnTo>
                  <a:pt x="857297" y="57706"/>
                </a:lnTo>
                <a:lnTo>
                  <a:pt x="858244" y="63271"/>
                </a:lnTo>
                <a:lnTo>
                  <a:pt x="860139" y="81633"/>
                </a:lnTo>
                <a:lnTo>
                  <a:pt x="861086" y="82081"/>
                </a:lnTo>
                <a:lnTo>
                  <a:pt x="862033" y="87105"/>
                </a:lnTo>
                <a:lnTo>
                  <a:pt x="862981" y="85241"/>
                </a:lnTo>
                <a:lnTo>
                  <a:pt x="863928" y="82470"/>
                </a:lnTo>
                <a:lnTo>
                  <a:pt x="864875" y="83940"/>
                </a:lnTo>
                <a:lnTo>
                  <a:pt x="865823" y="78645"/>
                </a:lnTo>
                <a:lnTo>
                  <a:pt x="867717" y="63801"/>
                </a:lnTo>
                <a:lnTo>
                  <a:pt x="868664" y="61407"/>
                </a:lnTo>
                <a:lnTo>
                  <a:pt x="870559" y="57985"/>
                </a:lnTo>
                <a:lnTo>
                  <a:pt x="871506" y="53539"/>
                </a:lnTo>
                <a:lnTo>
                  <a:pt x="873401" y="48417"/>
                </a:lnTo>
                <a:lnTo>
                  <a:pt x="874348" y="46187"/>
                </a:lnTo>
                <a:lnTo>
                  <a:pt x="876243" y="37099"/>
                </a:lnTo>
                <a:lnTo>
                  <a:pt x="877190" y="31469"/>
                </a:lnTo>
                <a:lnTo>
                  <a:pt x="878137" y="24848"/>
                </a:lnTo>
                <a:lnTo>
                  <a:pt x="879085" y="20995"/>
                </a:lnTo>
                <a:lnTo>
                  <a:pt x="880979" y="30581"/>
                </a:lnTo>
                <a:lnTo>
                  <a:pt x="881926" y="30334"/>
                </a:lnTo>
                <a:lnTo>
                  <a:pt x="882874" y="27998"/>
                </a:lnTo>
                <a:lnTo>
                  <a:pt x="883821" y="28344"/>
                </a:lnTo>
                <a:lnTo>
                  <a:pt x="884768" y="30468"/>
                </a:lnTo>
                <a:lnTo>
                  <a:pt x="886663" y="22349"/>
                </a:lnTo>
                <a:lnTo>
                  <a:pt x="887610" y="12756"/>
                </a:lnTo>
                <a:lnTo>
                  <a:pt x="889505" y="3195"/>
                </a:lnTo>
                <a:lnTo>
                  <a:pt x="890452" y="0"/>
                </a:lnTo>
                <a:lnTo>
                  <a:pt x="891399" y="8408"/>
                </a:lnTo>
                <a:lnTo>
                  <a:pt x="892347" y="12155"/>
                </a:lnTo>
                <a:lnTo>
                  <a:pt x="893294" y="13262"/>
                </a:lnTo>
                <a:lnTo>
                  <a:pt x="894241" y="13219"/>
                </a:lnTo>
                <a:lnTo>
                  <a:pt x="895188" y="16506"/>
                </a:lnTo>
                <a:lnTo>
                  <a:pt x="897083" y="24541"/>
                </a:lnTo>
                <a:lnTo>
                  <a:pt x="898030" y="20129"/>
                </a:lnTo>
                <a:lnTo>
                  <a:pt x="898978" y="22604"/>
                </a:lnTo>
                <a:lnTo>
                  <a:pt x="899925" y="17425"/>
                </a:lnTo>
                <a:lnTo>
                  <a:pt x="900872" y="18274"/>
                </a:lnTo>
                <a:lnTo>
                  <a:pt x="902767" y="11480"/>
                </a:lnTo>
                <a:lnTo>
                  <a:pt x="903714" y="13806"/>
                </a:lnTo>
                <a:lnTo>
                  <a:pt x="904661" y="15015"/>
                </a:lnTo>
                <a:lnTo>
                  <a:pt x="905609" y="16701"/>
                </a:lnTo>
                <a:lnTo>
                  <a:pt x="906556" y="12279"/>
                </a:lnTo>
                <a:lnTo>
                  <a:pt x="907503" y="17316"/>
                </a:lnTo>
                <a:lnTo>
                  <a:pt x="908451" y="19345"/>
                </a:lnTo>
                <a:lnTo>
                  <a:pt x="910345" y="21434"/>
                </a:lnTo>
                <a:lnTo>
                  <a:pt x="911292" y="26591"/>
                </a:lnTo>
                <a:lnTo>
                  <a:pt x="912240" y="27015"/>
                </a:lnTo>
                <a:lnTo>
                  <a:pt x="913187" y="25018"/>
                </a:lnTo>
                <a:lnTo>
                  <a:pt x="914134" y="29609"/>
                </a:lnTo>
                <a:lnTo>
                  <a:pt x="915082" y="30910"/>
                </a:lnTo>
                <a:lnTo>
                  <a:pt x="916029" y="29624"/>
                </a:lnTo>
                <a:lnTo>
                  <a:pt x="916976" y="30069"/>
                </a:lnTo>
                <a:lnTo>
                  <a:pt x="917923" y="36555"/>
                </a:lnTo>
                <a:lnTo>
                  <a:pt x="918871" y="40729"/>
                </a:lnTo>
                <a:lnTo>
                  <a:pt x="919818" y="41221"/>
                </a:lnTo>
                <a:lnTo>
                  <a:pt x="920765" y="38665"/>
                </a:lnTo>
                <a:lnTo>
                  <a:pt x="921713" y="38987"/>
                </a:lnTo>
                <a:lnTo>
                  <a:pt x="922660" y="39630"/>
                </a:lnTo>
                <a:lnTo>
                  <a:pt x="923607" y="38711"/>
                </a:lnTo>
                <a:lnTo>
                  <a:pt x="924554" y="36516"/>
                </a:lnTo>
                <a:lnTo>
                  <a:pt x="925502" y="33317"/>
                </a:lnTo>
                <a:lnTo>
                  <a:pt x="926449" y="40355"/>
                </a:lnTo>
                <a:lnTo>
                  <a:pt x="927396" y="40266"/>
                </a:lnTo>
                <a:lnTo>
                  <a:pt x="928344" y="38980"/>
                </a:lnTo>
                <a:lnTo>
                  <a:pt x="929291" y="44861"/>
                </a:lnTo>
                <a:lnTo>
                  <a:pt x="930238" y="52178"/>
                </a:lnTo>
                <a:lnTo>
                  <a:pt x="931186" y="56854"/>
                </a:lnTo>
                <a:lnTo>
                  <a:pt x="932133" y="61005"/>
                </a:lnTo>
                <a:lnTo>
                  <a:pt x="934027" y="67286"/>
                </a:lnTo>
                <a:lnTo>
                  <a:pt x="934975" y="66398"/>
                </a:lnTo>
                <a:lnTo>
                  <a:pt x="936869" y="62220"/>
                </a:lnTo>
                <a:lnTo>
                  <a:pt x="937817" y="62927"/>
                </a:lnTo>
                <a:lnTo>
                  <a:pt x="938764" y="59661"/>
                </a:lnTo>
                <a:lnTo>
                  <a:pt x="939711" y="61739"/>
                </a:lnTo>
                <a:lnTo>
                  <a:pt x="940658" y="59795"/>
                </a:lnTo>
                <a:lnTo>
                  <a:pt x="941606" y="60584"/>
                </a:lnTo>
                <a:lnTo>
                  <a:pt x="942553" y="58519"/>
                </a:lnTo>
                <a:lnTo>
                  <a:pt x="943500" y="56596"/>
                </a:lnTo>
                <a:lnTo>
                  <a:pt x="944448" y="56981"/>
                </a:lnTo>
                <a:lnTo>
                  <a:pt x="945395" y="58162"/>
                </a:lnTo>
                <a:lnTo>
                  <a:pt x="946342" y="52787"/>
                </a:lnTo>
                <a:lnTo>
                  <a:pt x="947289" y="55137"/>
                </a:lnTo>
                <a:lnTo>
                  <a:pt x="947403" y="55568"/>
                </a:lnTo>
              </a:path>
            </a:pathLst>
          </a:custGeom>
          <a:ln w="10603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1774863" y="2808679"/>
            <a:ext cx="221043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30" dirty="0">
                <a:solidFill>
                  <a:srgbClr val="3333B2"/>
                </a:solidFill>
                <a:latin typeface="Arial"/>
                <a:cs typeface="Arial"/>
              </a:rPr>
              <a:t>Figure</a:t>
            </a:r>
            <a:r>
              <a:rPr sz="800" b="1" spc="7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800" b="1" spc="-15" dirty="0">
                <a:solidFill>
                  <a:srgbClr val="3333B2"/>
                </a:solidFill>
                <a:latin typeface="Arial"/>
                <a:cs typeface="Arial"/>
              </a:rPr>
              <a:t>6:</a:t>
            </a:r>
            <a:r>
              <a:rPr sz="800" b="1" spc="7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800" spc="5" dirty="0">
                <a:latin typeface="Microsoft Sans Serif"/>
                <a:cs typeface="Microsoft Sans Serif"/>
              </a:rPr>
              <a:t>Inflation</a:t>
            </a:r>
            <a:r>
              <a:rPr sz="800" spc="70" dirty="0">
                <a:latin typeface="Microsoft Sans Serif"/>
                <a:cs typeface="Microsoft Sans Serif"/>
              </a:rPr>
              <a:t> </a:t>
            </a:r>
            <a:r>
              <a:rPr sz="800" spc="-15" dirty="0">
                <a:latin typeface="Microsoft Sans Serif"/>
                <a:cs typeface="Microsoft Sans Serif"/>
              </a:rPr>
              <a:t>spiral</a:t>
            </a:r>
            <a:r>
              <a:rPr sz="800" spc="70" dirty="0">
                <a:latin typeface="Microsoft Sans Serif"/>
                <a:cs typeface="Microsoft Sans Serif"/>
              </a:rPr>
              <a:t> </a:t>
            </a:r>
            <a:r>
              <a:rPr sz="800" spc="20" dirty="0">
                <a:latin typeface="Microsoft Sans Serif"/>
                <a:cs typeface="Microsoft Sans Serif"/>
              </a:rPr>
              <a:t>with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dirty="0">
                <a:latin typeface="Microsoft Sans Serif"/>
                <a:cs typeface="Microsoft Sans Serif"/>
              </a:rPr>
              <a:t>the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35" dirty="0">
                <a:solidFill>
                  <a:srgbClr val="FF0000"/>
                </a:solidFill>
                <a:latin typeface="Microsoft Sans Serif"/>
                <a:cs typeface="Microsoft Sans Serif"/>
              </a:rPr>
              <a:t>bandpass</a:t>
            </a:r>
            <a:r>
              <a:rPr sz="800" spc="75" dirty="0">
                <a:solidFill>
                  <a:srgbClr val="FF0000"/>
                </a:solidFill>
                <a:latin typeface="Microsoft Sans Serif"/>
                <a:cs typeface="Microsoft Sans Serif"/>
              </a:rPr>
              <a:t> </a:t>
            </a:r>
            <a:r>
              <a:rPr sz="800" spc="15" dirty="0">
                <a:solidFill>
                  <a:srgbClr val="FF0000"/>
                </a:solidFill>
                <a:latin typeface="Microsoft Sans Serif"/>
                <a:cs typeface="Microsoft Sans Serif"/>
              </a:rPr>
              <a:t>filter</a:t>
            </a:r>
            <a:endParaRPr sz="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338391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20" dirty="0"/>
              <a:t>Output</a:t>
            </a:r>
            <a:r>
              <a:rPr spc="130" dirty="0"/>
              <a:t> </a:t>
            </a:r>
            <a:r>
              <a:rPr spc="-40" dirty="0"/>
              <a:t>Gap</a:t>
            </a:r>
            <a:r>
              <a:rPr spc="135" dirty="0"/>
              <a:t> </a:t>
            </a:r>
            <a:r>
              <a:rPr spc="-10" dirty="0"/>
              <a:t>Uncertainty</a:t>
            </a:r>
            <a:r>
              <a:rPr spc="135" dirty="0"/>
              <a:t> </a:t>
            </a:r>
            <a:r>
              <a:rPr spc="-45" dirty="0"/>
              <a:t>and</a:t>
            </a:r>
            <a:r>
              <a:rPr spc="135" dirty="0"/>
              <a:t> </a:t>
            </a:r>
            <a:r>
              <a:rPr spc="-20" dirty="0"/>
              <a:t>Estimation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350403"/>
            <a:ext cx="4988560" cy="81534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14629" indent="-177165">
              <a:lnSpc>
                <a:spcPct val="100000"/>
              </a:lnSpc>
              <a:spcBef>
                <a:spcPts val="53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60" dirty="0">
                <a:latin typeface="Microsoft Sans Serif"/>
                <a:cs typeface="Microsoft Sans Serif"/>
              </a:rPr>
              <a:t>Policymakers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face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significant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real-time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uncertainty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about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unobserved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OG.</a:t>
            </a:r>
            <a:endParaRPr sz="1100">
              <a:latin typeface="Microsoft Sans Serif"/>
              <a:cs typeface="Microsoft Sans Serif"/>
            </a:endParaRPr>
          </a:p>
          <a:p>
            <a:pPr marL="214629" marR="30480" indent="-177165">
              <a:lnSpc>
                <a:spcPct val="102600"/>
              </a:lnSpc>
              <a:spcBef>
                <a:spcPts val="40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10" dirty="0">
                <a:latin typeface="Microsoft Sans Serif"/>
                <a:cs typeface="Microsoft Sans Serif"/>
              </a:rPr>
              <a:t>A </a:t>
            </a:r>
            <a:r>
              <a:rPr sz="1100" spc="-55" dirty="0">
                <a:latin typeface="Microsoft Sans Serif"/>
                <a:cs typeface="Microsoft Sans Serif"/>
              </a:rPr>
              <a:t>wide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range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 </a:t>
            </a:r>
            <a:r>
              <a:rPr sz="1100" spc="-55" dirty="0">
                <a:latin typeface="Microsoft Sans Serif"/>
                <a:cs typeface="Microsoft Sans Serif"/>
              </a:rPr>
              <a:t>methods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on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-9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estimation/detrending, </a:t>
            </a:r>
            <a:r>
              <a:rPr sz="1100" spc="-35" dirty="0">
                <a:latin typeface="Microsoft Sans Serif"/>
                <a:cs typeface="Microsoft Sans Serif"/>
              </a:rPr>
              <a:t>including univariate, 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multivariate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structural </a:t>
            </a:r>
            <a:r>
              <a:rPr sz="1100" spc="-65" dirty="0">
                <a:latin typeface="Microsoft Sans Serif"/>
                <a:cs typeface="Microsoft Sans Serif"/>
              </a:rPr>
              <a:t>VAR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methods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(e.g.</a:t>
            </a:r>
            <a:r>
              <a:rPr sz="1100" spc="-25" dirty="0">
                <a:latin typeface="Microsoft Sans Serif"/>
                <a:cs typeface="Microsoft Sans Serif"/>
              </a:rPr>
              <a:t> Hamilton (2018), </a:t>
            </a:r>
            <a:r>
              <a:rPr sz="1100" spc="-40" dirty="0">
                <a:latin typeface="Microsoft Sans Serif"/>
                <a:cs typeface="Microsoft Sans Serif"/>
              </a:rPr>
              <a:t>Kamber,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Morley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Wong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(2016),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Coibion,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Gorodnichenko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Ulate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(2018)).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74962" y="1230447"/>
            <a:ext cx="1106805" cy="755015"/>
          </a:xfrm>
          <a:custGeom>
            <a:avLst/>
            <a:gdLst/>
            <a:ahLst/>
            <a:cxnLst/>
            <a:rect l="l" t="t" r="r" b="b"/>
            <a:pathLst>
              <a:path w="1106805" h="755014">
                <a:moveTo>
                  <a:pt x="0" y="755001"/>
                </a:moveTo>
                <a:lnTo>
                  <a:pt x="1106422" y="755001"/>
                </a:lnTo>
              </a:path>
              <a:path w="1106805" h="755014">
                <a:moveTo>
                  <a:pt x="10530" y="755001"/>
                </a:moveTo>
                <a:lnTo>
                  <a:pt x="10530" y="743930"/>
                </a:lnTo>
              </a:path>
              <a:path w="1106805" h="755014">
                <a:moveTo>
                  <a:pt x="94831" y="755001"/>
                </a:moveTo>
                <a:lnTo>
                  <a:pt x="94831" y="743930"/>
                </a:lnTo>
              </a:path>
              <a:path w="1106805" h="755014">
                <a:moveTo>
                  <a:pt x="179128" y="755001"/>
                </a:moveTo>
                <a:lnTo>
                  <a:pt x="179128" y="743930"/>
                </a:lnTo>
              </a:path>
              <a:path w="1106805" h="755014">
                <a:moveTo>
                  <a:pt x="263430" y="755001"/>
                </a:moveTo>
                <a:lnTo>
                  <a:pt x="263430" y="743930"/>
                </a:lnTo>
              </a:path>
              <a:path w="1106805" h="755014">
                <a:moveTo>
                  <a:pt x="347728" y="755001"/>
                </a:moveTo>
                <a:lnTo>
                  <a:pt x="347728" y="743930"/>
                </a:lnTo>
              </a:path>
              <a:path w="1106805" h="755014">
                <a:moveTo>
                  <a:pt x="432025" y="755001"/>
                </a:moveTo>
                <a:lnTo>
                  <a:pt x="432025" y="743930"/>
                </a:lnTo>
              </a:path>
              <a:path w="1106805" h="755014">
                <a:moveTo>
                  <a:pt x="516327" y="755001"/>
                </a:moveTo>
                <a:lnTo>
                  <a:pt x="516327" y="743930"/>
                </a:lnTo>
              </a:path>
              <a:path w="1106805" h="755014">
                <a:moveTo>
                  <a:pt x="600625" y="755001"/>
                </a:moveTo>
                <a:lnTo>
                  <a:pt x="600625" y="743930"/>
                </a:lnTo>
              </a:path>
              <a:path w="1106805" h="755014">
                <a:moveTo>
                  <a:pt x="684926" y="755001"/>
                </a:moveTo>
                <a:lnTo>
                  <a:pt x="684926" y="743930"/>
                </a:lnTo>
              </a:path>
              <a:path w="1106805" h="755014">
                <a:moveTo>
                  <a:pt x="769224" y="755001"/>
                </a:moveTo>
                <a:lnTo>
                  <a:pt x="769224" y="743930"/>
                </a:lnTo>
              </a:path>
              <a:path w="1106805" h="755014">
                <a:moveTo>
                  <a:pt x="853525" y="755001"/>
                </a:moveTo>
                <a:lnTo>
                  <a:pt x="853525" y="743930"/>
                </a:lnTo>
              </a:path>
              <a:path w="1106805" h="755014">
                <a:moveTo>
                  <a:pt x="937819" y="755001"/>
                </a:moveTo>
                <a:lnTo>
                  <a:pt x="937819" y="743930"/>
                </a:lnTo>
              </a:path>
              <a:path w="1106805" h="755014">
                <a:moveTo>
                  <a:pt x="1022121" y="755001"/>
                </a:moveTo>
                <a:lnTo>
                  <a:pt x="1022121" y="743930"/>
                </a:lnTo>
              </a:path>
              <a:path w="1106805" h="755014">
                <a:moveTo>
                  <a:pt x="0" y="0"/>
                </a:moveTo>
                <a:lnTo>
                  <a:pt x="1106422" y="0"/>
                </a:lnTo>
              </a:path>
              <a:path w="1106805" h="755014">
                <a:moveTo>
                  <a:pt x="10530" y="0"/>
                </a:moveTo>
                <a:lnTo>
                  <a:pt x="10530" y="11071"/>
                </a:lnTo>
              </a:path>
              <a:path w="1106805" h="755014">
                <a:moveTo>
                  <a:pt x="94831" y="0"/>
                </a:moveTo>
                <a:lnTo>
                  <a:pt x="94831" y="11071"/>
                </a:lnTo>
              </a:path>
              <a:path w="1106805" h="755014">
                <a:moveTo>
                  <a:pt x="179128" y="0"/>
                </a:moveTo>
                <a:lnTo>
                  <a:pt x="179128" y="11071"/>
                </a:lnTo>
              </a:path>
              <a:path w="1106805" h="755014">
                <a:moveTo>
                  <a:pt x="263430" y="0"/>
                </a:moveTo>
                <a:lnTo>
                  <a:pt x="263430" y="11071"/>
                </a:lnTo>
              </a:path>
              <a:path w="1106805" h="755014">
                <a:moveTo>
                  <a:pt x="347728" y="0"/>
                </a:moveTo>
                <a:lnTo>
                  <a:pt x="347728" y="11071"/>
                </a:lnTo>
              </a:path>
              <a:path w="1106805" h="755014">
                <a:moveTo>
                  <a:pt x="432025" y="0"/>
                </a:moveTo>
                <a:lnTo>
                  <a:pt x="432025" y="11071"/>
                </a:lnTo>
              </a:path>
              <a:path w="1106805" h="755014">
                <a:moveTo>
                  <a:pt x="516327" y="0"/>
                </a:moveTo>
                <a:lnTo>
                  <a:pt x="516327" y="11071"/>
                </a:lnTo>
              </a:path>
              <a:path w="1106805" h="755014">
                <a:moveTo>
                  <a:pt x="600625" y="0"/>
                </a:moveTo>
                <a:lnTo>
                  <a:pt x="600625" y="11071"/>
                </a:lnTo>
              </a:path>
              <a:path w="1106805" h="755014">
                <a:moveTo>
                  <a:pt x="684926" y="0"/>
                </a:moveTo>
                <a:lnTo>
                  <a:pt x="684926" y="11071"/>
                </a:lnTo>
              </a:path>
              <a:path w="1106805" h="755014">
                <a:moveTo>
                  <a:pt x="769224" y="0"/>
                </a:moveTo>
                <a:lnTo>
                  <a:pt x="769224" y="11071"/>
                </a:lnTo>
              </a:path>
              <a:path w="1106805" h="755014">
                <a:moveTo>
                  <a:pt x="853525" y="0"/>
                </a:moveTo>
                <a:lnTo>
                  <a:pt x="853525" y="11071"/>
                </a:lnTo>
              </a:path>
              <a:path w="1106805" h="755014">
                <a:moveTo>
                  <a:pt x="937819" y="0"/>
                </a:moveTo>
                <a:lnTo>
                  <a:pt x="937819" y="11071"/>
                </a:lnTo>
              </a:path>
              <a:path w="1106805" h="755014">
                <a:moveTo>
                  <a:pt x="1022121" y="0"/>
                </a:moveTo>
                <a:lnTo>
                  <a:pt x="1022121" y="11071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847416" y="1982202"/>
            <a:ext cx="108140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68  </a:t>
            </a:r>
            <a:r>
              <a:rPr sz="300" spc="4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72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76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80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84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88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92  </a:t>
            </a:r>
            <a:r>
              <a:rPr sz="300" spc="4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96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00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04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08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12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16</a:t>
            </a:r>
            <a:endParaRPr sz="300">
              <a:latin typeface="Arial MT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873970" y="1230447"/>
            <a:ext cx="1108710" cy="755015"/>
            <a:chOff x="1873970" y="1230447"/>
            <a:chExt cx="1108710" cy="755015"/>
          </a:xfrm>
        </p:grpSpPr>
        <p:sp>
          <p:nvSpPr>
            <p:cNvPr id="8" name="object 8"/>
            <p:cNvSpPr/>
            <p:nvPr/>
          </p:nvSpPr>
          <p:spPr>
            <a:xfrm>
              <a:off x="1874962" y="1230447"/>
              <a:ext cx="1106805" cy="755015"/>
            </a:xfrm>
            <a:custGeom>
              <a:avLst/>
              <a:gdLst/>
              <a:ahLst/>
              <a:cxnLst/>
              <a:rect l="l" t="t" r="r" b="b"/>
              <a:pathLst>
                <a:path w="1106805" h="755014">
                  <a:moveTo>
                    <a:pt x="0" y="755001"/>
                  </a:moveTo>
                  <a:lnTo>
                    <a:pt x="0" y="0"/>
                  </a:lnTo>
                </a:path>
                <a:path w="1106805" h="755014">
                  <a:moveTo>
                    <a:pt x="1106422" y="755001"/>
                  </a:moveTo>
                  <a:lnTo>
                    <a:pt x="1106422" y="0"/>
                  </a:lnTo>
                </a:path>
                <a:path w="1106805" h="755014">
                  <a:moveTo>
                    <a:pt x="0" y="629165"/>
                  </a:moveTo>
                  <a:lnTo>
                    <a:pt x="11065" y="629165"/>
                  </a:lnTo>
                </a:path>
                <a:path w="1106805" h="755014">
                  <a:moveTo>
                    <a:pt x="0" y="503337"/>
                  </a:moveTo>
                  <a:lnTo>
                    <a:pt x="11065" y="503337"/>
                  </a:lnTo>
                </a:path>
                <a:path w="1106805" h="755014">
                  <a:moveTo>
                    <a:pt x="0" y="377500"/>
                  </a:moveTo>
                  <a:lnTo>
                    <a:pt x="11065" y="377500"/>
                  </a:lnTo>
                </a:path>
                <a:path w="1106805" h="755014">
                  <a:moveTo>
                    <a:pt x="0" y="251668"/>
                  </a:moveTo>
                  <a:lnTo>
                    <a:pt x="11065" y="251668"/>
                  </a:lnTo>
                </a:path>
                <a:path w="1106805" h="755014">
                  <a:moveTo>
                    <a:pt x="0" y="125836"/>
                  </a:moveTo>
                  <a:lnTo>
                    <a:pt x="11065" y="125836"/>
                  </a:lnTo>
                </a:path>
                <a:path w="1106805" h="755014">
                  <a:moveTo>
                    <a:pt x="1106422" y="629165"/>
                  </a:moveTo>
                  <a:lnTo>
                    <a:pt x="1095354" y="629165"/>
                  </a:lnTo>
                </a:path>
                <a:path w="1106805" h="755014">
                  <a:moveTo>
                    <a:pt x="1106422" y="503337"/>
                  </a:moveTo>
                  <a:lnTo>
                    <a:pt x="1095354" y="503337"/>
                  </a:lnTo>
                </a:path>
                <a:path w="1106805" h="755014">
                  <a:moveTo>
                    <a:pt x="1106422" y="377500"/>
                  </a:moveTo>
                  <a:lnTo>
                    <a:pt x="1095354" y="377500"/>
                  </a:lnTo>
                </a:path>
                <a:path w="1106805" h="755014">
                  <a:moveTo>
                    <a:pt x="1106422" y="251668"/>
                  </a:moveTo>
                  <a:lnTo>
                    <a:pt x="1095354" y="251668"/>
                  </a:lnTo>
                </a:path>
                <a:path w="1106805" h="755014">
                  <a:moveTo>
                    <a:pt x="1106422" y="125836"/>
                  </a:moveTo>
                  <a:lnTo>
                    <a:pt x="1095354" y="125836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01304" y="1384400"/>
              <a:ext cx="1054100" cy="434340"/>
            </a:xfrm>
            <a:custGeom>
              <a:avLst/>
              <a:gdLst/>
              <a:ahLst/>
              <a:cxnLst/>
              <a:rect l="l" t="t" r="r" b="b"/>
              <a:pathLst>
                <a:path w="1054100" h="434339">
                  <a:moveTo>
                    <a:pt x="0" y="268821"/>
                  </a:moveTo>
                  <a:lnTo>
                    <a:pt x="5307" y="247568"/>
                  </a:lnTo>
                  <a:lnTo>
                    <a:pt x="10499" y="257757"/>
                  </a:lnTo>
                  <a:lnTo>
                    <a:pt x="15749" y="259016"/>
                  </a:lnTo>
                  <a:lnTo>
                    <a:pt x="21058" y="289149"/>
                  </a:lnTo>
                  <a:lnTo>
                    <a:pt x="26367" y="310720"/>
                  </a:lnTo>
                  <a:lnTo>
                    <a:pt x="31560" y="324979"/>
                  </a:lnTo>
                  <a:lnTo>
                    <a:pt x="36812" y="319723"/>
                  </a:lnTo>
                  <a:lnTo>
                    <a:pt x="42117" y="364667"/>
                  </a:lnTo>
                  <a:lnTo>
                    <a:pt x="47426" y="315055"/>
                  </a:lnTo>
                  <a:lnTo>
                    <a:pt x="52621" y="319302"/>
                  </a:lnTo>
                  <a:lnTo>
                    <a:pt x="57871" y="316508"/>
                  </a:lnTo>
                  <a:lnTo>
                    <a:pt x="63180" y="328404"/>
                  </a:lnTo>
                  <a:lnTo>
                    <a:pt x="68489" y="300375"/>
                  </a:lnTo>
                  <a:lnTo>
                    <a:pt x="73737" y="261723"/>
                  </a:lnTo>
                  <a:lnTo>
                    <a:pt x="78989" y="255896"/>
                  </a:lnTo>
                  <a:lnTo>
                    <a:pt x="84296" y="231931"/>
                  </a:lnTo>
                  <a:lnTo>
                    <a:pt x="89606" y="188234"/>
                  </a:lnTo>
                  <a:lnTo>
                    <a:pt x="94800" y="178818"/>
                  </a:lnTo>
                  <a:lnTo>
                    <a:pt x="100050" y="209916"/>
                  </a:lnTo>
                  <a:lnTo>
                    <a:pt x="105357" y="203969"/>
                  </a:lnTo>
                  <a:lnTo>
                    <a:pt x="110664" y="243530"/>
                  </a:lnTo>
                  <a:lnTo>
                    <a:pt x="115859" y="255384"/>
                  </a:lnTo>
                  <a:lnTo>
                    <a:pt x="121109" y="297112"/>
                  </a:lnTo>
                  <a:lnTo>
                    <a:pt x="126418" y="324729"/>
                  </a:lnTo>
                  <a:lnTo>
                    <a:pt x="131727" y="373380"/>
                  </a:lnTo>
                  <a:lnTo>
                    <a:pt x="136918" y="373293"/>
                  </a:lnTo>
                  <a:lnTo>
                    <a:pt x="142169" y="348407"/>
                  </a:lnTo>
                  <a:lnTo>
                    <a:pt x="147477" y="332576"/>
                  </a:lnTo>
                  <a:lnTo>
                    <a:pt x="152786" y="294437"/>
                  </a:lnTo>
                  <a:lnTo>
                    <a:pt x="158038" y="293873"/>
                  </a:lnTo>
                  <a:lnTo>
                    <a:pt x="163288" y="297930"/>
                  </a:lnTo>
                  <a:lnTo>
                    <a:pt x="168598" y="297584"/>
                  </a:lnTo>
                  <a:lnTo>
                    <a:pt x="173904" y="285850"/>
                  </a:lnTo>
                  <a:lnTo>
                    <a:pt x="179097" y="255221"/>
                  </a:lnTo>
                  <a:lnTo>
                    <a:pt x="184349" y="228049"/>
                  </a:lnTo>
                  <a:lnTo>
                    <a:pt x="189656" y="245821"/>
                  </a:lnTo>
                  <a:lnTo>
                    <a:pt x="194966" y="255630"/>
                  </a:lnTo>
                  <a:lnTo>
                    <a:pt x="200160" y="178044"/>
                  </a:lnTo>
                  <a:lnTo>
                    <a:pt x="205407" y="170692"/>
                  </a:lnTo>
                  <a:lnTo>
                    <a:pt x="210717" y="154917"/>
                  </a:lnTo>
                  <a:lnTo>
                    <a:pt x="216024" y="168227"/>
                  </a:lnTo>
                  <a:lnTo>
                    <a:pt x="221219" y="183367"/>
                  </a:lnTo>
                  <a:lnTo>
                    <a:pt x="226471" y="182569"/>
                  </a:lnTo>
                  <a:lnTo>
                    <a:pt x="231779" y="194113"/>
                  </a:lnTo>
                  <a:lnTo>
                    <a:pt x="237088" y="204041"/>
                  </a:lnTo>
                  <a:lnTo>
                    <a:pt x="242335" y="274267"/>
                  </a:lnTo>
                  <a:lnTo>
                    <a:pt x="247587" y="295088"/>
                  </a:lnTo>
                  <a:lnTo>
                    <a:pt x="252896" y="266415"/>
                  </a:lnTo>
                  <a:lnTo>
                    <a:pt x="258205" y="235409"/>
                  </a:lnTo>
                  <a:lnTo>
                    <a:pt x="263398" y="271957"/>
                  </a:lnTo>
                  <a:lnTo>
                    <a:pt x="268651" y="259826"/>
                  </a:lnTo>
                  <a:lnTo>
                    <a:pt x="273955" y="305230"/>
                  </a:lnTo>
                  <a:lnTo>
                    <a:pt x="279263" y="362464"/>
                  </a:lnTo>
                  <a:lnTo>
                    <a:pt x="284456" y="368839"/>
                  </a:lnTo>
                  <a:lnTo>
                    <a:pt x="289708" y="396304"/>
                  </a:lnTo>
                  <a:lnTo>
                    <a:pt x="295016" y="413128"/>
                  </a:lnTo>
                  <a:lnTo>
                    <a:pt x="300324" y="398007"/>
                  </a:lnTo>
                  <a:lnTo>
                    <a:pt x="305517" y="359213"/>
                  </a:lnTo>
                  <a:lnTo>
                    <a:pt x="310766" y="327229"/>
                  </a:lnTo>
                  <a:lnTo>
                    <a:pt x="321386" y="262199"/>
                  </a:lnTo>
                  <a:lnTo>
                    <a:pt x="337195" y="227858"/>
                  </a:lnTo>
                  <a:lnTo>
                    <a:pt x="342503" y="221416"/>
                  </a:lnTo>
                  <a:lnTo>
                    <a:pt x="347696" y="217184"/>
                  </a:lnTo>
                  <a:lnTo>
                    <a:pt x="352948" y="196872"/>
                  </a:lnTo>
                  <a:lnTo>
                    <a:pt x="358256" y="196062"/>
                  </a:lnTo>
                  <a:lnTo>
                    <a:pt x="363564" y="190505"/>
                  </a:lnTo>
                  <a:lnTo>
                    <a:pt x="368753" y="197027"/>
                  </a:lnTo>
                  <a:lnTo>
                    <a:pt x="374006" y="190882"/>
                  </a:lnTo>
                  <a:lnTo>
                    <a:pt x="379314" y="195236"/>
                  </a:lnTo>
                  <a:lnTo>
                    <a:pt x="384626" y="194387"/>
                  </a:lnTo>
                  <a:lnTo>
                    <a:pt x="389819" y="185209"/>
                  </a:lnTo>
                  <a:lnTo>
                    <a:pt x="395067" y="181299"/>
                  </a:lnTo>
                  <a:lnTo>
                    <a:pt x="400379" y="156283"/>
                  </a:lnTo>
                  <a:lnTo>
                    <a:pt x="405683" y="161145"/>
                  </a:lnTo>
                  <a:lnTo>
                    <a:pt x="410936" y="146120"/>
                  </a:lnTo>
                  <a:lnTo>
                    <a:pt x="416184" y="149248"/>
                  </a:lnTo>
                  <a:lnTo>
                    <a:pt x="421492" y="133767"/>
                  </a:lnTo>
                  <a:lnTo>
                    <a:pt x="426804" y="126137"/>
                  </a:lnTo>
                  <a:lnTo>
                    <a:pt x="431997" y="124831"/>
                  </a:lnTo>
                  <a:lnTo>
                    <a:pt x="437246" y="124081"/>
                  </a:lnTo>
                  <a:lnTo>
                    <a:pt x="442554" y="136959"/>
                  </a:lnTo>
                  <a:lnTo>
                    <a:pt x="447862" y="127432"/>
                  </a:lnTo>
                  <a:lnTo>
                    <a:pt x="453055" y="136149"/>
                  </a:lnTo>
                  <a:lnTo>
                    <a:pt x="458308" y="152301"/>
                  </a:lnTo>
                  <a:lnTo>
                    <a:pt x="463616" y="193148"/>
                  </a:lnTo>
                  <a:lnTo>
                    <a:pt x="468928" y="222781"/>
                  </a:lnTo>
                  <a:lnTo>
                    <a:pt x="474117" y="221063"/>
                  </a:lnTo>
                  <a:lnTo>
                    <a:pt x="479369" y="226207"/>
                  </a:lnTo>
                  <a:lnTo>
                    <a:pt x="484677" y="235278"/>
                  </a:lnTo>
                  <a:lnTo>
                    <a:pt x="489985" y="223158"/>
                  </a:lnTo>
                  <a:lnTo>
                    <a:pt x="495238" y="213846"/>
                  </a:lnTo>
                  <a:lnTo>
                    <a:pt x="500486" y="206931"/>
                  </a:lnTo>
                  <a:lnTo>
                    <a:pt x="505794" y="198646"/>
                  </a:lnTo>
                  <a:lnTo>
                    <a:pt x="511102" y="212278"/>
                  </a:lnTo>
                  <a:lnTo>
                    <a:pt x="516295" y="215501"/>
                  </a:lnTo>
                  <a:lnTo>
                    <a:pt x="521548" y="221348"/>
                  </a:lnTo>
                  <a:lnTo>
                    <a:pt x="526856" y="205180"/>
                  </a:lnTo>
                  <a:lnTo>
                    <a:pt x="532164" y="198710"/>
                  </a:lnTo>
                  <a:lnTo>
                    <a:pt x="537353" y="182665"/>
                  </a:lnTo>
                  <a:lnTo>
                    <a:pt x="542605" y="185824"/>
                  </a:lnTo>
                  <a:lnTo>
                    <a:pt x="547913" y="174987"/>
                  </a:lnTo>
                  <a:lnTo>
                    <a:pt x="553221" y="183907"/>
                  </a:lnTo>
                  <a:lnTo>
                    <a:pt x="558418" y="194240"/>
                  </a:lnTo>
                  <a:lnTo>
                    <a:pt x="563667" y="190751"/>
                  </a:lnTo>
                  <a:lnTo>
                    <a:pt x="568975" y="191549"/>
                  </a:lnTo>
                  <a:lnTo>
                    <a:pt x="574283" y="190600"/>
                  </a:lnTo>
                  <a:lnTo>
                    <a:pt x="579531" y="166798"/>
                  </a:lnTo>
                  <a:lnTo>
                    <a:pt x="584784" y="162154"/>
                  </a:lnTo>
                  <a:lnTo>
                    <a:pt x="590096" y="153988"/>
                  </a:lnTo>
                  <a:lnTo>
                    <a:pt x="595404" y="155620"/>
                  </a:lnTo>
                  <a:lnTo>
                    <a:pt x="600593" y="131969"/>
                  </a:lnTo>
                  <a:lnTo>
                    <a:pt x="605845" y="118512"/>
                  </a:lnTo>
                  <a:lnTo>
                    <a:pt x="611153" y="114824"/>
                  </a:lnTo>
                  <a:lnTo>
                    <a:pt x="616461" y="107627"/>
                  </a:lnTo>
                  <a:lnTo>
                    <a:pt x="621654" y="102264"/>
                  </a:lnTo>
                  <a:lnTo>
                    <a:pt x="626907" y="88760"/>
                  </a:lnTo>
                  <a:lnTo>
                    <a:pt x="632215" y="66240"/>
                  </a:lnTo>
                  <a:lnTo>
                    <a:pt x="637519" y="60429"/>
                  </a:lnTo>
                  <a:lnTo>
                    <a:pt x="642712" y="57328"/>
                  </a:lnTo>
                  <a:lnTo>
                    <a:pt x="647964" y="42081"/>
                  </a:lnTo>
                  <a:lnTo>
                    <a:pt x="653276" y="18903"/>
                  </a:lnTo>
                  <a:lnTo>
                    <a:pt x="658584" y="27576"/>
                  </a:lnTo>
                  <a:lnTo>
                    <a:pt x="663833" y="0"/>
                  </a:lnTo>
                  <a:lnTo>
                    <a:pt x="669081" y="15322"/>
                  </a:lnTo>
                  <a:lnTo>
                    <a:pt x="674389" y="18236"/>
                  </a:lnTo>
                  <a:lnTo>
                    <a:pt x="679701" y="44237"/>
                  </a:lnTo>
                  <a:lnTo>
                    <a:pt x="684894" y="46476"/>
                  </a:lnTo>
                  <a:lnTo>
                    <a:pt x="690147" y="74402"/>
                  </a:lnTo>
                  <a:lnTo>
                    <a:pt x="695455" y="85263"/>
                  </a:lnTo>
                  <a:lnTo>
                    <a:pt x="700763" y="82333"/>
                  </a:lnTo>
                  <a:lnTo>
                    <a:pt x="705952" y="84719"/>
                  </a:lnTo>
                  <a:lnTo>
                    <a:pt x="711204" y="92412"/>
                  </a:lnTo>
                  <a:lnTo>
                    <a:pt x="716512" y="106956"/>
                  </a:lnTo>
                  <a:lnTo>
                    <a:pt x="721820" y="111815"/>
                  </a:lnTo>
                  <a:lnTo>
                    <a:pt x="727013" y="107262"/>
                  </a:lnTo>
                  <a:lnTo>
                    <a:pt x="732266" y="83484"/>
                  </a:lnTo>
                  <a:lnTo>
                    <a:pt x="737570" y="72437"/>
                  </a:lnTo>
                  <a:lnTo>
                    <a:pt x="742882" y="75890"/>
                  </a:lnTo>
                  <a:lnTo>
                    <a:pt x="748134" y="74199"/>
                  </a:lnTo>
                  <a:lnTo>
                    <a:pt x="753383" y="68447"/>
                  </a:lnTo>
                  <a:lnTo>
                    <a:pt x="758691" y="60687"/>
                  </a:lnTo>
                  <a:lnTo>
                    <a:pt x="764003" y="50711"/>
                  </a:lnTo>
                  <a:lnTo>
                    <a:pt x="769192" y="56324"/>
                  </a:lnTo>
                  <a:lnTo>
                    <a:pt x="774445" y="54458"/>
                  </a:lnTo>
                  <a:lnTo>
                    <a:pt x="779753" y="58039"/>
                  </a:lnTo>
                  <a:lnTo>
                    <a:pt x="785061" y="42153"/>
                  </a:lnTo>
                  <a:lnTo>
                    <a:pt x="790254" y="53807"/>
                  </a:lnTo>
                  <a:lnTo>
                    <a:pt x="795506" y="67852"/>
                  </a:lnTo>
                  <a:lnTo>
                    <a:pt x="800810" y="64537"/>
                  </a:lnTo>
                  <a:lnTo>
                    <a:pt x="806118" y="74989"/>
                  </a:lnTo>
                  <a:lnTo>
                    <a:pt x="811315" y="76799"/>
                  </a:lnTo>
                  <a:lnTo>
                    <a:pt x="816564" y="79519"/>
                  </a:lnTo>
                  <a:lnTo>
                    <a:pt x="821872" y="82051"/>
                  </a:lnTo>
                  <a:lnTo>
                    <a:pt x="827184" y="110156"/>
                  </a:lnTo>
                  <a:lnTo>
                    <a:pt x="832428" y="113621"/>
                  </a:lnTo>
                  <a:lnTo>
                    <a:pt x="837681" y="144747"/>
                  </a:lnTo>
                  <a:lnTo>
                    <a:pt x="842989" y="218129"/>
                  </a:lnTo>
                  <a:lnTo>
                    <a:pt x="848297" y="265466"/>
                  </a:lnTo>
                  <a:lnTo>
                    <a:pt x="853494" y="287557"/>
                  </a:lnTo>
                  <a:lnTo>
                    <a:pt x="858742" y="296298"/>
                  </a:lnTo>
                  <a:lnTo>
                    <a:pt x="864054" y="287391"/>
                  </a:lnTo>
                  <a:lnTo>
                    <a:pt x="869358" y="292662"/>
                  </a:lnTo>
                  <a:lnTo>
                    <a:pt x="874551" y="286259"/>
                  </a:lnTo>
                  <a:lnTo>
                    <a:pt x="879804" y="284703"/>
                  </a:lnTo>
                  <a:lnTo>
                    <a:pt x="885112" y="289490"/>
                  </a:lnTo>
                  <a:lnTo>
                    <a:pt x="890420" y="313391"/>
                  </a:lnTo>
                  <a:lnTo>
                    <a:pt x="895617" y="314213"/>
                  </a:lnTo>
                  <a:lnTo>
                    <a:pt x="900861" y="333017"/>
                  </a:lnTo>
                  <a:lnTo>
                    <a:pt x="906173" y="322776"/>
                  </a:lnTo>
                  <a:lnTo>
                    <a:pt x="911477" y="320104"/>
                  </a:lnTo>
                  <a:lnTo>
                    <a:pt x="916730" y="326487"/>
                  </a:lnTo>
                  <a:lnTo>
                    <a:pt x="921982" y="339916"/>
                  </a:lnTo>
                  <a:lnTo>
                    <a:pt x="927290" y="354985"/>
                  </a:lnTo>
                  <a:lnTo>
                    <a:pt x="932598" y="351071"/>
                  </a:lnTo>
                  <a:lnTo>
                    <a:pt x="937791" y="365393"/>
                  </a:lnTo>
                  <a:lnTo>
                    <a:pt x="943040" y="363377"/>
                  </a:lnTo>
                  <a:lnTo>
                    <a:pt x="948352" y="363373"/>
                  </a:lnTo>
                  <a:lnTo>
                    <a:pt x="953660" y="390029"/>
                  </a:lnTo>
                  <a:lnTo>
                    <a:pt x="958853" y="375746"/>
                  </a:lnTo>
                  <a:lnTo>
                    <a:pt x="964101" y="364425"/>
                  </a:lnTo>
                  <a:lnTo>
                    <a:pt x="969409" y="370982"/>
                  </a:lnTo>
                  <a:lnTo>
                    <a:pt x="974717" y="368426"/>
                  </a:lnTo>
                  <a:lnTo>
                    <a:pt x="979910" y="371697"/>
                  </a:lnTo>
                  <a:lnTo>
                    <a:pt x="985163" y="381403"/>
                  </a:lnTo>
                  <a:lnTo>
                    <a:pt x="990471" y="395554"/>
                  </a:lnTo>
                  <a:lnTo>
                    <a:pt x="995779" y="398603"/>
                  </a:lnTo>
                  <a:lnTo>
                    <a:pt x="1001031" y="408829"/>
                  </a:lnTo>
                  <a:lnTo>
                    <a:pt x="1006280" y="411575"/>
                  </a:lnTo>
                  <a:lnTo>
                    <a:pt x="1011588" y="416930"/>
                  </a:lnTo>
                  <a:lnTo>
                    <a:pt x="1016900" y="422913"/>
                  </a:lnTo>
                  <a:lnTo>
                    <a:pt x="1022093" y="426692"/>
                  </a:lnTo>
                  <a:lnTo>
                    <a:pt x="1027341" y="426489"/>
                  </a:lnTo>
                  <a:lnTo>
                    <a:pt x="1032649" y="420757"/>
                  </a:lnTo>
                  <a:lnTo>
                    <a:pt x="1037957" y="419463"/>
                  </a:lnTo>
                  <a:lnTo>
                    <a:pt x="1043150" y="416391"/>
                  </a:lnTo>
                  <a:lnTo>
                    <a:pt x="1048403" y="422123"/>
                  </a:lnTo>
                  <a:lnTo>
                    <a:pt x="1053711" y="434341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01304" y="1565168"/>
              <a:ext cx="1054100" cy="185420"/>
            </a:xfrm>
            <a:custGeom>
              <a:avLst/>
              <a:gdLst/>
              <a:ahLst/>
              <a:cxnLst/>
              <a:rect l="l" t="t" r="r" b="b"/>
              <a:pathLst>
                <a:path w="1054100" h="185419">
                  <a:moveTo>
                    <a:pt x="0" y="42780"/>
                  </a:moveTo>
                  <a:lnTo>
                    <a:pt x="0" y="42780"/>
                  </a:lnTo>
                  <a:lnTo>
                    <a:pt x="36812" y="42780"/>
                  </a:lnTo>
                  <a:lnTo>
                    <a:pt x="42117" y="173114"/>
                  </a:lnTo>
                  <a:lnTo>
                    <a:pt x="47426" y="104686"/>
                  </a:lnTo>
                  <a:lnTo>
                    <a:pt x="52621" y="96330"/>
                  </a:lnTo>
                  <a:lnTo>
                    <a:pt x="57871" y="71972"/>
                  </a:lnTo>
                  <a:lnTo>
                    <a:pt x="63180" y="111065"/>
                  </a:lnTo>
                  <a:lnTo>
                    <a:pt x="68489" y="133295"/>
                  </a:lnTo>
                  <a:lnTo>
                    <a:pt x="73737" y="90697"/>
                  </a:lnTo>
                  <a:lnTo>
                    <a:pt x="78989" y="104900"/>
                  </a:lnTo>
                  <a:lnTo>
                    <a:pt x="84296" y="124002"/>
                  </a:lnTo>
                  <a:lnTo>
                    <a:pt x="89606" y="80245"/>
                  </a:lnTo>
                  <a:lnTo>
                    <a:pt x="94800" y="19593"/>
                  </a:lnTo>
                  <a:lnTo>
                    <a:pt x="100050" y="50918"/>
                  </a:lnTo>
                  <a:lnTo>
                    <a:pt x="105357" y="6200"/>
                  </a:lnTo>
                  <a:lnTo>
                    <a:pt x="110664" y="33166"/>
                  </a:lnTo>
                  <a:lnTo>
                    <a:pt x="115859" y="5085"/>
                  </a:lnTo>
                  <a:lnTo>
                    <a:pt x="121109" y="56042"/>
                  </a:lnTo>
                  <a:lnTo>
                    <a:pt x="126418" y="100684"/>
                  </a:lnTo>
                  <a:lnTo>
                    <a:pt x="131727" y="178250"/>
                  </a:lnTo>
                  <a:lnTo>
                    <a:pt x="136918" y="185082"/>
                  </a:lnTo>
                  <a:lnTo>
                    <a:pt x="142169" y="155457"/>
                  </a:lnTo>
                  <a:lnTo>
                    <a:pt x="147477" y="146097"/>
                  </a:lnTo>
                  <a:lnTo>
                    <a:pt x="152786" y="95190"/>
                  </a:lnTo>
                  <a:lnTo>
                    <a:pt x="158038" y="105317"/>
                  </a:lnTo>
                  <a:lnTo>
                    <a:pt x="163288" y="107401"/>
                  </a:lnTo>
                  <a:lnTo>
                    <a:pt x="168598" y="95667"/>
                  </a:lnTo>
                  <a:lnTo>
                    <a:pt x="173904" y="109922"/>
                  </a:lnTo>
                  <a:lnTo>
                    <a:pt x="179097" y="111688"/>
                  </a:lnTo>
                  <a:lnTo>
                    <a:pt x="184349" y="60060"/>
                  </a:lnTo>
                  <a:lnTo>
                    <a:pt x="189656" y="51767"/>
                  </a:lnTo>
                  <a:lnTo>
                    <a:pt x="194966" y="154905"/>
                  </a:lnTo>
                  <a:lnTo>
                    <a:pt x="200160" y="83746"/>
                  </a:lnTo>
                  <a:lnTo>
                    <a:pt x="205407" y="93781"/>
                  </a:lnTo>
                  <a:lnTo>
                    <a:pt x="210717" y="64895"/>
                  </a:lnTo>
                  <a:lnTo>
                    <a:pt x="216024" y="48107"/>
                  </a:lnTo>
                  <a:lnTo>
                    <a:pt x="221219" y="62981"/>
                  </a:lnTo>
                  <a:lnTo>
                    <a:pt x="226471" y="51608"/>
                  </a:lnTo>
                  <a:lnTo>
                    <a:pt x="231779" y="64351"/>
                  </a:lnTo>
                  <a:lnTo>
                    <a:pt x="237088" y="18942"/>
                  </a:lnTo>
                  <a:lnTo>
                    <a:pt x="242335" y="87509"/>
                  </a:lnTo>
                  <a:lnTo>
                    <a:pt x="247587" y="137328"/>
                  </a:lnTo>
                  <a:lnTo>
                    <a:pt x="252896" y="131179"/>
                  </a:lnTo>
                  <a:lnTo>
                    <a:pt x="258205" y="42522"/>
                  </a:lnTo>
                  <a:lnTo>
                    <a:pt x="263398" y="98767"/>
                  </a:lnTo>
                  <a:lnTo>
                    <a:pt x="268651" y="62294"/>
                  </a:lnTo>
                  <a:lnTo>
                    <a:pt x="273955" y="62390"/>
                  </a:lnTo>
                  <a:lnTo>
                    <a:pt x="279263" y="139900"/>
                  </a:lnTo>
                  <a:lnTo>
                    <a:pt x="284456" y="117071"/>
                  </a:lnTo>
                  <a:lnTo>
                    <a:pt x="289708" y="133108"/>
                  </a:lnTo>
                  <a:lnTo>
                    <a:pt x="295016" y="172145"/>
                  </a:lnTo>
                  <a:lnTo>
                    <a:pt x="300324" y="181863"/>
                  </a:lnTo>
                  <a:lnTo>
                    <a:pt x="305517" y="160038"/>
                  </a:lnTo>
                  <a:lnTo>
                    <a:pt x="310766" y="138812"/>
                  </a:lnTo>
                  <a:lnTo>
                    <a:pt x="316078" y="116837"/>
                  </a:lnTo>
                  <a:lnTo>
                    <a:pt x="321386" y="113451"/>
                  </a:lnTo>
                  <a:lnTo>
                    <a:pt x="326638" y="93297"/>
                  </a:lnTo>
                  <a:lnTo>
                    <a:pt x="331887" y="88299"/>
                  </a:lnTo>
                  <a:lnTo>
                    <a:pt x="337195" y="94790"/>
                  </a:lnTo>
                  <a:lnTo>
                    <a:pt x="342503" y="88922"/>
                  </a:lnTo>
                  <a:lnTo>
                    <a:pt x="347696" y="110688"/>
                  </a:lnTo>
                  <a:lnTo>
                    <a:pt x="352948" y="81305"/>
                  </a:lnTo>
                  <a:lnTo>
                    <a:pt x="358256" y="79197"/>
                  </a:lnTo>
                  <a:lnTo>
                    <a:pt x="363564" y="75763"/>
                  </a:lnTo>
                  <a:lnTo>
                    <a:pt x="368753" y="87680"/>
                  </a:lnTo>
                  <a:lnTo>
                    <a:pt x="374006" y="75140"/>
                  </a:lnTo>
                  <a:lnTo>
                    <a:pt x="379314" y="68908"/>
                  </a:lnTo>
                  <a:lnTo>
                    <a:pt x="384626" y="59805"/>
                  </a:lnTo>
                  <a:lnTo>
                    <a:pt x="389819" y="49334"/>
                  </a:lnTo>
                  <a:lnTo>
                    <a:pt x="395067" y="82853"/>
                  </a:lnTo>
                  <a:lnTo>
                    <a:pt x="400379" y="49616"/>
                  </a:lnTo>
                  <a:lnTo>
                    <a:pt x="405683" y="67697"/>
                  </a:lnTo>
                  <a:lnTo>
                    <a:pt x="410936" y="49230"/>
                  </a:lnTo>
                  <a:lnTo>
                    <a:pt x="416184" y="70238"/>
                  </a:lnTo>
                  <a:lnTo>
                    <a:pt x="421492" y="71123"/>
                  </a:lnTo>
                  <a:lnTo>
                    <a:pt x="426804" y="63283"/>
                  </a:lnTo>
                  <a:lnTo>
                    <a:pt x="431997" y="59325"/>
                  </a:lnTo>
                  <a:lnTo>
                    <a:pt x="437246" y="42149"/>
                  </a:lnTo>
                  <a:lnTo>
                    <a:pt x="442554" y="67070"/>
                  </a:lnTo>
                  <a:lnTo>
                    <a:pt x="447862" y="50044"/>
                  </a:lnTo>
                  <a:lnTo>
                    <a:pt x="453055" y="41430"/>
                  </a:lnTo>
                  <a:lnTo>
                    <a:pt x="458308" y="14556"/>
                  </a:lnTo>
                  <a:lnTo>
                    <a:pt x="463616" y="33777"/>
                  </a:lnTo>
                  <a:lnTo>
                    <a:pt x="468928" y="82662"/>
                  </a:lnTo>
                  <a:lnTo>
                    <a:pt x="474117" y="79923"/>
                  </a:lnTo>
                  <a:lnTo>
                    <a:pt x="479369" y="76613"/>
                  </a:lnTo>
                  <a:lnTo>
                    <a:pt x="484677" y="112514"/>
                  </a:lnTo>
                  <a:lnTo>
                    <a:pt x="489985" y="120012"/>
                  </a:lnTo>
                  <a:lnTo>
                    <a:pt x="495238" y="131766"/>
                  </a:lnTo>
                  <a:lnTo>
                    <a:pt x="500486" y="121207"/>
                  </a:lnTo>
                  <a:lnTo>
                    <a:pt x="505794" y="67768"/>
                  </a:lnTo>
                  <a:lnTo>
                    <a:pt x="511102" y="65287"/>
                  </a:lnTo>
                  <a:lnTo>
                    <a:pt x="516295" y="49012"/>
                  </a:lnTo>
                  <a:lnTo>
                    <a:pt x="521548" y="78625"/>
                  </a:lnTo>
                  <a:lnTo>
                    <a:pt x="526856" y="74493"/>
                  </a:lnTo>
                  <a:lnTo>
                    <a:pt x="532164" y="81472"/>
                  </a:lnTo>
                  <a:lnTo>
                    <a:pt x="537353" y="52672"/>
                  </a:lnTo>
                  <a:lnTo>
                    <a:pt x="542605" y="61108"/>
                  </a:lnTo>
                  <a:lnTo>
                    <a:pt x="547913" y="37258"/>
                  </a:lnTo>
                  <a:lnTo>
                    <a:pt x="553221" y="37941"/>
                  </a:lnTo>
                  <a:lnTo>
                    <a:pt x="558418" y="53704"/>
                  </a:lnTo>
                  <a:lnTo>
                    <a:pt x="563667" y="47651"/>
                  </a:lnTo>
                  <a:lnTo>
                    <a:pt x="568975" y="57432"/>
                  </a:lnTo>
                  <a:lnTo>
                    <a:pt x="574283" y="82932"/>
                  </a:lnTo>
                  <a:lnTo>
                    <a:pt x="579531" y="61437"/>
                  </a:lnTo>
                  <a:lnTo>
                    <a:pt x="584784" y="69678"/>
                  </a:lnTo>
                  <a:lnTo>
                    <a:pt x="590096" y="56777"/>
                  </a:lnTo>
                  <a:lnTo>
                    <a:pt x="595404" y="75426"/>
                  </a:lnTo>
                  <a:lnTo>
                    <a:pt x="600593" y="61628"/>
                  </a:lnTo>
                  <a:lnTo>
                    <a:pt x="605845" y="49885"/>
                  </a:lnTo>
                  <a:lnTo>
                    <a:pt x="611153" y="51660"/>
                  </a:lnTo>
                  <a:lnTo>
                    <a:pt x="616461" y="44876"/>
                  </a:lnTo>
                  <a:lnTo>
                    <a:pt x="621654" y="62005"/>
                  </a:lnTo>
                  <a:lnTo>
                    <a:pt x="626907" y="81245"/>
                  </a:lnTo>
                  <a:lnTo>
                    <a:pt x="632215" y="54724"/>
                  </a:lnTo>
                  <a:lnTo>
                    <a:pt x="637519" y="53343"/>
                  </a:lnTo>
                  <a:lnTo>
                    <a:pt x="642712" y="64398"/>
                  </a:lnTo>
                  <a:lnTo>
                    <a:pt x="647964" y="67749"/>
                  </a:lnTo>
                  <a:lnTo>
                    <a:pt x="653276" y="27652"/>
                  </a:lnTo>
                  <a:lnTo>
                    <a:pt x="658584" y="70170"/>
                  </a:lnTo>
                  <a:lnTo>
                    <a:pt x="663833" y="19494"/>
                  </a:lnTo>
                  <a:lnTo>
                    <a:pt x="669081" y="31911"/>
                  </a:lnTo>
                  <a:lnTo>
                    <a:pt x="674389" y="11047"/>
                  </a:lnTo>
                  <a:lnTo>
                    <a:pt x="679701" y="38771"/>
                  </a:lnTo>
                  <a:lnTo>
                    <a:pt x="684894" y="13353"/>
                  </a:lnTo>
                  <a:lnTo>
                    <a:pt x="690147" y="55887"/>
                  </a:lnTo>
                  <a:lnTo>
                    <a:pt x="695455" y="83917"/>
                  </a:lnTo>
                  <a:lnTo>
                    <a:pt x="700763" y="84286"/>
                  </a:lnTo>
                  <a:lnTo>
                    <a:pt x="705952" y="70567"/>
                  </a:lnTo>
                  <a:lnTo>
                    <a:pt x="711204" y="39517"/>
                  </a:lnTo>
                  <a:lnTo>
                    <a:pt x="716512" y="44018"/>
                  </a:lnTo>
                  <a:lnTo>
                    <a:pt x="721820" y="67129"/>
                  </a:lnTo>
                  <a:lnTo>
                    <a:pt x="727013" y="103209"/>
                  </a:lnTo>
                  <a:lnTo>
                    <a:pt x="732266" y="87589"/>
                  </a:lnTo>
                  <a:lnTo>
                    <a:pt x="737570" y="56336"/>
                  </a:lnTo>
                  <a:lnTo>
                    <a:pt x="742882" y="54923"/>
                  </a:lnTo>
                  <a:lnTo>
                    <a:pt x="748134" y="54712"/>
                  </a:lnTo>
                  <a:lnTo>
                    <a:pt x="753383" y="56971"/>
                  </a:lnTo>
                  <a:lnTo>
                    <a:pt x="758691" y="57106"/>
                  </a:lnTo>
                  <a:lnTo>
                    <a:pt x="764003" y="34424"/>
                  </a:lnTo>
                  <a:lnTo>
                    <a:pt x="769192" y="40474"/>
                  </a:lnTo>
                  <a:lnTo>
                    <a:pt x="774445" y="31074"/>
                  </a:lnTo>
                  <a:lnTo>
                    <a:pt x="779753" y="49719"/>
                  </a:lnTo>
                  <a:lnTo>
                    <a:pt x="785061" y="18990"/>
                  </a:lnTo>
                  <a:lnTo>
                    <a:pt x="790254" y="14735"/>
                  </a:lnTo>
                  <a:lnTo>
                    <a:pt x="795506" y="27584"/>
                  </a:lnTo>
                  <a:lnTo>
                    <a:pt x="800810" y="14417"/>
                  </a:lnTo>
                  <a:lnTo>
                    <a:pt x="806118" y="26362"/>
                  </a:lnTo>
                  <a:lnTo>
                    <a:pt x="811315" y="31296"/>
                  </a:lnTo>
                  <a:lnTo>
                    <a:pt x="816564" y="41077"/>
                  </a:lnTo>
                  <a:lnTo>
                    <a:pt x="821872" y="15616"/>
                  </a:lnTo>
                  <a:lnTo>
                    <a:pt x="827184" y="50715"/>
                  </a:lnTo>
                  <a:lnTo>
                    <a:pt x="832428" y="38580"/>
                  </a:lnTo>
                  <a:lnTo>
                    <a:pt x="837681" y="7046"/>
                  </a:lnTo>
                  <a:lnTo>
                    <a:pt x="842989" y="64676"/>
                  </a:lnTo>
                  <a:lnTo>
                    <a:pt x="848297" y="122144"/>
                  </a:lnTo>
                  <a:lnTo>
                    <a:pt x="853494" y="148740"/>
                  </a:lnTo>
                  <a:lnTo>
                    <a:pt x="858742" y="181208"/>
                  </a:lnTo>
                  <a:lnTo>
                    <a:pt x="864054" y="139717"/>
                  </a:lnTo>
                  <a:lnTo>
                    <a:pt x="869358" y="139737"/>
                  </a:lnTo>
                  <a:lnTo>
                    <a:pt x="874551" y="122061"/>
                  </a:lnTo>
                  <a:lnTo>
                    <a:pt x="879804" y="96778"/>
                  </a:lnTo>
                  <a:lnTo>
                    <a:pt x="885112" y="55622"/>
                  </a:lnTo>
                  <a:lnTo>
                    <a:pt x="890420" y="74624"/>
                  </a:lnTo>
                  <a:lnTo>
                    <a:pt x="895617" y="58928"/>
                  </a:lnTo>
                  <a:lnTo>
                    <a:pt x="900861" y="89585"/>
                  </a:lnTo>
                  <a:lnTo>
                    <a:pt x="906173" y="70194"/>
                  </a:lnTo>
                  <a:lnTo>
                    <a:pt x="911477" y="55701"/>
                  </a:lnTo>
                  <a:lnTo>
                    <a:pt x="916730" y="56304"/>
                  </a:lnTo>
                  <a:lnTo>
                    <a:pt x="921982" y="46805"/>
                  </a:lnTo>
                  <a:lnTo>
                    <a:pt x="927290" y="70023"/>
                  </a:lnTo>
                  <a:lnTo>
                    <a:pt x="932598" y="39414"/>
                  </a:lnTo>
                  <a:lnTo>
                    <a:pt x="937791" y="53530"/>
                  </a:lnTo>
                  <a:lnTo>
                    <a:pt x="943040" y="54907"/>
                  </a:lnTo>
                  <a:lnTo>
                    <a:pt x="948352" y="0"/>
                  </a:lnTo>
                  <a:lnTo>
                    <a:pt x="953660" y="45166"/>
                  </a:lnTo>
                  <a:lnTo>
                    <a:pt x="958853" y="46019"/>
                  </a:lnTo>
                  <a:lnTo>
                    <a:pt x="964101" y="22182"/>
                  </a:lnTo>
                  <a:lnTo>
                    <a:pt x="969409" y="44157"/>
                  </a:lnTo>
                  <a:lnTo>
                    <a:pt x="974717" y="31459"/>
                  </a:lnTo>
                  <a:lnTo>
                    <a:pt x="979910" y="18923"/>
                  </a:lnTo>
                  <a:lnTo>
                    <a:pt x="985163" y="8709"/>
                  </a:lnTo>
                  <a:lnTo>
                    <a:pt x="990471" y="16958"/>
                  </a:lnTo>
                  <a:lnTo>
                    <a:pt x="995779" y="17319"/>
                  </a:lnTo>
                  <a:lnTo>
                    <a:pt x="1001031" y="30815"/>
                  </a:lnTo>
                  <a:lnTo>
                    <a:pt x="1006280" y="32284"/>
                  </a:lnTo>
                  <a:lnTo>
                    <a:pt x="1011588" y="26965"/>
                  </a:lnTo>
                  <a:lnTo>
                    <a:pt x="1016900" y="17589"/>
                  </a:lnTo>
                  <a:lnTo>
                    <a:pt x="1022093" y="18744"/>
                  </a:lnTo>
                  <a:lnTo>
                    <a:pt x="1027341" y="25750"/>
                  </a:lnTo>
                  <a:lnTo>
                    <a:pt x="1032649" y="26675"/>
                  </a:lnTo>
                  <a:lnTo>
                    <a:pt x="1037957" y="32336"/>
                  </a:lnTo>
                  <a:lnTo>
                    <a:pt x="1043150" y="22094"/>
                  </a:lnTo>
                  <a:lnTo>
                    <a:pt x="1048403" y="11150"/>
                  </a:lnTo>
                  <a:lnTo>
                    <a:pt x="1053711" y="42780"/>
                  </a:lnTo>
                </a:path>
              </a:pathLst>
            </a:custGeom>
            <a:ln w="397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01304" y="1529465"/>
              <a:ext cx="1054100" cy="186690"/>
            </a:xfrm>
            <a:custGeom>
              <a:avLst/>
              <a:gdLst/>
              <a:ahLst/>
              <a:cxnLst/>
              <a:rect l="l" t="t" r="r" b="b"/>
              <a:pathLst>
                <a:path w="1054100" h="186689">
                  <a:moveTo>
                    <a:pt x="0" y="78482"/>
                  </a:moveTo>
                  <a:lnTo>
                    <a:pt x="5307" y="61338"/>
                  </a:lnTo>
                  <a:lnTo>
                    <a:pt x="10499" y="71929"/>
                  </a:lnTo>
                  <a:lnTo>
                    <a:pt x="15749" y="73477"/>
                  </a:lnTo>
                  <a:lnTo>
                    <a:pt x="21058" y="97505"/>
                  </a:lnTo>
                  <a:lnTo>
                    <a:pt x="26367" y="110160"/>
                  </a:lnTo>
                  <a:lnTo>
                    <a:pt x="31560" y="115031"/>
                  </a:lnTo>
                  <a:lnTo>
                    <a:pt x="36812" y="103003"/>
                  </a:lnTo>
                  <a:lnTo>
                    <a:pt x="42117" y="132028"/>
                  </a:lnTo>
                  <a:lnTo>
                    <a:pt x="47426" y="81749"/>
                  </a:lnTo>
                  <a:lnTo>
                    <a:pt x="52621" y="82555"/>
                  </a:lnTo>
                  <a:lnTo>
                    <a:pt x="57871" y="76990"/>
                  </a:lnTo>
                  <a:lnTo>
                    <a:pt x="63180" y="84099"/>
                  </a:lnTo>
                  <a:lnTo>
                    <a:pt x="68489" y="59329"/>
                  </a:lnTo>
                  <a:lnTo>
                    <a:pt x="73737" y="32264"/>
                  </a:lnTo>
                  <a:lnTo>
                    <a:pt x="78989" y="36135"/>
                  </a:lnTo>
                  <a:lnTo>
                    <a:pt x="84296" y="24111"/>
                  </a:lnTo>
                  <a:lnTo>
                    <a:pt x="89606" y="1714"/>
                  </a:lnTo>
                  <a:lnTo>
                    <a:pt x="94800" y="10098"/>
                  </a:lnTo>
                  <a:lnTo>
                    <a:pt x="100050" y="49322"/>
                  </a:lnTo>
                  <a:lnTo>
                    <a:pt x="105357" y="50286"/>
                  </a:lnTo>
                  <a:lnTo>
                    <a:pt x="110664" y="90316"/>
                  </a:lnTo>
                  <a:lnTo>
                    <a:pt x="115859" y="99906"/>
                  </a:lnTo>
                  <a:lnTo>
                    <a:pt x="121109" y="129682"/>
                  </a:lnTo>
                  <a:lnTo>
                    <a:pt x="126418" y="140861"/>
                  </a:lnTo>
                  <a:lnTo>
                    <a:pt x="131727" y="167342"/>
                  </a:lnTo>
                  <a:lnTo>
                    <a:pt x="136918" y="148959"/>
                  </a:lnTo>
                  <a:lnTo>
                    <a:pt x="142169" y="112621"/>
                  </a:lnTo>
                  <a:lnTo>
                    <a:pt x="147477" y="89955"/>
                  </a:lnTo>
                  <a:lnTo>
                    <a:pt x="152786" y="54395"/>
                  </a:lnTo>
                  <a:lnTo>
                    <a:pt x="158038" y="55280"/>
                  </a:lnTo>
                  <a:lnTo>
                    <a:pt x="163288" y="59127"/>
                  </a:lnTo>
                  <a:lnTo>
                    <a:pt x="168598" y="61624"/>
                  </a:lnTo>
                  <a:lnTo>
                    <a:pt x="173904" y="53851"/>
                  </a:lnTo>
                  <a:lnTo>
                    <a:pt x="179097" y="35607"/>
                  </a:lnTo>
                  <a:lnTo>
                    <a:pt x="184349" y="23357"/>
                  </a:lnTo>
                  <a:lnTo>
                    <a:pt x="189656" y="48714"/>
                  </a:lnTo>
                  <a:lnTo>
                    <a:pt x="194966" y="62679"/>
                  </a:lnTo>
                  <a:lnTo>
                    <a:pt x="200160" y="6454"/>
                  </a:lnTo>
                  <a:lnTo>
                    <a:pt x="205407" y="15842"/>
                  </a:lnTo>
                  <a:lnTo>
                    <a:pt x="210717" y="16080"/>
                  </a:lnTo>
                  <a:lnTo>
                    <a:pt x="216024" y="40485"/>
                  </a:lnTo>
                  <a:lnTo>
                    <a:pt x="221219" y="61604"/>
                  </a:lnTo>
                  <a:lnTo>
                    <a:pt x="226471" y="67237"/>
                  </a:lnTo>
                  <a:lnTo>
                    <a:pt x="231779" y="78987"/>
                  </a:lnTo>
                  <a:lnTo>
                    <a:pt x="237088" y="87085"/>
                  </a:lnTo>
                  <a:lnTo>
                    <a:pt x="242335" y="142333"/>
                  </a:lnTo>
                  <a:lnTo>
                    <a:pt x="247587" y="147057"/>
                  </a:lnTo>
                  <a:lnTo>
                    <a:pt x="252896" y="110946"/>
                  </a:lnTo>
                  <a:lnTo>
                    <a:pt x="258205" y="77296"/>
                  </a:lnTo>
                  <a:lnTo>
                    <a:pt x="263398" y="104289"/>
                  </a:lnTo>
                  <a:lnTo>
                    <a:pt x="268651" y="86668"/>
                  </a:lnTo>
                  <a:lnTo>
                    <a:pt x="273955" y="118786"/>
                  </a:lnTo>
                  <a:lnTo>
                    <a:pt x="279263" y="153504"/>
                  </a:lnTo>
                  <a:lnTo>
                    <a:pt x="284456" y="141071"/>
                  </a:lnTo>
                  <a:lnTo>
                    <a:pt x="289708" y="147939"/>
                  </a:lnTo>
                  <a:lnTo>
                    <a:pt x="295016" y="146406"/>
                  </a:lnTo>
                  <a:lnTo>
                    <a:pt x="300324" y="120159"/>
                  </a:lnTo>
                  <a:lnTo>
                    <a:pt x="305517" y="76601"/>
                  </a:lnTo>
                  <a:lnTo>
                    <a:pt x="310766" y="48317"/>
                  </a:lnTo>
                  <a:lnTo>
                    <a:pt x="316078" y="23738"/>
                  </a:lnTo>
                  <a:lnTo>
                    <a:pt x="321386" y="7728"/>
                  </a:lnTo>
                  <a:lnTo>
                    <a:pt x="326638" y="0"/>
                  </a:lnTo>
                  <a:lnTo>
                    <a:pt x="331887" y="11214"/>
                  </a:lnTo>
                  <a:lnTo>
                    <a:pt x="337195" y="22940"/>
                  </a:lnTo>
                  <a:lnTo>
                    <a:pt x="342503" y="30399"/>
                  </a:lnTo>
                  <a:lnTo>
                    <a:pt x="347696" y="40156"/>
                  </a:lnTo>
                  <a:lnTo>
                    <a:pt x="352948" y="34571"/>
                  </a:lnTo>
                  <a:lnTo>
                    <a:pt x="358256" y="44459"/>
                  </a:lnTo>
                  <a:lnTo>
                    <a:pt x="363564" y="48556"/>
                  </a:lnTo>
                  <a:lnTo>
                    <a:pt x="368753" y="61473"/>
                  </a:lnTo>
                  <a:lnTo>
                    <a:pt x="374006" y="61060"/>
                  </a:lnTo>
                  <a:lnTo>
                    <a:pt x="379314" y="68848"/>
                  </a:lnTo>
                  <a:lnTo>
                    <a:pt x="384626" y="70674"/>
                  </a:lnTo>
                  <a:lnTo>
                    <a:pt x="389819" y="65780"/>
                  </a:lnTo>
                  <a:lnTo>
                    <a:pt x="395067" y="65565"/>
                  </a:lnTo>
                  <a:lnTo>
                    <a:pt x="400379" y="48508"/>
                  </a:lnTo>
                  <a:lnTo>
                    <a:pt x="405683" y="57900"/>
                  </a:lnTo>
                  <a:lnTo>
                    <a:pt x="410936" y="49635"/>
                  </a:lnTo>
                  <a:lnTo>
                    <a:pt x="416184" y="58309"/>
                  </a:lnTo>
                  <a:lnTo>
                    <a:pt x="421492" y="50140"/>
                  </a:lnTo>
                  <a:lnTo>
                    <a:pt x="426804" y="50449"/>
                  </a:lnTo>
                  <a:lnTo>
                    <a:pt x="431997" y="55010"/>
                  </a:lnTo>
                  <a:lnTo>
                    <a:pt x="437246" y="59821"/>
                  </a:lnTo>
                  <a:lnTo>
                    <a:pt x="442554" y="74227"/>
                  </a:lnTo>
                  <a:lnTo>
                    <a:pt x="447862" y="68030"/>
                  </a:lnTo>
                  <a:lnTo>
                    <a:pt x="453055" y="77498"/>
                  </a:lnTo>
                  <a:lnTo>
                    <a:pt x="458308" y="89903"/>
                  </a:lnTo>
                  <a:lnTo>
                    <a:pt x="463616" y="120131"/>
                  </a:lnTo>
                  <a:lnTo>
                    <a:pt x="468928" y="134525"/>
                  </a:lnTo>
                  <a:lnTo>
                    <a:pt x="474117" y="122180"/>
                  </a:lnTo>
                  <a:lnTo>
                    <a:pt x="479369" y="116023"/>
                  </a:lnTo>
                  <a:lnTo>
                    <a:pt x="484677" y="113574"/>
                  </a:lnTo>
                  <a:lnTo>
                    <a:pt x="489985" y="95107"/>
                  </a:lnTo>
                  <a:lnTo>
                    <a:pt x="495238" y="82059"/>
                  </a:lnTo>
                  <a:lnTo>
                    <a:pt x="500486" y="73516"/>
                  </a:lnTo>
                  <a:lnTo>
                    <a:pt x="505794" y="64787"/>
                  </a:lnTo>
                  <a:lnTo>
                    <a:pt x="511102" y="76117"/>
                  </a:lnTo>
                  <a:lnTo>
                    <a:pt x="516295" y="78475"/>
                  </a:lnTo>
                  <a:lnTo>
                    <a:pt x="521548" y="82881"/>
                  </a:lnTo>
                  <a:lnTo>
                    <a:pt x="526856" y="68531"/>
                  </a:lnTo>
                  <a:lnTo>
                    <a:pt x="532164" y="64898"/>
                  </a:lnTo>
                  <a:lnTo>
                    <a:pt x="537353" y="54804"/>
                  </a:lnTo>
                  <a:lnTo>
                    <a:pt x="542605" y="61612"/>
                  </a:lnTo>
                  <a:lnTo>
                    <a:pt x="547913" y="55891"/>
                  </a:lnTo>
                  <a:lnTo>
                    <a:pt x="553221" y="67098"/>
                  </a:lnTo>
                  <a:lnTo>
                    <a:pt x="558418" y="77220"/>
                  </a:lnTo>
                  <a:lnTo>
                    <a:pt x="563667" y="75013"/>
                  </a:lnTo>
                  <a:lnTo>
                    <a:pt x="568975" y="76986"/>
                  </a:lnTo>
                  <a:lnTo>
                    <a:pt x="574283" y="76466"/>
                  </a:lnTo>
                  <a:lnTo>
                    <a:pt x="579531" y="58297"/>
                  </a:lnTo>
                  <a:lnTo>
                    <a:pt x="584784" y="57690"/>
                  </a:lnTo>
                  <a:lnTo>
                    <a:pt x="590096" y="55233"/>
                  </a:lnTo>
                  <a:lnTo>
                    <a:pt x="595404" y="60437"/>
                  </a:lnTo>
                  <a:lnTo>
                    <a:pt x="600593" y="45440"/>
                  </a:lnTo>
                  <a:lnTo>
                    <a:pt x="605845" y="41593"/>
                  </a:lnTo>
                  <a:lnTo>
                    <a:pt x="611153" y="46261"/>
                  </a:lnTo>
                  <a:lnTo>
                    <a:pt x="616461" y="47321"/>
                  </a:lnTo>
                  <a:lnTo>
                    <a:pt x="621654" y="50036"/>
                  </a:lnTo>
                  <a:lnTo>
                    <a:pt x="626907" y="46162"/>
                  </a:lnTo>
                  <a:lnTo>
                    <a:pt x="632215" y="35710"/>
                  </a:lnTo>
                  <a:lnTo>
                    <a:pt x="637519" y="39727"/>
                  </a:lnTo>
                  <a:lnTo>
                    <a:pt x="642712" y="46349"/>
                  </a:lnTo>
                  <a:lnTo>
                    <a:pt x="647964" y="41863"/>
                  </a:lnTo>
                  <a:lnTo>
                    <a:pt x="653276" y="32026"/>
                  </a:lnTo>
                  <a:lnTo>
                    <a:pt x="658584" y="48425"/>
                  </a:lnTo>
                  <a:lnTo>
                    <a:pt x="663833" y="33959"/>
                  </a:lnTo>
                  <a:lnTo>
                    <a:pt x="669081" y="55943"/>
                  </a:lnTo>
                  <a:lnTo>
                    <a:pt x="674389" y="63878"/>
                  </a:lnTo>
                  <a:lnTo>
                    <a:pt x="679701" y="88256"/>
                  </a:lnTo>
                  <a:lnTo>
                    <a:pt x="684894" y="88466"/>
                  </a:lnTo>
                  <a:lnTo>
                    <a:pt x="690147" y="109263"/>
                  </a:lnTo>
                  <a:lnTo>
                    <a:pt x="695455" y="112172"/>
                  </a:lnTo>
                  <a:lnTo>
                    <a:pt x="700763" y="102721"/>
                  </a:lnTo>
                  <a:lnTo>
                    <a:pt x="705952" y="98791"/>
                  </a:lnTo>
                  <a:lnTo>
                    <a:pt x="711204" y="99033"/>
                  </a:lnTo>
                  <a:lnTo>
                    <a:pt x="716512" y="104678"/>
                  </a:lnTo>
                  <a:lnTo>
                    <a:pt x="721820" y="100609"/>
                  </a:lnTo>
                  <a:lnTo>
                    <a:pt x="727013" y="91880"/>
                  </a:lnTo>
                  <a:lnTo>
                    <a:pt x="732266" y="68400"/>
                  </a:lnTo>
                  <a:lnTo>
                    <a:pt x="737570" y="60155"/>
                  </a:lnTo>
                  <a:lnTo>
                    <a:pt x="742882" y="64577"/>
                  </a:lnTo>
                  <a:lnTo>
                    <a:pt x="748134" y="65391"/>
                  </a:lnTo>
                  <a:lnTo>
                    <a:pt x="753383" y="62481"/>
                  </a:lnTo>
                  <a:lnTo>
                    <a:pt x="758691" y="58980"/>
                  </a:lnTo>
                  <a:lnTo>
                    <a:pt x="764003" y="54971"/>
                  </a:lnTo>
                  <a:lnTo>
                    <a:pt x="769192" y="64053"/>
                  </a:lnTo>
                  <a:lnTo>
                    <a:pt x="774445" y="66133"/>
                  </a:lnTo>
                  <a:lnTo>
                    <a:pt x="779753" y="71643"/>
                  </a:lnTo>
                  <a:lnTo>
                    <a:pt x="785061" y="60476"/>
                  </a:lnTo>
                  <a:lnTo>
                    <a:pt x="790254" y="72893"/>
                  </a:lnTo>
                  <a:lnTo>
                    <a:pt x="795506" y="85072"/>
                  </a:lnTo>
                  <a:lnTo>
                    <a:pt x="800810" y="81642"/>
                  </a:lnTo>
                  <a:lnTo>
                    <a:pt x="806118" y="88990"/>
                  </a:lnTo>
                  <a:lnTo>
                    <a:pt x="811315" y="87831"/>
                  </a:lnTo>
                  <a:lnTo>
                    <a:pt x="816564" y="87382"/>
                  </a:lnTo>
                  <a:lnTo>
                    <a:pt x="821872" y="86656"/>
                  </a:lnTo>
                  <a:lnTo>
                    <a:pt x="827184" y="106651"/>
                  </a:lnTo>
                  <a:lnTo>
                    <a:pt x="832428" y="102439"/>
                  </a:lnTo>
                  <a:lnTo>
                    <a:pt x="837681" y="120715"/>
                  </a:lnTo>
                  <a:lnTo>
                    <a:pt x="842989" y="168013"/>
                  </a:lnTo>
                  <a:lnTo>
                    <a:pt x="848297" y="186408"/>
                  </a:lnTo>
                  <a:lnTo>
                    <a:pt x="853494" y="180656"/>
                  </a:lnTo>
                  <a:lnTo>
                    <a:pt x="858742" y="164738"/>
                  </a:lnTo>
                  <a:lnTo>
                    <a:pt x="864054" y="137431"/>
                  </a:lnTo>
                  <a:lnTo>
                    <a:pt x="869358" y="124526"/>
                  </a:lnTo>
                  <a:lnTo>
                    <a:pt x="874551" y="105928"/>
                  </a:lnTo>
                  <a:lnTo>
                    <a:pt x="879804" y="94833"/>
                  </a:lnTo>
                  <a:lnTo>
                    <a:pt x="885112" y="90542"/>
                  </a:lnTo>
                  <a:lnTo>
                    <a:pt x="890420" y="102685"/>
                  </a:lnTo>
                  <a:lnTo>
                    <a:pt x="895617" y="96762"/>
                  </a:lnTo>
                  <a:lnTo>
                    <a:pt x="900861" y="106921"/>
                  </a:lnTo>
                  <a:lnTo>
                    <a:pt x="906173" y="91705"/>
                  </a:lnTo>
                  <a:lnTo>
                    <a:pt x="911477" y="85318"/>
                  </a:lnTo>
                  <a:lnTo>
                    <a:pt x="916730" y="87200"/>
                  </a:lnTo>
                  <a:lnTo>
                    <a:pt x="921982" y="94595"/>
                  </a:lnTo>
                  <a:lnTo>
                    <a:pt x="927290" y="101963"/>
                  </a:lnTo>
                  <a:lnTo>
                    <a:pt x="932598" y="92721"/>
                  </a:lnTo>
                  <a:lnTo>
                    <a:pt x="937791" y="100037"/>
                  </a:lnTo>
                  <a:lnTo>
                    <a:pt x="943040" y="92729"/>
                  </a:lnTo>
                  <a:lnTo>
                    <a:pt x="948352" y="89093"/>
                  </a:lnTo>
                  <a:lnTo>
                    <a:pt x="953660" y="106008"/>
                  </a:lnTo>
                  <a:lnTo>
                    <a:pt x="958853" y="88454"/>
                  </a:lnTo>
                  <a:lnTo>
                    <a:pt x="964101" y="75644"/>
                  </a:lnTo>
                  <a:lnTo>
                    <a:pt x="969409" y="79729"/>
                  </a:lnTo>
                  <a:lnTo>
                    <a:pt x="974717" y="76537"/>
                  </a:lnTo>
                  <a:lnTo>
                    <a:pt x="979910" y="78054"/>
                  </a:lnTo>
                  <a:lnTo>
                    <a:pt x="985163" y="84981"/>
                  </a:lnTo>
                  <a:lnTo>
                    <a:pt x="990471" y="93884"/>
                  </a:lnTo>
                  <a:lnTo>
                    <a:pt x="995779" y="92253"/>
                  </a:lnTo>
                  <a:lnTo>
                    <a:pt x="1001031" y="96925"/>
                  </a:lnTo>
                  <a:lnTo>
                    <a:pt x="1006280" y="95059"/>
                  </a:lnTo>
                  <a:lnTo>
                    <a:pt x="1011588" y="95119"/>
                  </a:lnTo>
                  <a:lnTo>
                    <a:pt x="1016900" y="94563"/>
                  </a:lnTo>
                  <a:lnTo>
                    <a:pt x="1022093" y="93273"/>
                  </a:lnTo>
                  <a:lnTo>
                    <a:pt x="1027341" y="88926"/>
                  </a:lnTo>
                  <a:lnTo>
                    <a:pt x="1032649" y="80674"/>
                  </a:lnTo>
                  <a:lnTo>
                    <a:pt x="1037957" y="77974"/>
                  </a:lnTo>
                  <a:lnTo>
                    <a:pt x="1043150" y="74358"/>
                  </a:lnTo>
                  <a:lnTo>
                    <a:pt x="1048403" y="78542"/>
                  </a:lnTo>
                  <a:lnTo>
                    <a:pt x="1053711" y="86922"/>
                  </a:lnTo>
                </a:path>
              </a:pathLst>
            </a:custGeom>
            <a:ln w="3175">
              <a:solidFill>
                <a:srgbClr val="00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912181" y="1267690"/>
              <a:ext cx="615950" cy="149225"/>
            </a:xfrm>
            <a:custGeom>
              <a:avLst/>
              <a:gdLst/>
              <a:ahLst/>
              <a:cxnLst/>
              <a:rect l="l" t="t" r="r" b="b"/>
              <a:pathLst>
                <a:path w="615950" h="149225">
                  <a:moveTo>
                    <a:pt x="615807" y="0"/>
                  </a:moveTo>
                  <a:lnTo>
                    <a:pt x="0" y="0"/>
                  </a:lnTo>
                  <a:lnTo>
                    <a:pt x="0" y="148968"/>
                  </a:lnTo>
                  <a:lnTo>
                    <a:pt x="615807" y="148968"/>
                  </a:lnTo>
                  <a:lnTo>
                    <a:pt x="6158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925672" y="1342176"/>
              <a:ext cx="133985" cy="0"/>
            </a:xfrm>
            <a:custGeom>
              <a:avLst/>
              <a:gdLst/>
              <a:ahLst/>
              <a:cxnLst/>
              <a:rect l="l" t="t" r="r" b="b"/>
              <a:pathLst>
                <a:path w="133985">
                  <a:moveTo>
                    <a:pt x="0" y="0"/>
                  </a:moveTo>
                  <a:lnTo>
                    <a:pt x="133504" y="0"/>
                  </a:lnTo>
                </a:path>
              </a:pathLst>
            </a:custGeom>
            <a:ln w="397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772537" y="1820757"/>
            <a:ext cx="93980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45468" y="1694922"/>
            <a:ext cx="11620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23290" y="1569088"/>
            <a:ext cx="4762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59002" y="1443255"/>
            <a:ext cx="102870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86071" y="1317420"/>
            <a:ext cx="8064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912181" y="1267690"/>
            <a:ext cx="615950" cy="149225"/>
          </a:xfrm>
          <a:prstGeom prst="rect">
            <a:avLst/>
          </a:prstGeom>
          <a:ln w="3175">
            <a:solidFill>
              <a:srgbClr val="252525"/>
            </a:solidFill>
          </a:ln>
        </p:spPr>
        <p:txBody>
          <a:bodyPr vert="horz" wrap="square" lIns="0" tIns="8890" rIns="0" bIns="0" rtlCol="0">
            <a:spAutoFit/>
          </a:bodyPr>
          <a:lstStyle/>
          <a:p>
            <a:pPr marR="246379" algn="ctr">
              <a:lnSpc>
                <a:spcPct val="100000"/>
              </a:lnSpc>
              <a:spcBef>
                <a:spcPts val="70"/>
              </a:spcBef>
              <a:tabLst>
                <a:tab pos="142240" algn="l"/>
              </a:tabLst>
            </a:pPr>
            <a:r>
              <a:rPr sz="250" u="sng" spc="5" dirty="0">
                <a:uFill>
                  <a:solidFill>
                    <a:srgbClr val="0071BC"/>
                  </a:solidFill>
                </a:uFill>
                <a:latin typeface="Arial MT"/>
                <a:cs typeface="Arial MT"/>
              </a:rPr>
              <a:t> 	</a:t>
            </a:r>
            <a:r>
              <a:rPr sz="250" spc="10" dirty="0">
                <a:latin typeface="Arial MT"/>
                <a:cs typeface="Arial MT"/>
              </a:rPr>
              <a:t>Linear</a:t>
            </a:r>
            <a:r>
              <a:rPr sz="250" spc="5" dirty="0">
                <a:latin typeface="Arial MT"/>
                <a:cs typeface="Arial MT"/>
              </a:rPr>
              <a:t> </a:t>
            </a:r>
            <a:r>
              <a:rPr sz="250" spc="10" dirty="0">
                <a:latin typeface="Arial MT"/>
                <a:cs typeface="Arial MT"/>
              </a:rPr>
              <a:t>trend</a:t>
            </a:r>
            <a:endParaRPr sz="250">
              <a:latin typeface="Arial MT"/>
              <a:cs typeface="Arial MT"/>
            </a:endParaRPr>
          </a:p>
          <a:p>
            <a:pPr marR="33655" algn="ctr">
              <a:lnSpc>
                <a:spcPct val="100000"/>
              </a:lnSpc>
              <a:spcBef>
                <a:spcPts val="60"/>
              </a:spcBef>
            </a:pPr>
            <a:r>
              <a:rPr sz="250" spc="15" dirty="0">
                <a:latin typeface="Arial MT"/>
                <a:cs typeface="Arial MT"/>
              </a:rPr>
              <a:t>Blanchard-Quah</a:t>
            </a:r>
            <a:endParaRPr sz="250">
              <a:latin typeface="Arial MT"/>
              <a:cs typeface="Arial MT"/>
            </a:endParaRPr>
          </a:p>
          <a:p>
            <a:pPr marR="32384" algn="ctr">
              <a:lnSpc>
                <a:spcPct val="100000"/>
              </a:lnSpc>
              <a:spcBef>
                <a:spcPts val="60"/>
              </a:spcBef>
              <a:tabLst>
                <a:tab pos="142240" algn="l"/>
              </a:tabLst>
            </a:pPr>
            <a:r>
              <a:rPr sz="250" u="sng" spc="5" dirty="0">
                <a:uFill>
                  <a:solidFill>
                    <a:srgbClr val="00FF00"/>
                  </a:solidFill>
                </a:uFill>
                <a:latin typeface="Arial MT"/>
                <a:cs typeface="Arial MT"/>
              </a:rPr>
              <a:t> 	</a:t>
            </a:r>
            <a:r>
              <a:rPr sz="250" spc="15" dirty="0">
                <a:latin typeface="Arial MT"/>
                <a:cs typeface="Arial MT"/>
              </a:rPr>
              <a:t>Beveridge-Nelson</a:t>
            </a:r>
            <a:r>
              <a:rPr sz="250" spc="5" dirty="0">
                <a:latin typeface="Arial MT"/>
                <a:cs typeface="Arial MT"/>
              </a:rPr>
              <a:t> </a:t>
            </a:r>
            <a:r>
              <a:rPr sz="250" spc="15" dirty="0">
                <a:latin typeface="Arial MT"/>
                <a:cs typeface="Arial MT"/>
              </a:rPr>
              <a:t>(KMW)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170863" y="1230447"/>
            <a:ext cx="1106805" cy="755015"/>
          </a:xfrm>
          <a:custGeom>
            <a:avLst/>
            <a:gdLst/>
            <a:ahLst/>
            <a:cxnLst/>
            <a:rect l="l" t="t" r="r" b="b"/>
            <a:pathLst>
              <a:path w="1106804" h="755014">
                <a:moveTo>
                  <a:pt x="0" y="755001"/>
                </a:moveTo>
                <a:lnTo>
                  <a:pt x="1106421" y="755001"/>
                </a:lnTo>
              </a:path>
              <a:path w="1106804" h="755014">
                <a:moveTo>
                  <a:pt x="10528" y="755001"/>
                </a:moveTo>
                <a:lnTo>
                  <a:pt x="10528" y="743930"/>
                </a:lnTo>
              </a:path>
              <a:path w="1106804" h="755014">
                <a:moveTo>
                  <a:pt x="94830" y="755001"/>
                </a:moveTo>
                <a:lnTo>
                  <a:pt x="94830" y="743930"/>
                </a:lnTo>
              </a:path>
              <a:path w="1106804" h="755014">
                <a:moveTo>
                  <a:pt x="179128" y="755001"/>
                </a:moveTo>
                <a:lnTo>
                  <a:pt x="179128" y="743930"/>
                </a:lnTo>
              </a:path>
              <a:path w="1106804" h="755014">
                <a:moveTo>
                  <a:pt x="263429" y="755001"/>
                </a:moveTo>
                <a:lnTo>
                  <a:pt x="263429" y="743930"/>
                </a:lnTo>
              </a:path>
              <a:path w="1106804" h="755014">
                <a:moveTo>
                  <a:pt x="347727" y="755001"/>
                </a:moveTo>
                <a:lnTo>
                  <a:pt x="347727" y="743930"/>
                </a:lnTo>
              </a:path>
              <a:path w="1106804" h="755014">
                <a:moveTo>
                  <a:pt x="432024" y="755001"/>
                </a:moveTo>
                <a:lnTo>
                  <a:pt x="432024" y="743930"/>
                </a:lnTo>
              </a:path>
              <a:path w="1106804" h="755014">
                <a:moveTo>
                  <a:pt x="516326" y="755001"/>
                </a:moveTo>
                <a:lnTo>
                  <a:pt x="516326" y="743930"/>
                </a:lnTo>
              </a:path>
              <a:path w="1106804" h="755014">
                <a:moveTo>
                  <a:pt x="600624" y="755001"/>
                </a:moveTo>
                <a:lnTo>
                  <a:pt x="600624" y="743930"/>
                </a:lnTo>
              </a:path>
              <a:path w="1106804" h="755014">
                <a:moveTo>
                  <a:pt x="684921" y="755001"/>
                </a:moveTo>
                <a:lnTo>
                  <a:pt x="684921" y="743930"/>
                </a:lnTo>
              </a:path>
              <a:path w="1106804" h="755014">
                <a:moveTo>
                  <a:pt x="769223" y="755001"/>
                </a:moveTo>
                <a:lnTo>
                  <a:pt x="769223" y="743930"/>
                </a:lnTo>
              </a:path>
              <a:path w="1106804" h="755014">
                <a:moveTo>
                  <a:pt x="853525" y="755001"/>
                </a:moveTo>
                <a:lnTo>
                  <a:pt x="853525" y="743930"/>
                </a:lnTo>
              </a:path>
              <a:path w="1106804" h="755014">
                <a:moveTo>
                  <a:pt x="937818" y="755001"/>
                </a:moveTo>
                <a:lnTo>
                  <a:pt x="937818" y="743930"/>
                </a:lnTo>
              </a:path>
              <a:path w="1106804" h="755014">
                <a:moveTo>
                  <a:pt x="1022120" y="755001"/>
                </a:moveTo>
                <a:lnTo>
                  <a:pt x="1022120" y="743930"/>
                </a:lnTo>
              </a:path>
              <a:path w="1106804" h="755014">
                <a:moveTo>
                  <a:pt x="0" y="0"/>
                </a:moveTo>
                <a:lnTo>
                  <a:pt x="1106421" y="0"/>
                </a:lnTo>
              </a:path>
              <a:path w="1106804" h="755014">
                <a:moveTo>
                  <a:pt x="10528" y="0"/>
                </a:moveTo>
                <a:lnTo>
                  <a:pt x="10528" y="11071"/>
                </a:lnTo>
              </a:path>
              <a:path w="1106804" h="755014">
                <a:moveTo>
                  <a:pt x="94830" y="0"/>
                </a:moveTo>
                <a:lnTo>
                  <a:pt x="94830" y="11071"/>
                </a:lnTo>
              </a:path>
              <a:path w="1106804" h="755014">
                <a:moveTo>
                  <a:pt x="179128" y="0"/>
                </a:moveTo>
                <a:lnTo>
                  <a:pt x="179128" y="11071"/>
                </a:lnTo>
              </a:path>
              <a:path w="1106804" h="755014">
                <a:moveTo>
                  <a:pt x="263429" y="0"/>
                </a:moveTo>
                <a:lnTo>
                  <a:pt x="263429" y="11071"/>
                </a:lnTo>
              </a:path>
              <a:path w="1106804" h="755014">
                <a:moveTo>
                  <a:pt x="347727" y="0"/>
                </a:moveTo>
                <a:lnTo>
                  <a:pt x="347727" y="11071"/>
                </a:lnTo>
              </a:path>
              <a:path w="1106804" h="755014">
                <a:moveTo>
                  <a:pt x="432024" y="0"/>
                </a:moveTo>
                <a:lnTo>
                  <a:pt x="432024" y="11071"/>
                </a:lnTo>
              </a:path>
              <a:path w="1106804" h="755014">
                <a:moveTo>
                  <a:pt x="516326" y="0"/>
                </a:moveTo>
                <a:lnTo>
                  <a:pt x="516326" y="11071"/>
                </a:lnTo>
              </a:path>
              <a:path w="1106804" h="755014">
                <a:moveTo>
                  <a:pt x="600624" y="0"/>
                </a:moveTo>
                <a:lnTo>
                  <a:pt x="600624" y="11071"/>
                </a:lnTo>
              </a:path>
              <a:path w="1106804" h="755014">
                <a:moveTo>
                  <a:pt x="684921" y="0"/>
                </a:moveTo>
                <a:lnTo>
                  <a:pt x="684921" y="11071"/>
                </a:lnTo>
              </a:path>
              <a:path w="1106804" h="755014">
                <a:moveTo>
                  <a:pt x="769223" y="0"/>
                </a:moveTo>
                <a:lnTo>
                  <a:pt x="769223" y="11071"/>
                </a:lnTo>
              </a:path>
              <a:path w="1106804" h="755014">
                <a:moveTo>
                  <a:pt x="853525" y="0"/>
                </a:moveTo>
                <a:lnTo>
                  <a:pt x="853525" y="11071"/>
                </a:lnTo>
              </a:path>
              <a:path w="1106804" h="755014">
                <a:moveTo>
                  <a:pt x="937818" y="0"/>
                </a:moveTo>
                <a:lnTo>
                  <a:pt x="937818" y="11071"/>
                </a:lnTo>
              </a:path>
              <a:path w="1106804" h="755014">
                <a:moveTo>
                  <a:pt x="1022120" y="0"/>
                </a:moveTo>
                <a:lnTo>
                  <a:pt x="1022120" y="11071"/>
                </a:lnTo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143320" y="1982202"/>
            <a:ext cx="108140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68  </a:t>
            </a:r>
            <a:r>
              <a:rPr sz="300" spc="4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72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76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80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84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88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92  </a:t>
            </a:r>
            <a:r>
              <a:rPr sz="300" spc="4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96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00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04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08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12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16</a:t>
            </a:r>
            <a:endParaRPr sz="300">
              <a:latin typeface="Arial MT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169593" y="1229177"/>
            <a:ext cx="1109345" cy="757555"/>
            <a:chOff x="3169593" y="1229177"/>
            <a:chExt cx="1109345" cy="757555"/>
          </a:xfrm>
        </p:grpSpPr>
        <p:sp>
          <p:nvSpPr>
            <p:cNvPr id="23" name="object 23"/>
            <p:cNvSpPr/>
            <p:nvPr/>
          </p:nvSpPr>
          <p:spPr>
            <a:xfrm>
              <a:off x="3170863" y="1230447"/>
              <a:ext cx="1106805" cy="755015"/>
            </a:xfrm>
            <a:custGeom>
              <a:avLst/>
              <a:gdLst/>
              <a:ahLst/>
              <a:cxnLst/>
              <a:rect l="l" t="t" r="r" b="b"/>
              <a:pathLst>
                <a:path w="1106804" h="755014">
                  <a:moveTo>
                    <a:pt x="0" y="755001"/>
                  </a:moveTo>
                  <a:lnTo>
                    <a:pt x="0" y="0"/>
                  </a:lnTo>
                </a:path>
                <a:path w="1106804" h="755014">
                  <a:moveTo>
                    <a:pt x="1106421" y="755001"/>
                  </a:moveTo>
                  <a:lnTo>
                    <a:pt x="1106421" y="0"/>
                  </a:lnTo>
                </a:path>
                <a:path w="1106804" h="755014">
                  <a:moveTo>
                    <a:pt x="0" y="629165"/>
                  </a:moveTo>
                  <a:lnTo>
                    <a:pt x="11060" y="629165"/>
                  </a:lnTo>
                </a:path>
                <a:path w="1106804" h="755014">
                  <a:moveTo>
                    <a:pt x="0" y="503337"/>
                  </a:moveTo>
                  <a:lnTo>
                    <a:pt x="11060" y="503337"/>
                  </a:lnTo>
                </a:path>
                <a:path w="1106804" h="755014">
                  <a:moveTo>
                    <a:pt x="0" y="377500"/>
                  </a:moveTo>
                  <a:lnTo>
                    <a:pt x="11060" y="377500"/>
                  </a:lnTo>
                </a:path>
                <a:path w="1106804" h="755014">
                  <a:moveTo>
                    <a:pt x="0" y="251668"/>
                  </a:moveTo>
                  <a:lnTo>
                    <a:pt x="11060" y="251668"/>
                  </a:lnTo>
                </a:path>
                <a:path w="1106804" h="755014">
                  <a:moveTo>
                    <a:pt x="0" y="125836"/>
                  </a:moveTo>
                  <a:lnTo>
                    <a:pt x="11060" y="125836"/>
                  </a:lnTo>
                </a:path>
                <a:path w="1106804" h="755014">
                  <a:moveTo>
                    <a:pt x="1106421" y="629165"/>
                  </a:moveTo>
                  <a:lnTo>
                    <a:pt x="1095353" y="629165"/>
                  </a:lnTo>
                </a:path>
                <a:path w="1106804" h="755014">
                  <a:moveTo>
                    <a:pt x="1106421" y="503337"/>
                  </a:moveTo>
                  <a:lnTo>
                    <a:pt x="1095353" y="503337"/>
                  </a:lnTo>
                </a:path>
                <a:path w="1106804" h="755014">
                  <a:moveTo>
                    <a:pt x="1106421" y="377500"/>
                  </a:moveTo>
                  <a:lnTo>
                    <a:pt x="1095353" y="377500"/>
                  </a:lnTo>
                </a:path>
                <a:path w="1106804" h="755014">
                  <a:moveTo>
                    <a:pt x="1106421" y="251668"/>
                  </a:moveTo>
                  <a:lnTo>
                    <a:pt x="1095353" y="251668"/>
                  </a:lnTo>
                </a:path>
                <a:path w="1106804" h="755014">
                  <a:moveTo>
                    <a:pt x="1106421" y="125836"/>
                  </a:moveTo>
                  <a:lnTo>
                    <a:pt x="1095353" y="125836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197201" y="1451034"/>
              <a:ext cx="1054100" cy="382905"/>
            </a:xfrm>
            <a:custGeom>
              <a:avLst/>
              <a:gdLst/>
              <a:ahLst/>
              <a:cxnLst/>
              <a:rect l="l" t="t" r="r" b="b"/>
              <a:pathLst>
                <a:path w="1054100" h="382905">
                  <a:moveTo>
                    <a:pt x="0" y="34023"/>
                  </a:moveTo>
                  <a:lnTo>
                    <a:pt x="5311" y="17811"/>
                  </a:lnTo>
                  <a:lnTo>
                    <a:pt x="10501" y="32999"/>
                  </a:lnTo>
                  <a:lnTo>
                    <a:pt x="15753" y="39203"/>
                  </a:lnTo>
                  <a:lnTo>
                    <a:pt x="21061" y="74227"/>
                  </a:lnTo>
                  <a:lnTo>
                    <a:pt x="26369" y="100637"/>
                  </a:lnTo>
                  <a:lnTo>
                    <a:pt x="31562" y="119691"/>
                  </a:lnTo>
                  <a:lnTo>
                    <a:pt x="36815" y="119171"/>
                  </a:lnTo>
                  <a:lnTo>
                    <a:pt x="42119" y="168811"/>
                  </a:lnTo>
                  <a:lnTo>
                    <a:pt x="47431" y="123835"/>
                  </a:lnTo>
                  <a:lnTo>
                    <a:pt x="52624" y="132671"/>
                  </a:lnTo>
                  <a:lnTo>
                    <a:pt x="57872" y="134410"/>
                  </a:lnTo>
                  <a:lnTo>
                    <a:pt x="63184" y="150801"/>
                  </a:lnTo>
                  <a:lnTo>
                    <a:pt x="68492" y="127205"/>
                  </a:lnTo>
                  <a:lnTo>
                    <a:pt x="73741" y="92940"/>
                  </a:lnTo>
                  <a:lnTo>
                    <a:pt x="78989" y="91447"/>
                  </a:lnTo>
                  <a:lnTo>
                    <a:pt x="84297" y="71770"/>
                  </a:lnTo>
                  <a:lnTo>
                    <a:pt x="89609" y="32308"/>
                  </a:lnTo>
                  <a:lnTo>
                    <a:pt x="94802" y="27068"/>
                  </a:lnTo>
                  <a:lnTo>
                    <a:pt x="100055" y="62298"/>
                  </a:lnTo>
                  <a:lnTo>
                    <a:pt x="105359" y="60437"/>
                  </a:lnTo>
                  <a:lnTo>
                    <a:pt x="110667" y="104027"/>
                  </a:lnTo>
                  <a:lnTo>
                    <a:pt x="115860" y="119862"/>
                  </a:lnTo>
                  <a:lnTo>
                    <a:pt x="121112" y="165520"/>
                  </a:lnTo>
                  <a:lnTo>
                    <a:pt x="126420" y="197015"/>
                  </a:lnTo>
                  <a:lnTo>
                    <a:pt x="131732" y="249497"/>
                  </a:lnTo>
                  <a:lnTo>
                    <a:pt x="136921" y="253185"/>
                  </a:lnTo>
                  <a:lnTo>
                    <a:pt x="142174" y="232027"/>
                  </a:lnTo>
                  <a:lnTo>
                    <a:pt x="147482" y="219872"/>
                  </a:lnTo>
                  <a:lnTo>
                    <a:pt x="152790" y="185360"/>
                  </a:lnTo>
                  <a:lnTo>
                    <a:pt x="158042" y="188365"/>
                  </a:lnTo>
                  <a:lnTo>
                    <a:pt x="163291" y="195947"/>
                  </a:lnTo>
                  <a:lnTo>
                    <a:pt x="168599" y="199075"/>
                  </a:lnTo>
                  <a:lnTo>
                    <a:pt x="173907" y="190767"/>
                  </a:lnTo>
                  <a:lnTo>
                    <a:pt x="179100" y="163507"/>
                  </a:lnTo>
                  <a:lnTo>
                    <a:pt x="184352" y="139654"/>
                  </a:lnTo>
                  <a:lnTo>
                    <a:pt x="189660" y="160697"/>
                  </a:lnTo>
                  <a:lnTo>
                    <a:pt x="194968" y="173729"/>
                  </a:lnTo>
                  <a:lnTo>
                    <a:pt x="200161" y="99307"/>
                  </a:lnTo>
                  <a:lnTo>
                    <a:pt x="205410" y="95075"/>
                  </a:lnTo>
                  <a:lnTo>
                    <a:pt x="210718" y="82369"/>
                  </a:lnTo>
                  <a:lnTo>
                    <a:pt x="216026" y="98696"/>
                  </a:lnTo>
                  <a:lnTo>
                    <a:pt x="221223" y="116801"/>
                  </a:lnTo>
                  <a:lnTo>
                    <a:pt x="226471" y="118917"/>
                  </a:lnTo>
                  <a:lnTo>
                    <a:pt x="231779" y="133326"/>
                  </a:lnTo>
                  <a:lnTo>
                    <a:pt x="237091" y="146069"/>
                  </a:lnTo>
                  <a:lnTo>
                    <a:pt x="242336" y="219054"/>
                  </a:lnTo>
                  <a:lnTo>
                    <a:pt x="247588" y="242594"/>
                  </a:lnTo>
                  <a:lnTo>
                    <a:pt x="252896" y="216581"/>
                  </a:lnTo>
                  <a:lnTo>
                    <a:pt x="258208" y="188186"/>
                  </a:lnTo>
                  <a:lnTo>
                    <a:pt x="263401" y="227295"/>
                  </a:lnTo>
                  <a:lnTo>
                    <a:pt x="268650" y="217672"/>
                  </a:lnTo>
                  <a:lnTo>
                    <a:pt x="273958" y="265534"/>
                  </a:lnTo>
                  <a:lnTo>
                    <a:pt x="279266" y="325173"/>
                  </a:lnTo>
                  <a:lnTo>
                    <a:pt x="284459" y="333906"/>
                  </a:lnTo>
                  <a:lnTo>
                    <a:pt x="289711" y="363682"/>
                  </a:lnTo>
                  <a:lnTo>
                    <a:pt x="295019" y="382764"/>
                  </a:lnTo>
                  <a:lnTo>
                    <a:pt x="300327" y="369847"/>
                  </a:lnTo>
                  <a:lnTo>
                    <a:pt x="305520" y="333208"/>
                  </a:lnTo>
                  <a:lnTo>
                    <a:pt x="310769" y="303328"/>
                  </a:lnTo>
                  <a:lnTo>
                    <a:pt x="321389" y="242359"/>
                  </a:lnTo>
                  <a:lnTo>
                    <a:pt x="337198" y="213715"/>
                  </a:lnTo>
                  <a:lnTo>
                    <a:pt x="342506" y="209074"/>
                  </a:lnTo>
                  <a:lnTo>
                    <a:pt x="347699" y="206593"/>
                  </a:lnTo>
                  <a:lnTo>
                    <a:pt x="352952" y="187976"/>
                  </a:lnTo>
                  <a:lnTo>
                    <a:pt x="358260" y="188817"/>
                  </a:lnTo>
                  <a:lnTo>
                    <a:pt x="363568" y="184860"/>
                  </a:lnTo>
                  <a:lnTo>
                    <a:pt x="368761" y="192926"/>
                  </a:lnTo>
                  <a:lnTo>
                    <a:pt x="374009" y="188282"/>
                  </a:lnTo>
                  <a:lnTo>
                    <a:pt x="379317" y="194077"/>
                  </a:lnTo>
                  <a:lnTo>
                    <a:pt x="384625" y="194621"/>
                  </a:lnTo>
                  <a:lnTo>
                    <a:pt x="389818" y="186789"/>
                  </a:lnTo>
                  <a:lnTo>
                    <a:pt x="395071" y="184169"/>
                  </a:lnTo>
                  <a:lnTo>
                    <a:pt x="400379" y="160395"/>
                  </a:lnTo>
                  <a:lnTo>
                    <a:pt x="405687" y="166449"/>
                  </a:lnTo>
                  <a:lnTo>
                    <a:pt x="410939" y="152567"/>
                  </a:lnTo>
                  <a:lnTo>
                    <a:pt x="416188" y="156783"/>
                  </a:lnTo>
                  <a:lnTo>
                    <a:pt x="421496" y="142341"/>
                  </a:lnTo>
                  <a:lnTo>
                    <a:pt x="426808" y="135700"/>
                  </a:lnTo>
                  <a:lnTo>
                    <a:pt x="432001" y="135331"/>
                  </a:lnTo>
                  <a:lnTo>
                    <a:pt x="437249" y="135474"/>
                  </a:lnTo>
                  <a:lnTo>
                    <a:pt x="442557" y="149185"/>
                  </a:lnTo>
                  <a:lnTo>
                    <a:pt x="447865" y="140448"/>
                  </a:lnTo>
                  <a:lnTo>
                    <a:pt x="453058" y="149896"/>
                  </a:lnTo>
                  <a:lnTo>
                    <a:pt x="458311" y="166735"/>
                  </a:lnTo>
                  <a:lnTo>
                    <a:pt x="463619" y="208217"/>
                  </a:lnTo>
                  <a:lnTo>
                    <a:pt x="468927" y="238430"/>
                  </a:lnTo>
                  <a:lnTo>
                    <a:pt x="474120" y="237243"/>
                  </a:lnTo>
                  <a:lnTo>
                    <a:pt x="479368" y="242871"/>
                  </a:lnTo>
                  <a:lnTo>
                    <a:pt x="484676" y="252375"/>
                  </a:lnTo>
                  <a:lnTo>
                    <a:pt x="489988" y="240633"/>
                  </a:lnTo>
                  <a:lnTo>
                    <a:pt x="495237" y="231649"/>
                  </a:lnTo>
                  <a:lnTo>
                    <a:pt x="500489" y="225012"/>
                  </a:lnTo>
                  <a:lnTo>
                    <a:pt x="505793" y="216958"/>
                  </a:lnTo>
                  <a:lnTo>
                    <a:pt x="511101" y="230768"/>
                  </a:lnTo>
                  <a:lnTo>
                    <a:pt x="516298" y="234115"/>
                  </a:lnTo>
                  <a:lnTo>
                    <a:pt x="521547" y="240041"/>
                  </a:lnTo>
                  <a:lnTo>
                    <a:pt x="526859" y="223897"/>
                  </a:lnTo>
                  <a:lnTo>
                    <a:pt x="532167" y="217399"/>
                  </a:lnTo>
                  <a:lnTo>
                    <a:pt x="537356" y="201278"/>
                  </a:lnTo>
                  <a:lnTo>
                    <a:pt x="542608" y="204311"/>
                  </a:lnTo>
                  <a:lnTo>
                    <a:pt x="547916" y="193299"/>
                  </a:lnTo>
                  <a:lnTo>
                    <a:pt x="553224" y="201989"/>
                  </a:lnTo>
                  <a:lnTo>
                    <a:pt x="558417" y="212044"/>
                  </a:lnTo>
                  <a:lnTo>
                    <a:pt x="563670" y="208225"/>
                  </a:lnTo>
                  <a:lnTo>
                    <a:pt x="568978" y="208646"/>
                  </a:lnTo>
                  <a:lnTo>
                    <a:pt x="574286" y="207264"/>
                  </a:lnTo>
                  <a:lnTo>
                    <a:pt x="579534" y="182982"/>
                  </a:lnTo>
                  <a:lnTo>
                    <a:pt x="584787" y="177806"/>
                  </a:lnTo>
                  <a:lnTo>
                    <a:pt x="590095" y="169053"/>
                  </a:lnTo>
                  <a:lnTo>
                    <a:pt x="595403" y="170053"/>
                  </a:lnTo>
                  <a:lnTo>
                    <a:pt x="600596" y="145716"/>
                  </a:lnTo>
                  <a:lnTo>
                    <a:pt x="605844" y="131528"/>
                  </a:lnTo>
                  <a:lnTo>
                    <a:pt x="611156" y="127050"/>
                  </a:lnTo>
                  <a:lnTo>
                    <a:pt x="616464" y="119016"/>
                  </a:lnTo>
                  <a:lnTo>
                    <a:pt x="621657" y="112768"/>
                  </a:lnTo>
                  <a:lnTo>
                    <a:pt x="626910" y="98323"/>
                  </a:lnTo>
                  <a:lnTo>
                    <a:pt x="632218" y="74815"/>
                  </a:lnTo>
                  <a:lnTo>
                    <a:pt x="637522" y="67963"/>
                  </a:lnTo>
                  <a:lnTo>
                    <a:pt x="642715" y="63775"/>
                  </a:lnTo>
                  <a:lnTo>
                    <a:pt x="647967" y="47385"/>
                  </a:lnTo>
                  <a:lnTo>
                    <a:pt x="653276" y="23015"/>
                  </a:lnTo>
                  <a:lnTo>
                    <a:pt x="658584" y="30446"/>
                  </a:lnTo>
                  <a:lnTo>
                    <a:pt x="663836" y="1579"/>
                  </a:lnTo>
                  <a:lnTo>
                    <a:pt x="669085" y="15552"/>
                  </a:lnTo>
                  <a:lnTo>
                    <a:pt x="674393" y="17077"/>
                  </a:lnTo>
                  <a:lnTo>
                    <a:pt x="679705" y="41633"/>
                  </a:lnTo>
                  <a:lnTo>
                    <a:pt x="684898" y="42375"/>
                  </a:lnTo>
                  <a:lnTo>
                    <a:pt x="690146" y="68757"/>
                  </a:lnTo>
                  <a:lnTo>
                    <a:pt x="695454" y="78014"/>
                  </a:lnTo>
                  <a:lnTo>
                    <a:pt x="700762" y="73441"/>
                  </a:lnTo>
                  <a:lnTo>
                    <a:pt x="705955" y="74128"/>
                  </a:lnTo>
                  <a:lnTo>
                    <a:pt x="711208" y="80074"/>
                  </a:lnTo>
                  <a:lnTo>
                    <a:pt x="716516" y="92817"/>
                  </a:lnTo>
                  <a:lnTo>
                    <a:pt x="721824" y="95826"/>
                  </a:lnTo>
                  <a:lnTo>
                    <a:pt x="727017" y="89367"/>
                  </a:lnTo>
                  <a:lnTo>
                    <a:pt x="732265" y="63640"/>
                  </a:lnTo>
                  <a:lnTo>
                    <a:pt x="737573" y="50592"/>
                  </a:lnTo>
                  <a:lnTo>
                    <a:pt x="764002" y="18093"/>
                  </a:lnTo>
                  <a:lnTo>
                    <a:pt x="769195" y="21400"/>
                  </a:lnTo>
                  <a:lnTo>
                    <a:pt x="774444" y="17176"/>
                  </a:lnTo>
                  <a:lnTo>
                    <a:pt x="779756" y="18343"/>
                  </a:lnTo>
                  <a:lnTo>
                    <a:pt x="785064" y="0"/>
                  </a:lnTo>
                  <a:lnTo>
                    <a:pt x="790257" y="9145"/>
                  </a:lnTo>
                  <a:lnTo>
                    <a:pt x="795509" y="20630"/>
                  </a:lnTo>
                  <a:lnTo>
                    <a:pt x="800813" y="14703"/>
                  </a:lnTo>
                  <a:lnTo>
                    <a:pt x="806121" y="22495"/>
                  </a:lnTo>
                  <a:lnTo>
                    <a:pt x="811318" y="21594"/>
                  </a:lnTo>
                  <a:lnTo>
                    <a:pt x="816567" y="21546"/>
                  </a:lnTo>
                  <a:lnTo>
                    <a:pt x="821875" y="21265"/>
                  </a:lnTo>
                  <a:lnTo>
                    <a:pt x="827187" y="46507"/>
                  </a:lnTo>
                  <a:lnTo>
                    <a:pt x="832431" y="47059"/>
                  </a:lnTo>
                  <a:lnTo>
                    <a:pt x="837684" y="75215"/>
                  </a:lnTo>
                  <a:lnTo>
                    <a:pt x="842992" y="145577"/>
                  </a:lnTo>
                  <a:lnTo>
                    <a:pt x="848300" y="189850"/>
                  </a:lnTo>
                  <a:lnTo>
                    <a:pt x="853497" y="208824"/>
                  </a:lnTo>
                  <a:lnTo>
                    <a:pt x="858745" y="214390"/>
                  </a:lnTo>
                  <a:lnTo>
                    <a:pt x="864057" y="202266"/>
                  </a:lnTo>
                  <a:lnTo>
                    <a:pt x="869361" y="204271"/>
                  </a:lnTo>
                  <a:lnTo>
                    <a:pt x="874554" y="194542"/>
                  </a:lnTo>
                  <a:lnTo>
                    <a:pt x="879803" y="189615"/>
                  </a:lnTo>
                  <a:lnTo>
                    <a:pt x="885115" y="190981"/>
                  </a:lnTo>
                  <a:lnTo>
                    <a:pt x="890423" y="211408"/>
                  </a:lnTo>
                  <a:lnTo>
                    <a:pt x="895616" y="208705"/>
                  </a:lnTo>
                  <a:lnTo>
                    <a:pt x="900864" y="223937"/>
                  </a:lnTo>
                  <a:lnTo>
                    <a:pt x="906172" y="210071"/>
                  </a:lnTo>
                  <a:lnTo>
                    <a:pt x="911480" y="203719"/>
                  </a:lnTo>
                  <a:lnTo>
                    <a:pt x="916733" y="206379"/>
                  </a:lnTo>
                  <a:lnTo>
                    <a:pt x="921985" y="216033"/>
                  </a:lnTo>
                  <a:lnTo>
                    <a:pt x="927293" y="227271"/>
                  </a:lnTo>
                  <a:lnTo>
                    <a:pt x="932601" y="219475"/>
                  </a:lnTo>
                  <a:lnTo>
                    <a:pt x="937794" y="229867"/>
                  </a:lnTo>
                  <a:lnTo>
                    <a:pt x="943043" y="223873"/>
                  </a:lnTo>
                  <a:lnTo>
                    <a:pt x="948351" y="219836"/>
                  </a:lnTo>
                  <a:lnTo>
                    <a:pt x="953663" y="242411"/>
                  </a:lnTo>
                  <a:lnTo>
                    <a:pt x="958856" y="224000"/>
                  </a:lnTo>
                  <a:lnTo>
                    <a:pt x="964104" y="208495"/>
                  </a:lnTo>
                  <a:lnTo>
                    <a:pt x="969413" y="210817"/>
                  </a:lnTo>
                  <a:lnTo>
                    <a:pt x="974721" y="203973"/>
                  </a:lnTo>
                  <a:lnTo>
                    <a:pt x="979914" y="202917"/>
                  </a:lnTo>
                  <a:lnTo>
                    <a:pt x="985166" y="208237"/>
                  </a:lnTo>
                  <a:lnTo>
                    <a:pt x="990474" y="217946"/>
                  </a:lnTo>
                  <a:lnTo>
                    <a:pt x="995782" y="216505"/>
                  </a:lnTo>
                  <a:lnTo>
                    <a:pt x="1001031" y="222202"/>
                  </a:lnTo>
                  <a:lnTo>
                    <a:pt x="1006283" y="220356"/>
                  </a:lnTo>
                  <a:lnTo>
                    <a:pt x="1011591" y="221074"/>
                  </a:lnTo>
                  <a:lnTo>
                    <a:pt x="1016899" y="222365"/>
                  </a:lnTo>
                  <a:lnTo>
                    <a:pt x="1022092" y="221404"/>
                  </a:lnTo>
                  <a:lnTo>
                    <a:pt x="1027345" y="216406"/>
                  </a:lnTo>
                  <a:lnTo>
                    <a:pt x="1032649" y="205835"/>
                  </a:lnTo>
                  <a:lnTo>
                    <a:pt x="1037961" y="199650"/>
                  </a:lnTo>
                  <a:lnTo>
                    <a:pt x="1043154" y="191636"/>
                  </a:lnTo>
                  <a:lnTo>
                    <a:pt x="1048406" y="192370"/>
                  </a:lnTo>
                  <a:lnTo>
                    <a:pt x="1053714" y="199543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197201" y="1500745"/>
              <a:ext cx="1054100" cy="254635"/>
            </a:xfrm>
            <a:custGeom>
              <a:avLst/>
              <a:gdLst/>
              <a:ahLst/>
              <a:cxnLst/>
              <a:rect l="l" t="t" r="r" b="b"/>
              <a:pathLst>
                <a:path w="1054100" h="254635">
                  <a:moveTo>
                    <a:pt x="0" y="107202"/>
                  </a:moveTo>
                  <a:lnTo>
                    <a:pt x="5311" y="107202"/>
                  </a:lnTo>
                  <a:lnTo>
                    <a:pt x="10501" y="114292"/>
                  </a:lnTo>
                  <a:lnTo>
                    <a:pt x="15753" y="66971"/>
                  </a:lnTo>
                  <a:lnTo>
                    <a:pt x="21061" y="74120"/>
                  </a:lnTo>
                  <a:lnTo>
                    <a:pt x="26369" y="89133"/>
                  </a:lnTo>
                  <a:lnTo>
                    <a:pt x="31562" y="124883"/>
                  </a:lnTo>
                  <a:lnTo>
                    <a:pt x="36815" y="43586"/>
                  </a:lnTo>
                  <a:lnTo>
                    <a:pt x="42119" y="193422"/>
                  </a:lnTo>
                  <a:lnTo>
                    <a:pt x="47431" y="125927"/>
                  </a:lnTo>
                  <a:lnTo>
                    <a:pt x="52624" y="123756"/>
                  </a:lnTo>
                  <a:lnTo>
                    <a:pt x="57872" y="100387"/>
                  </a:lnTo>
                  <a:lnTo>
                    <a:pt x="63184" y="165468"/>
                  </a:lnTo>
                  <a:lnTo>
                    <a:pt x="68492" y="194613"/>
                  </a:lnTo>
                  <a:lnTo>
                    <a:pt x="73741" y="140912"/>
                  </a:lnTo>
                  <a:lnTo>
                    <a:pt x="78989" y="163523"/>
                  </a:lnTo>
                  <a:lnTo>
                    <a:pt x="84297" y="202544"/>
                  </a:lnTo>
                  <a:lnTo>
                    <a:pt x="89609" y="148792"/>
                  </a:lnTo>
                  <a:lnTo>
                    <a:pt x="94802" y="69789"/>
                  </a:lnTo>
                  <a:lnTo>
                    <a:pt x="100055" y="122966"/>
                  </a:lnTo>
                  <a:lnTo>
                    <a:pt x="105359" y="54470"/>
                  </a:lnTo>
                  <a:lnTo>
                    <a:pt x="110667" y="90197"/>
                  </a:lnTo>
                  <a:lnTo>
                    <a:pt x="115860" y="46174"/>
                  </a:lnTo>
                  <a:lnTo>
                    <a:pt x="121112" y="62632"/>
                  </a:lnTo>
                  <a:lnTo>
                    <a:pt x="126420" y="30216"/>
                  </a:lnTo>
                  <a:lnTo>
                    <a:pt x="131732" y="108806"/>
                  </a:lnTo>
                  <a:lnTo>
                    <a:pt x="136921" y="164762"/>
                  </a:lnTo>
                  <a:lnTo>
                    <a:pt x="142174" y="155898"/>
                  </a:lnTo>
                  <a:lnTo>
                    <a:pt x="147482" y="192076"/>
                  </a:lnTo>
                  <a:lnTo>
                    <a:pt x="152790" y="133326"/>
                  </a:lnTo>
                  <a:lnTo>
                    <a:pt x="158042" y="115380"/>
                  </a:lnTo>
                  <a:lnTo>
                    <a:pt x="163291" y="121850"/>
                  </a:lnTo>
                  <a:lnTo>
                    <a:pt x="168599" y="142782"/>
                  </a:lnTo>
                  <a:lnTo>
                    <a:pt x="173907" y="178556"/>
                  </a:lnTo>
                  <a:lnTo>
                    <a:pt x="179100" y="177770"/>
                  </a:lnTo>
                  <a:lnTo>
                    <a:pt x="184352" y="99382"/>
                  </a:lnTo>
                  <a:lnTo>
                    <a:pt x="189660" y="101189"/>
                  </a:lnTo>
                  <a:lnTo>
                    <a:pt x="194968" y="254260"/>
                  </a:lnTo>
                  <a:lnTo>
                    <a:pt x="200161" y="156576"/>
                  </a:lnTo>
                  <a:lnTo>
                    <a:pt x="205410" y="152396"/>
                  </a:lnTo>
                  <a:lnTo>
                    <a:pt x="210718" y="104571"/>
                  </a:lnTo>
                  <a:lnTo>
                    <a:pt x="216026" y="93726"/>
                  </a:lnTo>
                  <a:lnTo>
                    <a:pt x="221223" y="120846"/>
                  </a:lnTo>
                  <a:lnTo>
                    <a:pt x="226471" y="103928"/>
                  </a:lnTo>
                  <a:lnTo>
                    <a:pt x="231779" y="103519"/>
                  </a:lnTo>
                  <a:lnTo>
                    <a:pt x="237091" y="0"/>
                  </a:lnTo>
                  <a:lnTo>
                    <a:pt x="242336" y="69205"/>
                  </a:lnTo>
                  <a:lnTo>
                    <a:pt x="247588" y="167973"/>
                  </a:lnTo>
                  <a:lnTo>
                    <a:pt x="252896" y="185372"/>
                  </a:lnTo>
                  <a:lnTo>
                    <a:pt x="258208" y="69519"/>
                  </a:lnTo>
                  <a:lnTo>
                    <a:pt x="263401" y="135534"/>
                  </a:lnTo>
                  <a:lnTo>
                    <a:pt x="268650" y="49405"/>
                  </a:lnTo>
                  <a:lnTo>
                    <a:pt x="273958" y="13671"/>
                  </a:lnTo>
                  <a:lnTo>
                    <a:pt x="279266" y="98382"/>
                  </a:lnTo>
                  <a:lnTo>
                    <a:pt x="284459" y="75712"/>
                  </a:lnTo>
                  <a:lnTo>
                    <a:pt x="289711" y="88537"/>
                  </a:lnTo>
                  <a:lnTo>
                    <a:pt x="295019" y="146629"/>
                  </a:lnTo>
                  <a:lnTo>
                    <a:pt x="300327" y="196161"/>
                  </a:lnTo>
                  <a:lnTo>
                    <a:pt x="305520" y="190858"/>
                  </a:lnTo>
                  <a:lnTo>
                    <a:pt x="310769" y="192847"/>
                  </a:lnTo>
                  <a:lnTo>
                    <a:pt x="316081" y="187936"/>
                  </a:lnTo>
                  <a:lnTo>
                    <a:pt x="321389" y="177496"/>
                  </a:lnTo>
                  <a:lnTo>
                    <a:pt x="326638" y="143373"/>
                  </a:lnTo>
                  <a:lnTo>
                    <a:pt x="331890" y="132231"/>
                  </a:lnTo>
                  <a:lnTo>
                    <a:pt x="337198" y="137764"/>
                  </a:lnTo>
                  <a:lnTo>
                    <a:pt x="342506" y="135045"/>
                  </a:lnTo>
                  <a:lnTo>
                    <a:pt x="347699" y="162316"/>
                  </a:lnTo>
                  <a:lnTo>
                    <a:pt x="352952" y="133072"/>
                  </a:lnTo>
                  <a:lnTo>
                    <a:pt x="358260" y="136149"/>
                  </a:lnTo>
                  <a:lnTo>
                    <a:pt x="363568" y="116686"/>
                  </a:lnTo>
                  <a:lnTo>
                    <a:pt x="368761" y="135410"/>
                  </a:lnTo>
                  <a:lnTo>
                    <a:pt x="374009" y="120802"/>
                  </a:lnTo>
                  <a:lnTo>
                    <a:pt x="379317" y="127078"/>
                  </a:lnTo>
                  <a:lnTo>
                    <a:pt x="384625" y="142949"/>
                  </a:lnTo>
                  <a:lnTo>
                    <a:pt x="389818" y="136200"/>
                  </a:lnTo>
                  <a:lnTo>
                    <a:pt x="395071" y="171323"/>
                  </a:lnTo>
                  <a:lnTo>
                    <a:pt x="400379" y="125526"/>
                  </a:lnTo>
                  <a:lnTo>
                    <a:pt x="405687" y="151940"/>
                  </a:lnTo>
                  <a:lnTo>
                    <a:pt x="410939" y="126054"/>
                  </a:lnTo>
                  <a:lnTo>
                    <a:pt x="416188" y="153417"/>
                  </a:lnTo>
                  <a:lnTo>
                    <a:pt x="421496" y="144949"/>
                  </a:lnTo>
                  <a:lnTo>
                    <a:pt x="426808" y="132048"/>
                  </a:lnTo>
                  <a:lnTo>
                    <a:pt x="432001" y="129500"/>
                  </a:lnTo>
                  <a:lnTo>
                    <a:pt x="437249" y="105948"/>
                  </a:lnTo>
                  <a:lnTo>
                    <a:pt x="442557" y="141059"/>
                  </a:lnTo>
                  <a:lnTo>
                    <a:pt x="447865" y="115697"/>
                  </a:lnTo>
                  <a:lnTo>
                    <a:pt x="453058" y="98072"/>
                  </a:lnTo>
                  <a:lnTo>
                    <a:pt x="458311" y="53577"/>
                  </a:lnTo>
                  <a:lnTo>
                    <a:pt x="463619" y="66423"/>
                  </a:lnTo>
                  <a:lnTo>
                    <a:pt x="468927" y="123637"/>
                  </a:lnTo>
                  <a:lnTo>
                    <a:pt x="474120" y="120306"/>
                  </a:lnTo>
                  <a:lnTo>
                    <a:pt x="479368" y="111799"/>
                  </a:lnTo>
                  <a:lnTo>
                    <a:pt x="484676" y="147426"/>
                  </a:lnTo>
                  <a:lnTo>
                    <a:pt x="489988" y="148367"/>
                  </a:lnTo>
                  <a:lnTo>
                    <a:pt x="495237" y="143588"/>
                  </a:lnTo>
                  <a:lnTo>
                    <a:pt x="500489" y="145410"/>
                  </a:lnTo>
                  <a:lnTo>
                    <a:pt x="505793" y="108068"/>
                  </a:lnTo>
                  <a:lnTo>
                    <a:pt x="511101" y="120270"/>
                  </a:lnTo>
                  <a:lnTo>
                    <a:pt x="516298" y="118631"/>
                  </a:lnTo>
                  <a:lnTo>
                    <a:pt x="521547" y="156033"/>
                  </a:lnTo>
                  <a:lnTo>
                    <a:pt x="526859" y="145311"/>
                  </a:lnTo>
                  <a:lnTo>
                    <a:pt x="532167" y="159339"/>
                  </a:lnTo>
                  <a:lnTo>
                    <a:pt x="537356" y="128865"/>
                  </a:lnTo>
                  <a:lnTo>
                    <a:pt x="542608" y="147986"/>
                  </a:lnTo>
                  <a:lnTo>
                    <a:pt x="547916" y="117750"/>
                  </a:lnTo>
                  <a:lnTo>
                    <a:pt x="553224" y="110120"/>
                  </a:lnTo>
                  <a:lnTo>
                    <a:pt x="558417" y="133708"/>
                  </a:lnTo>
                  <a:lnTo>
                    <a:pt x="563670" y="130119"/>
                  </a:lnTo>
                  <a:lnTo>
                    <a:pt x="568978" y="132096"/>
                  </a:lnTo>
                  <a:lnTo>
                    <a:pt x="574286" y="172105"/>
                  </a:lnTo>
                  <a:lnTo>
                    <a:pt x="579534" y="145283"/>
                  </a:lnTo>
                  <a:lnTo>
                    <a:pt x="584787" y="146339"/>
                  </a:lnTo>
                  <a:lnTo>
                    <a:pt x="590095" y="130472"/>
                  </a:lnTo>
                  <a:lnTo>
                    <a:pt x="595403" y="171597"/>
                  </a:lnTo>
                  <a:lnTo>
                    <a:pt x="600596" y="160875"/>
                  </a:lnTo>
                  <a:lnTo>
                    <a:pt x="605844" y="141401"/>
                  </a:lnTo>
                  <a:lnTo>
                    <a:pt x="611156" y="144949"/>
                  </a:lnTo>
                  <a:lnTo>
                    <a:pt x="616464" y="142834"/>
                  </a:lnTo>
                  <a:lnTo>
                    <a:pt x="621657" y="156493"/>
                  </a:lnTo>
                  <a:lnTo>
                    <a:pt x="626910" y="174344"/>
                  </a:lnTo>
                  <a:lnTo>
                    <a:pt x="632218" y="148034"/>
                  </a:lnTo>
                  <a:lnTo>
                    <a:pt x="637522" y="138979"/>
                  </a:lnTo>
                  <a:lnTo>
                    <a:pt x="642715" y="159331"/>
                  </a:lnTo>
                  <a:lnTo>
                    <a:pt x="647967" y="176381"/>
                  </a:lnTo>
                  <a:lnTo>
                    <a:pt x="653276" y="123645"/>
                  </a:lnTo>
                  <a:lnTo>
                    <a:pt x="658584" y="177778"/>
                  </a:lnTo>
                  <a:lnTo>
                    <a:pt x="663836" y="113574"/>
                  </a:lnTo>
                  <a:lnTo>
                    <a:pt x="669085" y="123589"/>
                  </a:lnTo>
                  <a:lnTo>
                    <a:pt x="674393" y="87180"/>
                  </a:lnTo>
                  <a:lnTo>
                    <a:pt x="679705" y="122112"/>
                  </a:lnTo>
                  <a:lnTo>
                    <a:pt x="684898" y="84258"/>
                  </a:lnTo>
                  <a:lnTo>
                    <a:pt x="690146" y="106933"/>
                  </a:lnTo>
                  <a:lnTo>
                    <a:pt x="695454" y="135414"/>
                  </a:lnTo>
                  <a:lnTo>
                    <a:pt x="700762" y="130044"/>
                  </a:lnTo>
                  <a:lnTo>
                    <a:pt x="705955" y="119564"/>
                  </a:lnTo>
                  <a:lnTo>
                    <a:pt x="711208" y="106432"/>
                  </a:lnTo>
                  <a:lnTo>
                    <a:pt x="716516" y="121418"/>
                  </a:lnTo>
                  <a:lnTo>
                    <a:pt x="721824" y="140368"/>
                  </a:lnTo>
                  <a:lnTo>
                    <a:pt x="727017" y="176170"/>
                  </a:lnTo>
                  <a:lnTo>
                    <a:pt x="732265" y="159466"/>
                  </a:lnTo>
                  <a:lnTo>
                    <a:pt x="737573" y="131139"/>
                  </a:lnTo>
                  <a:lnTo>
                    <a:pt x="742885" y="136240"/>
                  </a:lnTo>
                  <a:lnTo>
                    <a:pt x="748134" y="144723"/>
                  </a:lnTo>
                  <a:lnTo>
                    <a:pt x="753386" y="149391"/>
                  </a:lnTo>
                  <a:lnTo>
                    <a:pt x="758694" y="153857"/>
                  </a:lnTo>
                  <a:lnTo>
                    <a:pt x="764002" y="127662"/>
                  </a:lnTo>
                  <a:lnTo>
                    <a:pt x="769195" y="136498"/>
                  </a:lnTo>
                  <a:lnTo>
                    <a:pt x="774444" y="129218"/>
                  </a:lnTo>
                  <a:lnTo>
                    <a:pt x="779756" y="161455"/>
                  </a:lnTo>
                  <a:lnTo>
                    <a:pt x="785064" y="119250"/>
                  </a:lnTo>
                  <a:lnTo>
                    <a:pt x="790257" y="107854"/>
                  </a:lnTo>
                  <a:lnTo>
                    <a:pt x="795509" y="137284"/>
                  </a:lnTo>
                  <a:lnTo>
                    <a:pt x="800813" y="118286"/>
                  </a:lnTo>
                  <a:lnTo>
                    <a:pt x="806121" y="129611"/>
                  </a:lnTo>
                  <a:lnTo>
                    <a:pt x="811318" y="130472"/>
                  </a:lnTo>
                  <a:lnTo>
                    <a:pt x="816567" y="130655"/>
                  </a:lnTo>
                  <a:lnTo>
                    <a:pt x="821875" y="86688"/>
                  </a:lnTo>
                  <a:lnTo>
                    <a:pt x="827187" y="122458"/>
                  </a:lnTo>
                  <a:lnTo>
                    <a:pt x="832431" y="81440"/>
                  </a:lnTo>
                  <a:lnTo>
                    <a:pt x="837684" y="1210"/>
                  </a:lnTo>
                  <a:lnTo>
                    <a:pt x="842992" y="34932"/>
                  </a:lnTo>
                  <a:lnTo>
                    <a:pt x="848300" y="85592"/>
                  </a:lnTo>
                  <a:lnTo>
                    <a:pt x="853497" y="115515"/>
                  </a:lnTo>
                  <a:lnTo>
                    <a:pt x="858745" y="149649"/>
                  </a:lnTo>
                  <a:lnTo>
                    <a:pt x="864057" y="130012"/>
                  </a:lnTo>
                  <a:lnTo>
                    <a:pt x="869361" y="146486"/>
                  </a:lnTo>
                  <a:lnTo>
                    <a:pt x="874554" y="141345"/>
                  </a:lnTo>
                  <a:lnTo>
                    <a:pt x="879803" y="129210"/>
                  </a:lnTo>
                  <a:lnTo>
                    <a:pt x="885115" y="94635"/>
                  </a:lnTo>
                  <a:lnTo>
                    <a:pt x="890423" y="129448"/>
                  </a:lnTo>
                  <a:lnTo>
                    <a:pt x="895616" y="104706"/>
                  </a:lnTo>
                  <a:lnTo>
                    <a:pt x="900864" y="150122"/>
                  </a:lnTo>
                  <a:lnTo>
                    <a:pt x="906172" y="144949"/>
                  </a:lnTo>
                  <a:lnTo>
                    <a:pt x="911480" y="127408"/>
                  </a:lnTo>
                  <a:lnTo>
                    <a:pt x="916733" y="112923"/>
                  </a:lnTo>
                  <a:lnTo>
                    <a:pt x="921985" y="108322"/>
                  </a:lnTo>
                  <a:lnTo>
                    <a:pt x="927293" y="140750"/>
                  </a:lnTo>
                  <a:lnTo>
                    <a:pt x="932601" y="114467"/>
                  </a:lnTo>
                  <a:lnTo>
                    <a:pt x="937794" y="137884"/>
                  </a:lnTo>
                  <a:lnTo>
                    <a:pt x="943043" y="138904"/>
                  </a:lnTo>
                  <a:lnTo>
                    <a:pt x="948351" y="92463"/>
                  </a:lnTo>
                  <a:lnTo>
                    <a:pt x="953663" y="156072"/>
                  </a:lnTo>
                  <a:lnTo>
                    <a:pt x="958856" y="162043"/>
                  </a:lnTo>
                  <a:lnTo>
                    <a:pt x="964104" y="130508"/>
                  </a:lnTo>
                  <a:lnTo>
                    <a:pt x="969413" y="141551"/>
                  </a:lnTo>
                  <a:lnTo>
                    <a:pt x="974721" y="134033"/>
                  </a:lnTo>
                  <a:lnTo>
                    <a:pt x="979914" y="121489"/>
                  </a:lnTo>
                  <a:lnTo>
                    <a:pt x="985166" y="112196"/>
                  </a:lnTo>
                  <a:lnTo>
                    <a:pt x="990474" y="130282"/>
                  </a:lnTo>
                  <a:lnTo>
                    <a:pt x="995782" y="120961"/>
                  </a:lnTo>
                  <a:lnTo>
                    <a:pt x="1001031" y="132060"/>
                  </a:lnTo>
                  <a:lnTo>
                    <a:pt x="1006283" y="129674"/>
                  </a:lnTo>
                  <a:lnTo>
                    <a:pt x="1011591" y="128003"/>
                  </a:lnTo>
                  <a:lnTo>
                    <a:pt x="1016899" y="131739"/>
                  </a:lnTo>
                  <a:lnTo>
                    <a:pt x="1022092" y="139317"/>
                  </a:lnTo>
                  <a:lnTo>
                    <a:pt x="1027345" y="150023"/>
                  </a:lnTo>
                  <a:lnTo>
                    <a:pt x="1032649" y="143965"/>
                  </a:lnTo>
                  <a:lnTo>
                    <a:pt x="1037961" y="145950"/>
                  </a:lnTo>
                  <a:lnTo>
                    <a:pt x="1043154" y="131346"/>
                  </a:lnTo>
                  <a:lnTo>
                    <a:pt x="1048406" y="117893"/>
                  </a:lnTo>
                  <a:lnTo>
                    <a:pt x="1053714" y="112288"/>
                  </a:lnTo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068437" y="1820757"/>
            <a:ext cx="93980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041370" y="1694922"/>
            <a:ext cx="11620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119190" y="1569088"/>
            <a:ext cx="4762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054902" y="1443255"/>
            <a:ext cx="102870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81971" y="1317420"/>
            <a:ext cx="8064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08879" y="1259407"/>
            <a:ext cx="641985" cy="11366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54940" algn="l"/>
              </a:tabLst>
            </a:pPr>
            <a:r>
              <a:rPr sz="250" u="sng" spc="5" dirty="0">
                <a:uFill>
                  <a:solidFill>
                    <a:srgbClr val="0071BC"/>
                  </a:solidFill>
                </a:uFill>
                <a:latin typeface="Arial MT"/>
                <a:cs typeface="Arial MT"/>
              </a:rPr>
              <a:t> 	</a:t>
            </a:r>
            <a:r>
              <a:rPr sz="250" spc="15" dirty="0">
                <a:latin typeface="Arial MT"/>
                <a:cs typeface="Arial MT"/>
              </a:rPr>
              <a:t>Quadratic</a:t>
            </a:r>
            <a:r>
              <a:rPr sz="250" spc="5" dirty="0">
                <a:latin typeface="Arial MT"/>
                <a:cs typeface="Arial MT"/>
              </a:rPr>
              <a:t> </a:t>
            </a:r>
            <a:r>
              <a:rPr sz="250" spc="10" dirty="0">
                <a:latin typeface="Arial MT"/>
                <a:cs typeface="Arial MT"/>
              </a:rPr>
              <a:t>trend</a:t>
            </a:r>
            <a:endParaRPr sz="250">
              <a:latin typeface="Arial MT"/>
              <a:cs typeface="Arial MT"/>
            </a:endParaRPr>
          </a:p>
          <a:p>
            <a:pPr marL="156210">
              <a:lnSpc>
                <a:spcPct val="100000"/>
              </a:lnSpc>
              <a:spcBef>
                <a:spcPts val="55"/>
              </a:spcBef>
            </a:pPr>
            <a:r>
              <a:rPr sz="250" spc="15" dirty="0">
                <a:latin typeface="Arial MT"/>
                <a:cs typeface="Arial MT"/>
              </a:rPr>
              <a:t>Beveridge-Nelson</a:t>
            </a:r>
            <a:r>
              <a:rPr sz="250" spc="5" dirty="0">
                <a:latin typeface="Arial MT"/>
                <a:cs typeface="Arial MT"/>
              </a:rPr>
              <a:t> </a:t>
            </a:r>
            <a:r>
              <a:rPr sz="250" spc="10" dirty="0">
                <a:latin typeface="Arial MT"/>
                <a:cs typeface="Arial MT"/>
              </a:rPr>
              <a:t>(univariate)</a:t>
            </a:r>
            <a:endParaRPr sz="250">
              <a:latin typeface="Arial MT"/>
              <a:cs typeface="Arial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207091" y="1266698"/>
            <a:ext cx="709295" cy="104139"/>
            <a:chOff x="3207091" y="1266698"/>
            <a:chExt cx="709295" cy="104139"/>
          </a:xfrm>
        </p:grpSpPr>
        <p:sp>
          <p:nvSpPr>
            <p:cNvPr id="33" name="object 33"/>
            <p:cNvSpPr/>
            <p:nvPr/>
          </p:nvSpPr>
          <p:spPr>
            <a:xfrm>
              <a:off x="3221579" y="1340953"/>
              <a:ext cx="133985" cy="0"/>
            </a:xfrm>
            <a:custGeom>
              <a:avLst/>
              <a:gdLst/>
              <a:ahLst/>
              <a:cxnLst/>
              <a:rect l="l" t="t" r="r" b="b"/>
              <a:pathLst>
                <a:path w="133985">
                  <a:moveTo>
                    <a:pt x="0" y="0"/>
                  </a:moveTo>
                  <a:lnTo>
                    <a:pt x="133557" y="0"/>
                  </a:lnTo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208083" y="1267690"/>
              <a:ext cx="707390" cy="101600"/>
            </a:xfrm>
            <a:custGeom>
              <a:avLst/>
              <a:gdLst/>
              <a:ahLst/>
              <a:cxnLst/>
              <a:rect l="l" t="t" r="r" b="b"/>
              <a:pathLst>
                <a:path w="707389" h="101600">
                  <a:moveTo>
                    <a:pt x="0" y="101570"/>
                  </a:moveTo>
                  <a:lnTo>
                    <a:pt x="0" y="0"/>
                  </a:lnTo>
                  <a:lnTo>
                    <a:pt x="707161" y="0"/>
                  </a:lnTo>
                  <a:lnTo>
                    <a:pt x="707161" y="101570"/>
                  </a:lnTo>
                  <a:lnTo>
                    <a:pt x="0" y="101570"/>
                  </a:lnTo>
                  <a:close/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1873692" y="2109448"/>
            <a:ext cx="1109345" cy="761365"/>
            <a:chOff x="1873692" y="2109448"/>
            <a:chExt cx="1109345" cy="761365"/>
          </a:xfrm>
        </p:grpSpPr>
        <p:sp>
          <p:nvSpPr>
            <p:cNvPr id="36" name="object 36"/>
            <p:cNvSpPr/>
            <p:nvPr/>
          </p:nvSpPr>
          <p:spPr>
            <a:xfrm>
              <a:off x="1874962" y="2110718"/>
              <a:ext cx="1106805" cy="758825"/>
            </a:xfrm>
            <a:custGeom>
              <a:avLst/>
              <a:gdLst/>
              <a:ahLst/>
              <a:cxnLst/>
              <a:rect l="l" t="t" r="r" b="b"/>
              <a:pathLst>
                <a:path w="1106805" h="758825">
                  <a:moveTo>
                    <a:pt x="0" y="758387"/>
                  </a:moveTo>
                  <a:lnTo>
                    <a:pt x="1106422" y="758387"/>
                  </a:lnTo>
                </a:path>
                <a:path w="1106805" h="758825">
                  <a:moveTo>
                    <a:pt x="10530" y="758387"/>
                  </a:moveTo>
                  <a:lnTo>
                    <a:pt x="10530" y="747315"/>
                  </a:lnTo>
                </a:path>
                <a:path w="1106805" h="758825">
                  <a:moveTo>
                    <a:pt x="94831" y="758387"/>
                  </a:moveTo>
                  <a:lnTo>
                    <a:pt x="94831" y="747315"/>
                  </a:lnTo>
                </a:path>
                <a:path w="1106805" h="758825">
                  <a:moveTo>
                    <a:pt x="179128" y="758387"/>
                  </a:moveTo>
                  <a:lnTo>
                    <a:pt x="179128" y="747315"/>
                  </a:lnTo>
                </a:path>
                <a:path w="1106805" h="758825">
                  <a:moveTo>
                    <a:pt x="263430" y="758387"/>
                  </a:moveTo>
                  <a:lnTo>
                    <a:pt x="263430" y="747315"/>
                  </a:lnTo>
                </a:path>
                <a:path w="1106805" h="758825">
                  <a:moveTo>
                    <a:pt x="347728" y="758387"/>
                  </a:moveTo>
                  <a:lnTo>
                    <a:pt x="347728" y="747315"/>
                  </a:lnTo>
                </a:path>
                <a:path w="1106805" h="758825">
                  <a:moveTo>
                    <a:pt x="432025" y="758387"/>
                  </a:moveTo>
                  <a:lnTo>
                    <a:pt x="432025" y="747315"/>
                  </a:lnTo>
                </a:path>
                <a:path w="1106805" h="758825">
                  <a:moveTo>
                    <a:pt x="516327" y="758387"/>
                  </a:moveTo>
                  <a:lnTo>
                    <a:pt x="516327" y="747315"/>
                  </a:lnTo>
                </a:path>
                <a:path w="1106805" h="758825">
                  <a:moveTo>
                    <a:pt x="600625" y="758387"/>
                  </a:moveTo>
                  <a:lnTo>
                    <a:pt x="600625" y="747315"/>
                  </a:lnTo>
                </a:path>
                <a:path w="1106805" h="758825">
                  <a:moveTo>
                    <a:pt x="684926" y="758387"/>
                  </a:moveTo>
                  <a:lnTo>
                    <a:pt x="684926" y="747315"/>
                  </a:lnTo>
                </a:path>
                <a:path w="1106805" h="758825">
                  <a:moveTo>
                    <a:pt x="769224" y="758387"/>
                  </a:moveTo>
                  <a:lnTo>
                    <a:pt x="769224" y="747315"/>
                  </a:lnTo>
                </a:path>
                <a:path w="1106805" h="758825">
                  <a:moveTo>
                    <a:pt x="853525" y="758387"/>
                  </a:moveTo>
                  <a:lnTo>
                    <a:pt x="853525" y="747315"/>
                  </a:lnTo>
                </a:path>
                <a:path w="1106805" h="758825">
                  <a:moveTo>
                    <a:pt x="937819" y="758387"/>
                  </a:moveTo>
                  <a:lnTo>
                    <a:pt x="937819" y="747315"/>
                  </a:lnTo>
                </a:path>
                <a:path w="1106805" h="758825">
                  <a:moveTo>
                    <a:pt x="1022121" y="758387"/>
                  </a:moveTo>
                  <a:lnTo>
                    <a:pt x="1022121" y="747315"/>
                  </a:lnTo>
                </a:path>
                <a:path w="1106805" h="758825">
                  <a:moveTo>
                    <a:pt x="0" y="0"/>
                  </a:moveTo>
                  <a:lnTo>
                    <a:pt x="1106422" y="0"/>
                  </a:lnTo>
                </a:path>
                <a:path w="1106805" h="758825">
                  <a:moveTo>
                    <a:pt x="10530" y="0"/>
                  </a:moveTo>
                  <a:lnTo>
                    <a:pt x="10530" y="11071"/>
                  </a:lnTo>
                </a:path>
                <a:path w="1106805" h="758825">
                  <a:moveTo>
                    <a:pt x="94831" y="0"/>
                  </a:moveTo>
                  <a:lnTo>
                    <a:pt x="94831" y="11071"/>
                  </a:lnTo>
                </a:path>
                <a:path w="1106805" h="758825">
                  <a:moveTo>
                    <a:pt x="179128" y="0"/>
                  </a:moveTo>
                  <a:lnTo>
                    <a:pt x="179128" y="11071"/>
                  </a:lnTo>
                </a:path>
                <a:path w="1106805" h="758825">
                  <a:moveTo>
                    <a:pt x="263430" y="0"/>
                  </a:moveTo>
                  <a:lnTo>
                    <a:pt x="263430" y="11071"/>
                  </a:lnTo>
                </a:path>
                <a:path w="1106805" h="758825">
                  <a:moveTo>
                    <a:pt x="347728" y="0"/>
                  </a:moveTo>
                  <a:lnTo>
                    <a:pt x="347728" y="11071"/>
                  </a:lnTo>
                </a:path>
                <a:path w="1106805" h="758825">
                  <a:moveTo>
                    <a:pt x="432025" y="0"/>
                  </a:moveTo>
                  <a:lnTo>
                    <a:pt x="432025" y="11071"/>
                  </a:lnTo>
                </a:path>
                <a:path w="1106805" h="758825">
                  <a:moveTo>
                    <a:pt x="516327" y="0"/>
                  </a:moveTo>
                  <a:lnTo>
                    <a:pt x="516327" y="11071"/>
                  </a:lnTo>
                </a:path>
                <a:path w="1106805" h="758825">
                  <a:moveTo>
                    <a:pt x="600625" y="0"/>
                  </a:moveTo>
                  <a:lnTo>
                    <a:pt x="600625" y="11071"/>
                  </a:lnTo>
                </a:path>
                <a:path w="1106805" h="758825">
                  <a:moveTo>
                    <a:pt x="684926" y="0"/>
                  </a:moveTo>
                  <a:lnTo>
                    <a:pt x="684926" y="11071"/>
                  </a:lnTo>
                </a:path>
                <a:path w="1106805" h="758825">
                  <a:moveTo>
                    <a:pt x="769224" y="0"/>
                  </a:moveTo>
                  <a:lnTo>
                    <a:pt x="769224" y="11071"/>
                  </a:lnTo>
                </a:path>
                <a:path w="1106805" h="758825">
                  <a:moveTo>
                    <a:pt x="853525" y="0"/>
                  </a:moveTo>
                  <a:lnTo>
                    <a:pt x="853525" y="11071"/>
                  </a:lnTo>
                </a:path>
                <a:path w="1106805" h="758825">
                  <a:moveTo>
                    <a:pt x="937819" y="0"/>
                  </a:moveTo>
                  <a:lnTo>
                    <a:pt x="937819" y="11071"/>
                  </a:lnTo>
                </a:path>
                <a:path w="1106805" h="758825">
                  <a:moveTo>
                    <a:pt x="1022121" y="0"/>
                  </a:moveTo>
                  <a:lnTo>
                    <a:pt x="1022121" y="11071"/>
                  </a:lnTo>
                </a:path>
                <a:path w="1106805" h="758825">
                  <a:moveTo>
                    <a:pt x="0" y="758387"/>
                  </a:moveTo>
                  <a:lnTo>
                    <a:pt x="0" y="0"/>
                  </a:lnTo>
                </a:path>
                <a:path w="1106805" h="758825">
                  <a:moveTo>
                    <a:pt x="1106422" y="758387"/>
                  </a:moveTo>
                  <a:lnTo>
                    <a:pt x="1106422" y="0"/>
                  </a:lnTo>
                </a:path>
                <a:path w="1106805" h="758825">
                  <a:moveTo>
                    <a:pt x="0" y="631989"/>
                  </a:moveTo>
                  <a:lnTo>
                    <a:pt x="11065" y="631989"/>
                  </a:lnTo>
                </a:path>
                <a:path w="1106805" h="758825">
                  <a:moveTo>
                    <a:pt x="0" y="505589"/>
                  </a:moveTo>
                  <a:lnTo>
                    <a:pt x="11065" y="505589"/>
                  </a:lnTo>
                </a:path>
                <a:path w="1106805" h="758825">
                  <a:moveTo>
                    <a:pt x="0" y="379195"/>
                  </a:moveTo>
                  <a:lnTo>
                    <a:pt x="11065" y="379195"/>
                  </a:lnTo>
                </a:path>
                <a:path w="1106805" h="758825">
                  <a:moveTo>
                    <a:pt x="0" y="252795"/>
                  </a:moveTo>
                  <a:lnTo>
                    <a:pt x="11065" y="252795"/>
                  </a:lnTo>
                </a:path>
                <a:path w="1106805" h="758825">
                  <a:moveTo>
                    <a:pt x="0" y="126396"/>
                  </a:moveTo>
                  <a:lnTo>
                    <a:pt x="11065" y="126396"/>
                  </a:lnTo>
                </a:path>
                <a:path w="1106805" h="758825">
                  <a:moveTo>
                    <a:pt x="1106422" y="631989"/>
                  </a:moveTo>
                  <a:lnTo>
                    <a:pt x="1095354" y="631989"/>
                  </a:lnTo>
                </a:path>
                <a:path w="1106805" h="758825">
                  <a:moveTo>
                    <a:pt x="1106422" y="505589"/>
                  </a:moveTo>
                  <a:lnTo>
                    <a:pt x="1095354" y="505589"/>
                  </a:lnTo>
                </a:path>
                <a:path w="1106805" h="758825">
                  <a:moveTo>
                    <a:pt x="1106422" y="379195"/>
                  </a:moveTo>
                  <a:lnTo>
                    <a:pt x="1095354" y="379195"/>
                  </a:lnTo>
                </a:path>
                <a:path w="1106805" h="758825">
                  <a:moveTo>
                    <a:pt x="1106422" y="252795"/>
                  </a:moveTo>
                  <a:lnTo>
                    <a:pt x="1095354" y="252795"/>
                  </a:lnTo>
                </a:path>
                <a:path w="1106805" h="758825">
                  <a:moveTo>
                    <a:pt x="1106422" y="126396"/>
                  </a:moveTo>
                  <a:lnTo>
                    <a:pt x="1095354" y="126396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901304" y="2448277"/>
              <a:ext cx="1054100" cy="177165"/>
            </a:xfrm>
            <a:custGeom>
              <a:avLst/>
              <a:gdLst/>
              <a:ahLst/>
              <a:cxnLst/>
              <a:rect l="l" t="t" r="r" b="b"/>
              <a:pathLst>
                <a:path w="1054100" h="177164">
                  <a:moveTo>
                    <a:pt x="0" y="41637"/>
                  </a:moveTo>
                  <a:lnTo>
                    <a:pt x="0" y="41637"/>
                  </a:lnTo>
                  <a:lnTo>
                    <a:pt x="36812" y="41637"/>
                  </a:lnTo>
                  <a:lnTo>
                    <a:pt x="42117" y="174518"/>
                  </a:lnTo>
                  <a:lnTo>
                    <a:pt x="47426" y="105829"/>
                  </a:lnTo>
                  <a:lnTo>
                    <a:pt x="52621" y="95988"/>
                  </a:lnTo>
                  <a:lnTo>
                    <a:pt x="57871" y="70412"/>
                  </a:lnTo>
                  <a:lnTo>
                    <a:pt x="63180" y="111646"/>
                  </a:lnTo>
                  <a:lnTo>
                    <a:pt x="68489" y="135640"/>
                  </a:lnTo>
                  <a:lnTo>
                    <a:pt x="73737" y="89451"/>
                  </a:lnTo>
                  <a:lnTo>
                    <a:pt x="78989" y="107456"/>
                  </a:lnTo>
                  <a:lnTo>
                    <a:pt x="84296" y="125020"/>
                  </a:lnTo>
                  <a:lnTo>
                    <a:pt x="89606" y="80356"/>
                  </a:lnTo>
                  <a:lnTo>
                    <a:pt x="94800" y="20435"/>
                  </a:lnTo>
                  <a:lnTo>
                    <a:pt x="100050" y="49246"/>
                  </a:lnTo>
                  <a:lnTo>
                    <a:pt x="105357" y="9435"/>
                  </a:lnTo>
                  <a:lnTo>
                    <a:pt x="110664" y="37631"/>
                  </a:lnTo>
                  <a:lnTo>
                    <a:pt x="115859" y="6204"/>
                  </a:lnTo>
                  <a:lnTo>
                    <a:pt x="121109" y="44657"/>
                  </a:lnTo>
                  <a:lnTo>
                    <a:pt x="126418" y="87970"/>
                  </a:lnTo>
                  <a:lnTo>
                    <a:pt x="131727" y="173320"/>
                  </a:lnTo>
                  <a:lnTo>
                    <a:pt x="136918" y="176965"/>
                  </a:lnTo>
                  <a:lnTo>
                    <a:pt x="142169" y="151292"/>
                  </a:lnTo>
                  <a:lnTo>
                    <a:pt x="147477" y="142334"/>
                  </a:lnTo>
                  <a:lnTo>
                    <a:pt x="152786" y="86414"/>
                  </a:lnTo>
                  <a:lnTo>
                    <a:pt x="158038" y="96580"/>
                  </a:lnTo>
                  <a:lnTo>
                    <a:pt x="163288" y="103290"/>
                  </a:lnTo>
                  <a:lnTo>
                    <a:pt x="168598" y="92971"/>
                  </a:lnTo>
                  <a:lnTo>
                    <a:pt x="173904" y="107319"/>
                  </a:lnTo>
                  <a:lnTo>
                    <a:pt x="179097" y="106784"/>
                  </a:lnTo>
                  <a:lnTo>
                    <a:pt x="184349" y="60119"/>
                  </a:lnTo>
                  <a:lnTo>
                    <a:pt x="189656" y="55098"/>
                  </a:lnTo>
                  <a:lnTo>
                    <a:pt x="194966" y="156350"/>
                  </a:lnTo>
                  <a:lnTo>
                    <a:pt x="200160" y="83481"/>
                  </a:lnTo>
                  <a:lnTo>
                    <a:pt x="205407" y="91330"/>
                  </a:lnTo>
                  <a:lnTo>
                    <a:pt x="210717" y="62183"/>
                  </a:lnTo>
                  <a:lnTo>
                    <a:pt x="216024" y="48500"/>
                  </a:lnTo>
                  <a:lnTo>
                    <a:pt x="221219" y="60893"/>
                  </a:lnTo>
                  <a:lnTo>
                    <a:pt x="226471" y="49183"/>
                  </a:lnTo>
                  <a:lnTo>
                    <a:pt x="231779" y="59059"/>
                  </a:lnTo>
                  <a:lnTo>
                    <a:pt x="237088" y="10003"/>
                  </a:lnTo>
                  <a:lnTo>
                    <a:pt x="242335" y="86474"/>
                  </a:lnTo>
                  <a:lnTo>
                    <a:pt x="247587" y="139609"/>
                  </a:lnTo>
                  <a:lnTo>
                    <a:pt x="252896" y="131537"/>
                  </a:lnTo>
                  <a:lnTo>
                    <a:pt x="258205" y="42879"/>
                  </a:lnTo>
                  <a:lnTo>
                    <a:pt x="263398" y="92842"/>
                  </a:lnTo>
                  <a:lnTo>
                    <a:pt x="268651" y="53021"/>
                  </a:lnTo>
                  <a:lnTo>
                    <a:pt x="273955" y="47639"/>
                  </a:lnTo>
                  <a:lnTo>
                    <a:pt x="279263" y="125104"/>
                  </a:lnTo>
                  <a:lnTo>
                    <a:pt x="284456" y="100528"/>
                  </a:lnTo>
                  <a:lnTo>
                    <a:pt x="289708" y="119434"/>
                  </a:lnTo>
                  <a:lnTo>
                    <a:pt x="295016" y="161419"/>
                  </a:lnTo>
                  <a:lnTo>
                    <a:pt x="300324" y="176536"/>
                  </a:lnTo>
                  <a:lnTo>
                    <a:pt x="305517" y="155873"/>
                  </a:lnTo>
                  <a:lnTo>
                    <a:pt x="310766" y="136250"/>
                  </a:lnTo>
                  <a:lnTo>
                    <a:pt x="316078" y="112077"/>
                  </a:lnTo>
                  <a:lnTo>
                    <a:pt x="321386" y="107800"/>
                  </a:lnTo>
                  <a:lnTo>
                    <a:pt x="326638" y="85334"/>
                  </a:lnTo>
                  <a:lnTo>
                    <a:pt x="331887" y="79384"/>
                  </a:lnTo>
                  <a:lnTo>
                    <a:pt x="337195" y="87260"/>
                  </a:lnTo>
                  <a:lnTo>
                    <a:pt x="342503" y="81737"/>
                  </a:lnTo>
                  <a:lnTo>
                    <a:pt x="347696" y="105678"/>
                  </a:lnTo>
                  <a:lnTo>
                    <a:pt x="352948" y="79538"/>
                  </a:lnTo>
                  <a:lnTo>
                    <a:pt x="358256" y="74326"/>
                  </a:lnTo>
                  <a:lnTo>
                    <a:pt x="363564" y="73120"/>
                  </a:lnTo>
                  <a:lnTo>
                    <a:pt x="368753" y="85073"/>
                  </a:lnTo>
                  <a:lnTo>
                    <a:pt x="374006" y="74709"/>
                  </a:lnTo>
                  <a:lnTo>
                    <a:pt x="379314" y="72357"/>
                  </a:lnTo>
                  <a:lnTo>
                    <a:pt x="384626" y="65680"/>
                  </a:lnTo>
                  <a:lnTo>
                    <a:pt x="389819" y="54681"/>
                  </a:lnTo>
                  <a:lnTo>
                    <a:pt x="395067" y="89612"/>
                  </a:lnTo>
                  <a:lnTo>
                    <a:pt x="400379" y="57535"/>
                  </a:lnTo>
                  <a:lnTo>
                    <a:pt x="405683" y="74442"/>
                  </a:lnTo>
                  <a:lnTo>
                    <a:pt x="410936" y="54994"/>
                  </a:lnTo>
                  <a:lnTo>
                    <a:pt x="416184" y="74631"/>
                  </a:lnTo>
                  <a:lnTo>
                    <a:pt x="421492" y="75057"/>
                  </a:lnTo>
                  <a:lnTo>
                    <a:pt x="426804" y="67649"/>
                  </a:lnTo>
                  <a:lnTo>
                    <a:pt x="431997" y="62687"/>
                  </a:lnTo>
                  <a:lnTo>
                    <a:pt x="437246" y="45793"/>
                  </a:lnTo>
                  <a:lnTo>
                    <a:pt x="442554" y="71194"/>
                  </a:lnTo>
                  <a:lnTo>
                    <a:pt x="447862" y="53442"/>
                  </a:lnTo>
                  <a:lnTo>
                    <a:pt x="453055" y="44495"/>
                  </a:lnTo>
                  <a:lnTo>
                    <a:pt x="458308" y="15417"/>
                  </a:lnTo>
                  <a:lnTo>
                    <a:pt x="463616" y="35325"/>
                  </a:lnTo>
                  <a:lnTo>
                    <a:pt x="468928" y="85645"/>
                  </a:lnTo>
                  <a:lnTo>
                    <a:pt x="474117" y="83150"/>
                  </a:lnTo>
                  <a:lnTo>
                    <a:pt x="479369" y="77422"/>
                  </a:lnTo>
                  <a:lnTo>
                    <a:pt x="484677" y="113004"/>
                  </a:lnTo>
                  <a:lnTo>
                    <a:pt x="489985" y="115036"/>
                  </a:lnTo>
                  <a:lnTo>
                    <a:pt x="495238" y="127274"/>
                  </a:lnTo>
                  <a:lnTo>
                    <a:pt x="500486" y="117398"/>
                  </a:lnTo>
                  <a:lnTo>
                    <a:pt x="505794" y="63851"/>
                  </a:lnTo>
                  <a:lnTo>
                    <a:pt x="511102" y="64410"/>
                  </a:lnTo>
                  <a:lnTo>
                    <a:pt x="516295" y="49445"/>
                  </a:lnTo>
                  <a:lnTo>
                    <a:pt x="521548" y="81487"/>
                  </a:lnTo>
                  <a:lnTo>
                    <a:pt x="526856" y="79558"/>
                  </a:lnTo>
                  <a:lnTo>
                    <a:pt x="532164" y="87721"/>
                  </a:lnTo>
                  <a:lnTo>
                    <a:pt x="537353" y="59230"/>
                  </a:lnTo>
                  <a:lnTo>
                    <a:pt x="542605" y="67407"/>
                  </a:lnTo>
                  <a:lnTo>
                    <a:pt x="547913" y="41339"/>
                  </a:lnTo>
                  <a:lnTo>
                    <a:pt x="553221" y="43427"/>
                  </a:lnTo>
                  <a:lnTo>
                    <a:pt x="558418" y="61715"/>
                  </a:lnTo>
                  <a:lnTo>
                    <a:pt x="563667" y="52890"/>
                  </a:lnTo>
                  <a:lnTo>
                    <a:pt x="568975" y="66050"/>
                  </a:lnTo>
                  <a:lnTo>
                    <a:pt x="574283" y="90807"/>
                  </a:lnTo>
                  <a:lnTo>
                    <a:pt x="579531" y="68920"/>
                  </a:lnTo>
                  <a:lnTo>
                    <a:pt x="584784" y="74199"/>
                  </a:lnTo>
                  <a:lnTo>
                    <a:pt x="590096" y="64295"/>
                  </a:lnTo>
                  <a:lnTo>
                    <a:pt x="595404" y="83338"/>
                  </a:lnTo>
                  <a:lnTo>
                    <a:pt x="600593" y="68427"/>
                  </a:lnTo>
                  <a:lnTo>
                    <a:pt x="605845" y="55697"/>
                  </a:lnTo>
                  <a:lnTo>
                    <a:pt x="611153" y="60984"/>
                  </a:lnTo>
                  <a:lnTo>
                    <a:pt x="616461" y="52263"/>
                  </a:lnTo>
                  <a:lnTo>
                    <a:pt x="621654" y="68233"/>
                  </a:lnTo>
                  <a:lnTo>
                    <a:pt x="626907" y="89162"/>
                  </a:lnTo>
                  <a:lnTo>
                    <a:pt x="632215" y="61167"/>
                  </a:lnTo>
                  <a:lnTo>
                    <a:pt x="637519" y="59516"/>
                  </a:lnTo>
                  <a:lnTo>
                    <a:pt x="642712" y="72469"/>
                  </a:lnTo>
                  <a:lnTo>
                    <a:pt x="647964" y="75724"/>
                  </a:lnTo>
                  <a:lnTo>
                    <a:pt x="653276" y="35329"/>
                  </a:lnTo>
                  <a:lnTo>
                    <a:pt x="658584" y="78105"/>
                  </a:lnTo>
                  <a:lnTo>
                    <a:pt x="663833" y="27811"/>
                  </a:lnTo>
                  <a:lnTo>
                    <a:pt x="669081" y="38973"/>
                  </a:lnTo>
                  <a:lnTo>
                    <a:pt x="674389" y="16739"/>
                  </a:lnTo>
                  <a:lnTo>
                    <a:pt x="679701" y="47889"/>
                  </a:lnTo>
                  <a:lnTo>
                    <a:pt x="684894" y="16267"/>
                  </a:lnTo>
                  <a:lnTo>
                    <a:pt x="690147" y="60357"/>
                  </a:lnTo>
                  <a:lnTo>
                    <a:pt x="695455" y="87218"/>
                  </a:lnTo>
                  <a:lnTo>
                    <a:pt x="700763" y="88359"/>
                  </a:lnTo>
                  <a:lnTo>
                    <a:pt x="705952" y="76019"/>
                  </a:lnTo>
                  <a:lnTo>
                    <a:pt x="711204" y="45066"/>
                  </a:lnTo>
                  <a:lnTo>
                    <a:pt x="716512" y="48536"/>
                  </a:lnTo>
                  <a:lnTo>
                    <a:pt x="721820" y="71182"/>
                  </a:lnTo>
                  <a:lnTo>
                    <a:pt x="727013" y="108765"/>
                  </a:lnTo>
                  <a:lnTo>
                    <a:pt x="732266" y="94352"/>
                  </a:lnTo>
                  <a:lnTo>
                    <a:pt x="737570" y="60909"/>
                  </a:lnTo>
                  <a:lnTo>
                    <a:pt x="742882" y="59762"/>
                  </a:lnTo>
                  <a:lnTo>
                    <a:pt x="748134" y="59492"/>
                  </a:lnTo>
                  <a:lnTo>
                    <a:pt x="753383" y="64045"/>
                  </a:lnTo>
                  <a:lnTo>
                    <a:pt x="758691" y="63819"/>
                  </a:lnTo>
                  <a:lnTo>
                    <a:pt x="764003" y="42593"/>
                  </a:lnTo>
                  <a:lnTo>
                    <a:pt x="769192" y="48992"/>
                  </a:lnTo>
                  <a:lnTo>
                    <a:pt x="774445" y="41946"/>
                  </a:lnTo>
                  <a:lnTo>
                    <a:pt x="779753" y="60552"/>
                  </a:lnTo>
                  <a:lnTo>
                    <a:pt x="785061" y="27961"/>
                  </a:lnTo>
                  <a:lnTo>
                    <a:pt x="790254" y="28029"/>
                  </a:lnTo>
                  <a:lnTo>
                    <a:pt x="795506" y="39989"/>
                  </a:lnTo>
                  <a:lnTo>
                    <a:pt x="800810" y="27549"/>
                  </a:lnTo>
                  <a:lnTo>
                    <a:pt x="806118" y="38985"/>
                  </a:lnTo>
                  <a:lnTo>
                    <a:pt x="811315" y="42951"/>
                  </a:lnTo>
                  <a:lnTo>
                    <a:pt x="816564" y="51509"/>
                  </a:lnTo>
                  <a:lnTo>
                    <a:pt x="821872" y="24881"/>
                  </a:lnTo>
                  <a:lnTo>
                    <a:pt x="827184" y="55169"/>
                  </a:lnTo>
                  <a:lnTo>
                    <a:pt x="832428" y="37564"/>
                  </a:lnTo>
                  <a:lnTo>
                    <a:pt x="837681" y="0"/>
                  </a:lnTo>
                  <a:lnTo>
                    <a:pt x="842989" y="53148"/>
                  </a:lnTo>
                  <a:lnTo>
                    <a:pt x="848297" y="112581"/>
                  </a:lnTo>
                  <a:lnTo>
                    <a:pt x="853494" y="135000"/>
                  </a:lnTo>
                  <a:lnTo>
                    <a:pt x="858742" y="172294"/>
                  </a:lnTo>
                  <a:lnTo>
                    <a:pt x="864054" y="128938"/>
                  </a:lnTo>
                  <a:lnTo>
                    <a:pt x="869358" y="132157"/>
                  </a:lnTo>
                  <a:lnTo>
                    <a:pt x="874551" y="112354"/>
                  </a:lnTo>
                  <a:lnTo>
                    <a:pt x="879804" y="91373"/>
                  </a:lnTo>
                  <a:lnTo>
                    <a:pt x="885112" y="50314"/>
                  </a:lnTo>
                  <a:lnTo>
                    <a:pt x="890420" y="70361"/>
                  </a:lnTo>
                  <a:lnTo>
                    <a:pt x="895617" y="56411"/>
                  </a:lnTo>
                  <a:lnTo>
                    <a:pt x="900861" y="93665"/>
                  </a:lnTo>
                  <a:lnTo>
                    <a:pt x="906173" y="74044"/>
                  </a:lnTo>
                  <a:lnTo>
                    <a:pt x="911477" y="56566"/>
                  </a:lnTo>
                  <a:lnTo>
                    <a:pt x="916730" y="59877"/>
                  </a:lnTo>
                  <a:lnTo>
                    <a:pt x="921982" y="49893"/>
                  </a:lnTo>
                  <a:lnTo>
                    <a:pt x="927290" y="76267"/>
                  </a:lnTo>
                  <a:lnTo>
                    <a:pt x="932598" y="45027"/>
                  </a:lnTo>
                  <a:lnTo>
                    <a:pt x="937791" y="59540"/>
                  </a:lnTo>
                  <a:lnTo>
                    <a:pt x="943040" y="66375"/>
                  </a:lnTo>
                  <a:lnTo>
                    <a:pt x="948352" y="12595"/>
                  </a:lnTo>
                  <a:lnTo>
                    <a:pt x="953660" y="58134"/>
                  </a:lnTo>
                  <a:lnTo>
                    <a:pt x="958853" y="60675"/>
                  </a:lnTo>
                  <a:lnTo>
                    <a:pt x="964101" y="35055"/>
                  </a:lnTo>
                  <a:lnTo>
                    <a:pt x="969409" y="57829"/>
                  </a:lnTo>
                  <a:lnTo>
                    <a:pt x="974717" y="44638"/>
                  </a:lnTo>
                  <a:lnTo>
                    <a:pt x="979910" y="32907"/>
                  </a:lnTo>
                  <a:lnTo>
                    <a:pt x="985163" y="22459"/>
                  </a:lnTo>
                  <a:lnTo>
                    <a:pt x="990471" y="30573"/>
                  </a:lnTo>
                  <a:lnTo>
                    <a:pt x="995779" y="32173"/>
                  </a:lnTo>
                  <a:lnTo>
                    <a:pt x="1001031" y="45491"/>
                  </a:lnTo>
                  <a:lnTo>
                    <a:pt x="1006280" y="47055"/>
                  </a:lnTo>
                  <a:lnTo>
                    <a:pt x="1011588" y="44519"/>
                  </a:lnTo>
                  <a:lnTo>
                    <a:pt x="1016900" y="34757"/>
                  </a:lnTo>
                  <a:lnTo>
                    <a:pt x="1022093" y="36825"/>
                  </a:lnTo>
                  <a:lnTo>
                    <a:pt x="1027341" y="43193"/>
                  </a:lnTo>
                  <a:lnTo>
                    <a:pt x="1032649" y="44467"/>
                  </a:lnTo>
                  <a:lnTo>
                    <a:pt x="1037957" y="48885"/>
                  </a:lnTo>
                  <a:lnTo>
                    <a:pt x="1043150" y="38957"/>
                  </a:lnTo>
                  <a:lnTo>
                    <a:pt x="1048403" y="24714"/>
                  </a:lnTo>
                  <a:lnTo>
                    <a:pt x="1053711" y="41637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901304" y="2383231"/>
              <a:ext cx="1054100" cy="210185"/>
            </a:xfrm>
            <a:custGeom>
              <a:avLst/>
              <a:gdLst/>
              <a:ahLst/>
              <a:cxnLst/>
              <a:rect l="l" t="t" r="r" b="b"/>
              <a:pathLst>
                <a:path w="1054100" h="210185">
                  <a:moveTo>
                    <a:pt x="0" y="91018"/>
                  </a:moveTo>
                  <a:lnTo>
                    <a:pt x="26367" y="134692"/>
                  </a:lnTo>
                  <a:lnTo>
                    <a:pt x="31560" y="150437"/>
                  </a:lnTo>
                  <a:lnTo>
                    <a:pt x="36812" y="160648"/>
                  </a:lnTo>
                  <a:lnTo>
                    <a:pt x="42117" y="163784"/>
                  </a:lnTo>
                  <a:lnTo>
                    <a:pt x="47426" y="160438"/>
                  </a:lnTo>
                  <a:lnTo>
                    <a:pt x="68489" y="112387"/>
                  </a:lnTo>
                  <a:lnTo>
                    <a:pt x="78989" y="67237"/>
                  </a:lnTo>
                  <a:lnTo>
                    <a:pt x="84296" y="40378"/>
                  </a:lnTo>
                  <a:lnTo>
                    <a:pt x="89606" y="16215"/>
                  </a:lnTo>
                  <a:lnTo>
                    <a:pt x="94800" y="944"/>
                  </a:lnTo>
                  <a:lnTo>
                    <a:pt x="100050" y="0"/>
                  </a:lnTo>
                  <a:lnTo>
                    <a:pt x="105357" y="15806"/>
                  </a:lnTo>
                  <a:lnTo>
                    <a:pt x="110664" y="46456"/>
                  </a:lnTo>
                  <a:lnTo>
                    <a:pt x="115859" y="85989"/>
                  </a:lnTo>
                  <a:lnTo>
                    <a:pt x="121109" y="126149"/>
                  </a:lnTo>
                  <a:lnTo>
                    <a:pt x="126418" y="159029"/>
                  </a:lnTo>
                  <a:lnTo>
                    <a:pt x="131727" y="179398"/>
                  </a:lnTo>
                  <a:lnTo>
                    <a:pt x="136918" y="186000"/>
                  </a:lnTo>
                  <a:lnTo>
                    <a:pt x="142169" y="181300"/>
                  </a:lnTo>
                  <a:lnTo>
                    <a:pt x="147477" y="170052"/>
                  </a:lnTo>
                  <a:lnTo>
                    <a:pt x="152786" y="157339"/>
                  </a:lnTo>
                  <a:lnTo>
                    <a:pt x="158038" y="146915"/>
                  </a:lnTo>
                  <a:lnTo>
                    <a:pt x="163288" y="140334"/>
                  </a:lnTo>
                  <a:lnTo>
                    <a:pt x="168598" y="136990"/>
                  </a:lnTo>
                  <a:lnTo>
                    <a:pt x="173904" y="134799"/>
                  </a:lnTo>
                  <a:lnTo>
                    <a:pt x="179097" y="131103"/>
                  </a:lnTo>
                  <a:lnTo>
                    <a:pt x="184349" y="123565"/>
                  </a:lnTo>
                  <a:lnTo>
                    <a:pt x="189656" y="110874"/>
                  </a:lnTo>
                  <a:lnTo>
                    <a:pt x="194966" y="93222"/>
                  </a:lnTo>
                  <a:lnTo>
                    <a:pt x="200160" y="72548"/>
                  </a:lnTo>
                  <a:lnTo>
                    <a:pt x="205407" y="52410"/>
                  </a:lnTo>
                  <a:lnTo>
                    <a:pt x="210717" y="37242"/>
                  </a:lnTo>
                  <a:lnTo>
                    <a:pt x="216024" y="31137"/>
                  </a:lnTo>
                  <a:lnTo>
                    <a:pt x="221219" y="36258"/>
                  </a:lnTo>
                  <a:lnTo>
                    <a:pt x="226471" y="51672"/>
                  </a:lnTo>
                  <a:lnTo>
                    <a:pt x="231779" y="73072"/>
                  </a:lnTo>
                  <a:lnTo>
                    <a:pt x="237088" y="93992"/>
                  </a:lnTo>
                  <a:lnTo>
                    <a:pt x="242335" y="108064"/>
                  </a:lnTo>
                  <a:lnTo>
                    <a:pt x="247587" y="111732"/>
                  </a:lnTo>
                  <a:lnTo>
                    <a:pt x="252896" y="106024"/>
                  </a:lnTo>
                  <a:lnTo>
                    <a:pt x="258205" y="96532"/>
                  </a:lnTo>
                  <a:lnTo>
                    <a:pt x="263398" y="91308"/>
                  </a:lnTo>
                  <a:lnTo>
                    <a:pt x="268651" y="97390"/>
                  </a:lnTo>
                  <a:lnTo>
                    <a:pt x="273955" y="117448"/>
                  </a:lnTo>
                  <a:lnTo>
                    <a:pt x="279263" y="148043"/>
                  </a:lnTo>
                  <a:lnTo>
                    <a:pt x="284456" y="180474"/>
                  </a:lnTo>
                  <a:lnTo>
                    <a:pt x="289708" y="203974"/>
                  </a:lnTo>
                  <a:lnTo>
                    <a:pt x="295016" y="209967"/>
                  </a:lnTo>
                  <a:lnTo>
                    <a:pt x="300324" y="195505"/>
                  </a:lnTo>
                  <a:lnTo>
                    <a:pt x="305517" y="164433"/>
                  </a:lnTo>
                  <a:lnTo>
                    <a:pt x="310766" y="125709"/>
                  </a:lnTo>
                  <a:lnTo>
                    <a:pt x="316078" y="89756"/>
                  </a:lnTo>
                  <a:lnTo>
                    <a:pt x="321386" y="64462"/>
                  </a:lnTo>
                  <a:lnTo>
                    <a:pt x="326638" y="52621"/>
                  </a:lnTo>
                  <a:lnTo>
                    <a:pt x="331887" y="51823"/>
                  </a:lnTo>
                  <a:lnTo>
                    <a:pt x="337195" y="56610"/>
                  </a:lnTo>
                  <a:lnTo>
                    <a:pt x="342503" y="61667"/>
                  </a:lnTo>
                  <a:lnTo>
                    <a:pt x="347696" y="64394"/>
                  </a:lnTo>
                  <a:lnTo>
                    <a:pt x="374006" y="105976"/>
                  </a:lnTo>
                  <a:lnTo>
                    <a:pt x="379314" y="121434"/>
                  </a:lnTo>
                  <a:lnTo>
                    <a:pt x="384626" y="131790"/>
                  </a:lnTo>
                  <a:lnTo>
                    <a:pt x="389819" y="135097"/>
                  </a:lnTo>
                  <a:lnTo>
                    <a:pt x="395067" y="132374"/>
                  </a:lnTo>
                  <a:lnTo>
                    <a:pt x="400379" y="126848"/>
                  </a:lnTo>
                  <a:lnTo>
                    <a:pt x="405683" y="122009"/>
                  </a:lnTo>
                  <a:lnTo>
                    <a:pt x="410936" y="119691"/>
                  </a:lnTo>
                  <a:lnTo>
                    <a:pt x="416184" y="119199"/>
                  </a:lnTo>
                  <a:lnTo>
                    <a:pt x="421492" y="117984"/>
                  </a:lnTo>
                  <a:lnTo>
                    <a:pt x="426804" y="113510"/>
                  </a:lnTo>
                  <a:lnTo>
                    <a:pt x="431997" y="105134"/>
                  </a:lnTo>
                  <a:lnTo>
                    <a:pt x="437246" y="95008"/>
                  </a:lnTo>
                  <a:lnTo>
                    <a:pt x="442554" y="87358"/>
                  </a:lnTo>
                  <a:lnTo>
                    <a:pt x="447862" y="86457"/>
                  </a:lnTo>
                  <a:lnTo>
                    <a:pt x="453055" y="94349"/>
                  </a:lnTo>
                  <a:lnTo>
                    <a:pt x="458308" y="109473"/>
                  </a:lnTo>
                  <a:lnTo>
                    <a:pt x="463616" y="127031"/>
                  </a:lnTo>
                  <a:lnTo>
                    <a:pt x="468928" y="140886"/>
                  </a:lnTo>
                  <a:lnTo>
                    <a:pt x="474117" y="146165"/>
                  </a:lnTo>
                  <a:lnTo>
                    <a:pt x="479369" y="141285"/>
                  </a:lnTo>
                  <a:lnTo>
                    <a:pt x="484677" y="128456"/>
                  </a:lnTo>
                  <a:lnTo>
                    <a:pt x="489985" y="112470"/>
                  </a:lnTo>
                  <a:lnTo>
                    <a:pt x="495238" y="98469"/>
                  </a:lnTo>
                  <a:lnTo>
                    <a:pt x="500486" y="89740"/>
                  </a:lnTo>
                  <a:lnTo>
                    <a:pt x="505794" y="86596"/>
                  </a:lnTo>
                  <a:lnTo>
                    <a:pt x="511102" y="86811"/>
                  </a:lnTo>
                  <a:lnTo>
                    <a:pt x="516295" y="87140"/>
                  </a:lnTo>
                  <a:lnTo>
                    <a:pt x="521548" y="85207"/>
                  </a:lnTo>
                  <a:lnTo>
                    <a:pt x="526856" y="80705"/>
                  </a:lnTo>
                  <a:lnTo>
                    <a:pt x="532164" y="75422"/>
                  </a:lnTo>
                  <a:lnTo>
                    <a:pt x="537353" y="72226"/>
                  </a:lnTo>
                  <a:lnTo>
                    <a:pt x="542605" y="73564"/>
                  </a:lnTo>
                  <a:lnTo>
                    <a:pt x="547913" y="80312"/>
                  </a:lnTo>
                  <a:lnTo>
                    <a:pt x="553221" y="91439"/>
                  </a:lnTo>
                  <a:lnTo>
                    <a:pt x="558418" y="104571"/>
                  </a:lnTo>
                  <a:lnTo>
                    <a:pt x="563667" y="117035"/>
                  </a:lnTo>
                  <a:lnTo>
                    <a:pt x="568975" y="126856"/>
                  </a:lnTo>
                  <a:lnTo>
                    <a:pt x="574283" y="133239"/>
                  </a:lnTo>
                  <a:lnTo>
                    <a:pt x="579531" y="136451"/>
                  </a:lnTo>
                  <a:lnTo>
                    <a:pt x="584784" y="137360"/>
                  </a:lnTo>
                  <a:lnTo>
                    <a:pt x="590096" y="136867"/>
                  </a:lnTo>
                  <a:lnTo>
                    <a:pt x="626907" y="121009"/>
                  </a:lnTo>
                  <a:lnTo>
                    <a:pt x="647964" y="77077"/>
                  </a:lnTo>
                  <a:lnTo>
                    <a:pt x="653276" y="64744"/>
                  </a:lnTo>
                  <a:lnTo>
                    <a:pt x="658584" y="56269"/>
                  </a:lnTo>
                  <a:lnTo>
                    <a:pt x="663833" y="53351"/>
                  </a:lnTo>
                  <a:lnTo>
                    <a:pt x="669081" y="56396"/>
                  </a:lnTo>
                  <a:lnTo>
                    <a:pt x="674389" y="64498"/>
                  </a:lnTo>
                  <a:lnTo>
                    <a:pt x="679701" y="75910"/>
                  </a:lnTo>
                  <a:lnTo>
                    <a:pt x="684894" y="88768"/>
                  </a:lnTo>
                  <a:lnTo>
                    <a:pt x="690147" y="101629"/>
                  </a:lnTo>
                  <a:lnTo>
                    <a:pt x="711204" y="140158"/>
                  </a:lnTo>
                  <a:lnTo>
                    <a:pt x="721820" y="143729"/>
                  </a:lnTo>
                  <a:lnTo>
                    <a:pt x="727013" y="140490"/>
                  </a:lnTo>
                  <a:lnTo>
                    <a:pt x="732266" y="135113"/>
                  </a:lnTo>
                  <a:lnTo>
                    <a:pt x="737570" y="129174"/>
                  </a:lnTo>
                  <a:lnTo>
                    <a:pt x="742882" y="124010"/>
                  </a:lnTo>
                  <a:lnTo>
                    <a:pt x="748134" y="120143"/>
                  </a:lnTo>
                  <a:lnTo>
                    <a:pt x="753383" y="117059"/>
                  </a:lnTo>
                  <a:lnTo>
                    <a:pt x="758691" y="113677"/>
                  </a:lnTo>
                  <a:lnTo>
                    <a:pt x="764003" y="109108"/>
                  </a:lnTo>
                  <a:lnTo>
                    <a:pt x="769192" y="103364"/>
                  </a:lnTo>
                  <a:lnTo>
                    <a:pt x="774445" y="97525"/>
                  </a:lnTo>
                  <a:lnTo>
                    <a:pt x="779753" y="93154"/>
                  </a:lnTo>
                  <a:lnTo>
                    <a:pt x="785061" y="91288"/>
                  </a:lnTo>
                  <a:lnTo>
                    <a:pt x="790254" y="91546"/>
                  </a:lnTo>
                  <a:lnTo>
                    <a:pt x="795506" y="92007"/>
                  </a:lnTo>
                  <a:lnTo>
                    <a:pt x="800810" y="90042"/>
                  </a:lnTo>
                  <a:lnTo>
                    <a:pt x="806118" y="83857"/>
                  </a:lnTo>
                  <a:lnTo>
                    <a:pt x="811315" y="73898"/>
                  </a:lnTo>
                  <a:lnTo>
                    <a:pt x="816564" y="63370"/>
                  </a:lnTo>
                  <a:lnTo>
                    <a:pt x="821872" y="57344"/>
                  </a:lnTo>
                  <a:lnTo>
                    <a:pt x="827184" y="60695"/>
                  </a:lnTo>
                  <a:lnTo>
                    <a:pt x="832428" y="75728"/>
                  </a:lnTo>
                  <a:lnTo>
                    <a:pt x="837681" y="100676"/>
                  </a:lnTo>
                  <a:lnTo>
                    <a:pt x="842989" y="129805"/>
                  </a:lnTo>
                  <a:lnTo>
                    <a:pt x="848297" y="155318"/>
                  </a:lnTo>
                  <a:lnTo>
                    <a:pt x="853494" y="170269"/>
                  </a:lnTo>
                  <a:lnTo>
                    <a:pt x="858742" y="171215"/>
                  </a:lnTo>
                  <a:lnTo>
                    <a:pt x="864054" y="159446"/>
                  </a:lnTo>
                  <a:lnTo>
                    <a:pt x="869358" y="140263"/>
                  </a:lnTo>
                  <a:lnTo>
                    <a:pt x="874551" y="120616"/>
                  </a:lnTo>
                  <a:lnTo>
                    <a:pt x="879804" y="106246"/>
                  </a:lnTo>
                  <a:lnTo>
                    <a:pt x="885112" y="99589"/>
                  </a:lnTo>
                  <a:lnTo>
                    <a:pt x="890420" y="99335"/>
                  </a:lnTo>
                  <a:lnTo>
                    <a:pt x="895617" y="101693"/>
                  </a:lnTo>
                  <a:lnTo>
                    <a:pt x="900861" y="102661"/>
                  </a:lnTo>
                  <a:lnTo>
                    <a:pt x="906173" y="100069"/>
                  </a:lnTo>
                  <a:lnTo>
                    <a:pt x="911477" y="94484"/>
                  </a:lnTo>
                  <a:lnTo>
                    <a:pt x="916730" y="88641"/>
                  </a:lnTo>
                  <a:lnTo>
                    <a:pt x="921982" y="85755"/>
                  </a:lnTo>
                  <a:lnTo>
                    <a:pt x="927290" y="87732"/>
                  </a:lnTo>
                  <a:lnTo>
                    <a:pt x="932598" y="94119"/>
                  </a:lnTo>
                  <a:lnTo>
                    <a:pt x="937791" y="102356"/>
                  </a:lnTo>
                  <a:lnTo>
                    <a:pt x="943040" y="109025"/>
                  </a:lnTo>
                  <a:lnTo>
                    <a:pt x="948352" y="111510"/>
                  </a:lnTo>
                  <a:lnTo>
                    <a:pt x="953660" y="109167"/>
                  </a:lnTo>
                  <a:lnTo>
                    <a:pt x="958853" y="103491"/>
                  </a:lnTo>
                  <a:lnTo>
                    <a:pt x="964101" y="97271"/>
                  </a:lnTo>
                  <a:lnTo>
                    <a:pt x="969409" y="93277"/>
                  </a:lnTo>
                  <a:lnTo>
                    <a:pt x="974717" y="93110"/>
                  </a:lnTo>
                  <a:lnTo>
                    <a:pt x="979910" y="96747"/>
                  </a:lnTo>
                  <a:lnTo>
                    <a:pt x="985163" y="102844"/>
                  </a:lnTo>
                  <a:lnTo>
                    <a:pt x="990471" y="109576"/>
                  </a:lnTo>
                  <a:lnTo>
                    <a:pt x="995779" y="115451"/>
                  </a:lnTo>
                  <a:lnTo>
                    <a:pt x="1001031" y="119691"/>
                  </a:lnTo>
                  <a:lnTo>
                    <a:pt x="1006280" y="122208"/>
                  </a:lnTo>
                  <a:lnTo>
                    <a:pt x="1011588" y="123180"/>
                  </a:lnTo>
                  <a:lnTo>
                    <a:pt x="1016900" y="122708"/>
                  </a:lnTo>
                  <a:lnTo>
                    <a:pt x="1022093" y="120731"/>
                  </a:lnTo>
                  <a:lnTo>
                    <a:pt x="1027341" y="117254"/>
                  </a:lnTo>
                  <a:lnTo>
                    <a:pt x="1032649" y="112645"/>
                  </a:lnTo>
                  <a:lnTo>
                    <a:pt x="1037957" y="107774"/>
                  </a:lnTo>
                  <a:lnTo>
                    <a:pt x="1043150" y="103801"/>
                  </a:lnTo>
                  <a:lnTo>
                    <a:pt x="1048403" y="101701"/>
                  </a:lnTo>
                  <a:lnTo>
                    <a:pt x="1053711" y="101756"/>
                  </a:lnTo>
                </a:path>
              </a:pathLst>
            </a:custGeom>
            <a:ln w="3971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901304" y="2392921"/>
              <a:ext cx="1054100" cy="203835"/>
            </a:xfrm>
            <a:custGeom>
              <a:avLst/>
              <a:gdLst/>
              <a:ahLst/>
              <a:cxnLst/>
              <a:rect l="l" t="t" r="r" b="b"/>
              <a:pathLst>
                <a:path w="1054100" h="203835">
                  <a:moveTo>
                    <a:pt x="0" y="96993"/>
                  </a:moveTo>
                  <a:lnTo>
                    <a:pt x="5307" y="96993"/>
                  </a:lnTo>
                  <a:lnTo>
                    <a:pt x="10499" y="102256"/>
                  </a:lnTo>
                  <a:lnTo>
                    <a:pt x="15749" y="100617"/>
                  </a:lnTo>
                  <a:lnTo>
                    <a:pt x="21058" y="111311"/>
                  </a:lnTo>
                  <a:lnTo>
                    <a:pt x="26367" y="111613"/>
                  </a:lnTo>
                  <a:lnTo>
                    <a:pt x="31560" y="107306"/>
                  </a:lnTo>
                  <a:lnTo>
                    <a:pt x="36812" y="93087"/>
                  </a:lnTo>
                  <a:lnTo>
                    <a:pt x="42117" y="115630"/>
                  </a:lnTo>
                  <a:lnTo>
                    <a:pt x="47426" y="68062"/>
                  </a:lnTo>
                  <a:lnTo>
                    <a:pt x="52621" y="73036"/>
                  </a:lnTo>
                  <a:lnTo>
                    <a:pt x="57871" y="71996"/>
                  </a:lnTo>
                  <a:lnTo>
                    <a:pt x="63180" y="82258"/>
                  </a:lnTo>
                  <a:lnTo>
                    <a:pt x="68489" y="60635"/>
                  </a:lnTo>
                  <a:lnTo>
                    <a:pt x="73737" y="37167"/>
                  </a:lnTo>
                  <a:lnTo>
                    <a:pt x="78989" y="45332"/>
                  </a:lnTo>
                  <a:lnTo>
                    <a:pt x="84296" y="38509"/>
                  </a:lnTo>
                  <a:lnTo>
                    <a:pt x="89606" y="18931"/>
                  </a:lnTo>
                  <a:lnTo>
                    <a:pt x="94800" y="31875"/>
                  </a:lnTo>
                  <a:lnTo>
                    <a:pt x="100050" y="75100"/>
                  </a:lnTo>
                  <a:lnTo>
                    <a:pt x="105357" y="80245"/>
                  </a:lnTo>
                  <a:lnTo>
                    <a:pt x="110664" y="120782"/>
                  </a:lnTo>
                  <a:lnTo>
                    <a:pt x="115859" y="130387"/>
                  </a:lnTo>
                  <a:lnTo>
                    <a:pt x="121109" y="161197"/>
                  </a:lnTo>
                  <a:lnTo>
                    <a:pt x="126418" y="173106"/>
                  </a:lnTo>
                  <a:lnTo>
                    <a:pt x="131727" y="197839"/>
                  </a:lnTo>
                  <a:lnTo>
                    <a:pt x="136918" y="176333"/>
                  </a:lnTo>
                  <a:lnTo>
                    <a:pt x="142169" y="137547"/>
                  </a:lnTo>
                  <a:lnTo>
                    <a:pt x="147477" y="112931"/>
                  </a:lnTo>
                  <a:lnTo>
                    <a:pt x="152786" y="75005"/>
                  </a:lnTo>
                  <a:lnTo>
                    <a:pt x="158038" y="75346"/>
                  </a:lnTo>
                  <a:lnTo>
                    <a:pt x="163288" y="79816"/>
                  </a:lnTo>
                  <a:lnTo>
                    <a:pt x="168598" y="80229"/>
                  </a:lnTo>
                  <a:lnTo>
                    <a:pt x="173904" y="71802"/>
                  </a:lnTo>
                  <a:lnTo>
                    <a:pt x="179097" y="50449"/>
                  </a:lnTo>
                  <a:lnTo>
                    <a:pt x="184349" y="37203"/>
                  </a:lnTo>
                  <a:lnTo>
                    <a:pt x="189656" y="64041"/>
                  </a:lnTo>
                  <a:lnTo>
                    <a:pt x="194966" y="79836"/>
                  </a:lnTo>
                  <a:lnTo>
                    <a:pt x="200160" y="22670"/>
                  </a:lnTo>
                  <a:lnTo>
                    <a:pt x="205407" y="35035"/>
                  </a:lnTo>
                  <a:lnTo>
                    <a:pt x="210717" y="39545"/>
                  </a:lnTo>
                  <a:lnTo>
                    <a:pt x="216024" y="67780"/>
                  </a:lnTo>
                  <a:lnTo>
                    <a:pt x="221219" y="92475"/>
                  </a:lnTo>
                  <a:lnTo>
                    <a:pt x="226471" y="99517"/>
                  </a:lnTo>
                  <a:lnTo>
                    <a:pt x="231779" y="115003"/>
                  </a:lnTo>
                  <a:lnTo>
                    <a:pt x="237088" y="125681"/>
                  </a:lnTo>
                  <a:lnTo>
                    <a:pt x="242335" y="181995"/>
                  </a:lnTo>
                  <a:lnTo>
                    <a:pt x="247587" y="185441"/>
                  </a:lnTo>
                  <a:lnTo>
                    <a:pt x="252896" y="146479"/>
                  </a:lnTo>
                  <a:lnTo>
                    <a:pt x="258205" y="112347"/>
                  </a:lnTo>
                  <a:lnTo>
                    <a:pt x="263398" y="138969"/>
                  </a:lnTo>
                  <a:lnTo>
                    <a:pt x="268651" y="120219"/>
                  </a:lnTo>
                  <a:lnTo>
                    <a:pt x="273955" y="150914"/>
                  </a:lnTo>
                  <a:lnTo>
                    <a:pt x="279263" y="183748"/>
                  </a:lnTo>
                  <a:lnTo>
                    <a:pt x="284456" y="167216"/>
                  </a:lnTo>
                  <a:lnTo>
                    <a:pt x="289708" y="169369"/>
                  </a:lnTo>
                  <a:lnTo>
                    <a:pt x="295016" y="160922"/>
                  </a:lnTo>
                  <a:lnTo>
                    <a:pt x="300324" y="127090"/>
                  </a:lnTo>
                  <a:lnTo>
                    <a:pt x="305517" y="80356"/>
                  </a:lnTo>
                  <a:lnTo>
                    <a:pt x="310766" y="48841"/>
                  </a:lnTo>
                  <a:lnTo>
                    <a:pt x="316078" y="22995"/>
                  </a:lnTo>
                  <a:lnTo>
                    <a:pt x="321386" y="6589"/>
                  </a:lnTo>
                  <a:lnTo>
                    <a:pt x="326638" y="0"/>
                  </a:lnTo>
                  <a:lnTo>
                    <a:pt x="331887" y="12131"/>
                  </a:lnTo>
                  <a:lnTo>
                    <a:pt x="337195" y="26592"/>
                  </a:lnTo>
                  <a:lnTo>
                    <a:pt x="342503" y="36762"/>
                  </a:lnTo>
                  <a:lnTo>
                    <a:pt x="347696" y="48008"/>
                  </a:lnTo>
                  <a:lnTo>
                    <a:pt x="352948" y="45181"/>
                  </a:lnTo>
                  <a:lnTo>
                    <a:pt x="358256" y="59742"/>
                  </a:lnTo>
                  <a:lnTo>
                    <a:pt x="363564" y="68404"/>
                  </a:lnTo>
                  <a:lnTo>
                    <a:pt x="368753" y="85667"/>
                  </a:lnTo>
                  <a:lnTo>
                    <a:pt x="374006" y="89550"/>
                  </a:lnTo>
                  <a:lnTo>
                    <a:pt x="379314" y="101248"/>
                  </a:lnTo>
                  <a:lnTo>
                    <a:pt x="384626" y="106329"/>
                  </a:lnTo>
                  <a:lnTo>
                    <a:pt x="389819" y="103495"/>
                  </a:lnTo>
                  <a:lnTo>
                    <a:pt x="395067" y="105309"/>
                  </a:lnTo>
                  <a:lnTo>
                    <a:pt x="400379" y="89629"/>
                  </a:lnTo>
                  <a:lnTo>
                    <a:pt x="405683" y="101248"/>
                  </a:lnTo>
                  <a:lnTo>
                    <a:pt x="410936" y="94480"/>
                  </a:lnTo>
                  <a:lnTo>
                    <a:pt x="416184" y="103693"/>
                  </a:lnTo>
                  <a:lnTo>
                    <a:pt x="421492" y="95969"/>
                  </a:lnTo>
                  <a:lnTo>
                    <a:pt x="426804" y="96123"/>
                  </a:lnTo>
                  <a:lnTo>
                    <a:pt x="431997" y="101339"/>
                  </a:lnTo>
                  <a:lnTo>
                    <a:pt x="437246" y="105865"/>
                  </a:lnTo>
                  <a:lnTo>
                    <a:pt x="442554" y="120223"/>
                  </a:lnTo>
                  <a:lnTo>
                    <a:pt x="447862" y="113197"/>
                  </a:lnTo>
                  <a:lnTo>
                    <a:pt x="453055" y="121858"/>
                  </a:lnTo>
                  <a:lnTo>
                    <a:pt x="458308" y="134205"/>
                  </a:lnTo>
                  <a:lnTo>
                    <a:pt x="463616" y="163072"/>
                  </a:lnTo>
                  <a:lnTo>
                    <a:pt x="468928" y="175667"/>
                  </a:lnTo>
                  <a:lnTo>
                    <a:pt x="474117" y="158798"/>
                  </a:lnTo>
                  <a:lnTo>
                    <a:pt x="479369" y="149448"/>
                  </a:lnTo>
                  <a:lnTo>
                    <a:pt x="484677" y="143949"/>
                  </a:lnTo>
                  <a:lnTo>
                    <a:pt x="489985" y="121489"/>
                  </a:lnTo>
                  <a:lnTo>
                    <a:pt x="495238" y="105238"/>
                  </a:lnTo>
                  <a:lnTo>
                    <a:pt x="500486" y="93988"/>
                  </a:lnTo>
                  <a:lnTo>
                    <a:pt x="505794" y="83968"/>
                  </a:lnTo>
                  <a:lnTo>
                    <a:pt x="511102" y="93837"/>
                  </a:lnTo>
                  <a:lnTo>
                    <a:pt x="516295" y="93448"/>
                  </a:lnTo>
                  <a:lnTo>
                    <a:pt x="521548" y="95318"/>
                  </a:lnTo>
                  <a:lnTo>
                    <a:pt x="526856" y="79173"/>
                  </a:lnTo>
                  <a:lnTo>
                    <a:pt x="532164" y="74449"/>
                  </a:lnTo>
                  <a:lnTo>
                    <a:pt x="537353" y="63489"/>
                  </a:lnTo>
                  <a:lnTo>
                    <a:pt x="542605" y="70901"/>
                  </a:lnTo>
                  <a:lnTo>
                    <a:pt x="547913" y="66173"/>
                  </a:lnTo>
                  <a:lnTo>
                    <a:pt x="553221" y="78939"/>
                  </a:lnTo>
                  <a:lnTo>
                    <a:pt x="558418" y="90685"/>
                  </a:lnTo>
                  <a:lnTo>
                    <a:pt x="563667" y="89121"/>
                  </a:lnTo>
                  <a:lnTo>
                    <a:pt x="568975" y="91487"/>
                  </a:lnTo>
                  <a:lnTo>
                    <a:pt x="574283" y="92094"/>
                  </a:lnTo>
                  <a:lnTo>
                    <a:pt x="579531" y="74342"/>
                  </a:lnTo>
                  <a:lnTo>
                    <a:pt x="584784" y="76041"/>
                  </a:lnTo>
                  <a:lnTo>
                    <a:pt x="590096" y="75033"/>
                  </a:lnTo>
                  <a:lnTo>
                    <a:pt x="595404" y="82595"/>
                  </a:lnTo>
                  <a:lnTo>
                    <a:pt x="600593" y="68654"/>
                  </a:lnTo>
                  <a:lnTo>
                    <a:pt x="605845" y="66335"/>
                  </a:lnTo>
                  <a:lnTo>
                    <a:pt x="611153" y="73004"/>
                  </a:lnTo>
                  <a:lnTo>
                    <a:pt x="616461" y="76053"/>
                  </a:lnTo>
                  <a:lnTo>
                    <a:pt x="621654" y="80435"/>
                  </a:lnTo>
                  <a:lnTo>
                    <a:pt x="626907" y="77772"/>
                  </a:lnTo>
                  <a:lnTo>
                    <a:pt x="632215" y="68828"/>
                  </a:lnTo>
                  <a:lnTo>
                    <a:pt x="637519" y="75728"/>
                  </a:lnTo>
                  <a:lnTo>
                    <a:pt x="642712" y="83897"/>
                  </a:lnTo>
                  <a:lnTo>
                    <a:pt x="647964" y="80963"/>
                  </a:lnTo>
                  <a:lnTo>
                    <a:pt x="653276" y="72611"/>
                  </a:lnTo>
                  <a:lnTo>
                    <a:pt x="658584" y="92055"/>
                  </a:lnTo>
                  <a:lnTo>
                    <a:pt x="663833" y="78602"/>
                  </a:lnTo>
                  <a:lnTo>
                    <a:pt x="669081" y="102697"/>
                  </a:lnTo>
                  <a:lnTo>
                    <a:pt x="674389" y="111879"/>
                  </a:lnTo>
                  <a:lnTo>
                    <a:pt x="679701" y="137422"/>
                  </a:lnTo>
                  <a:lnTo>
                    <a:pt x="684894" y="137859"/>
                  </a:lnTo>
                  <a:lnTo>
                    <a:pt x="690147" y="157919"/>
                  </a:lnTo>
                  <a:lnTo>
                    <a:pt x="695455" y="158890"/>
                  </a:lnTo>
                  <a:lnTo>
                    <a:pt x="700763" y="147214"/>
                  </a:lnTo>
                  <a:lnTo>
                    <a:pt x="705952" y="141021"/>
                  </a:lnTo>
                  <a:lnTo>
                    <a:pt x="711204" y="139349"/>
                  </a:lnTo>
                  <a:lnTo>
                    <a:pt x="716512" y="142565"/>
                  </a:lnTo>
                  <a:lnTo>
                    <a:pt x="721820" y="136341"/>
                  </a:lnTo>
                  <a:lnTo>
                    <a:pt x="727013" y="122926"/>
                  </a:lnTo>
                  <a:lnTo>
                    <a:pt x="732266" y="96187"/>
                  </a:lnTo>
                  <a:lnTo>
                    <a:pt x="737570" y="85052"/>
                  </a:lnTo>
                  <a:lnTo>
                    <a:pt x="742882" y="88061"/>
                  </a:lnTo>
                  <a:lnTo>
                    <a:pt x="748134" y="86529"/>
                  </a:lnTo>
                  <a:lnTo>
                    <a:pt x="753383" y="82285"/>
                  </a:lnTo>
                  <a:lnTo>
                    <a:pt x="758691" y="77605"/>
                  </a:lnTo>
                  <a:lnTo>
                    <a:pt x="764003" y="72520"/>
                  </a:lnTo>
                  <a:lnTo>
                    <a:pt x="769192" y="81519"/>
                  </a:lnTo>
                  <a:lnTo>
                    <a:pt x="774445" y="83051"/>
                  </a:lnTo>
                  <a:lnTo>
                    <a:pt x="779753" y="88958"/>
                  </a:lnTo>
                  <a:lnTo>
                    <a:pt x="785061" y="78232"/>
                  </a:lnTo>
                  <a:lnTo>
                    <a:pt x="790254" y="92193"/>
                  </a:lnTo>
                  <a:lnTo>
                    <a:pt x="795506" y="105380"/>
                  </a:lnTo>
                  <a:lnTo>
                    <a:pt x="800810" y="101796"/>
                  </a:lnTo>
                  <a:lnTo>
                    <a:pt x="806118" y="109874"/>
                  </a:lnTo>
                  <a:lnTo>
                    <a:pt x="811315" y="109112"/>
                  </a:lnTo>
                  <a:lnTo>
                    <a:pt x="816564" y="108953"/>
                  </a:lnTo>
                  <a:lnTo>
                    <a:pt x="821872" y="108413"/>
                  </a:lnTo>
                  <a:lnTo>
                    <a:pt x="827184" y="128261"/>
                  </a:lnTo>
                  <a:lnTo>
                    <a:pt x="832428" y="123645"/>
                  </a:lnTo>
                  <a:lnTo>
                    <a:pt x="837681" y="141565"/>
                  </a:lnTo>
                  <a:lnTo>
                    <a:pt x="842989" y="188829"/>
                  </a:lnTo>
                  <a:lnTo>
                    <a:pt x="848297" y="203652"/>
                  </a:lnTo>
                  <a:lnTo>
                    <a:pt x="853494" y="192841"/>
                  </a:lnTo>
                  <a:lnTo>
                    <a:pt x="858742" y="171333"/>
                  </a:lnTo>
                  <a:lnTo>
                    <a:pt x="864054" y="138309"/>
                  </a:lnTo>
                  <a:lnTo>
                    <a:pt x="869358" y="122374"/>
                  </a:lnTo>
                  <a:lnTo>
                    <a:pt x="874551" y="99684"/>
                  </a:lnTo>
                  <a:lnTo>
                    <a:pt x="879804" y="85382"/>
                  </a:lnTo>
                  <a:lnTo>
                    <a:pt x="885112" y="79296"/>
                  </a:lnTo>
                  <a:lnTo>
                    <a:pt x="890420" y="90177"/>
                  </a:lnTo>
                  <a:lnTo>
                    <a:pt x="895617" y="80499"/>
                  </a:lnTo>
                  <a:lnTo>
                    <a:pt x="900861" y="87569"/>
                  </a:lnTo>
                  <a:lnTo>
                    <a:pt x="906173" y="70107"/>
                  </a:lnTo>
                  <a:lnTo>
                    <a:pt x="911477" y="62826"/>
                  </a:lnTo>
                  <a:lnTo>
                    <a:pt x="916730" y="65041"/>
                  </a:lnTo>
                  <a:lnTo>
                    <a:pt x="921982" y="73187"/>
                  </a:lnTo>
                  <a:lnTo>
                    <a:pt x="927290" y="81543"/>
                  </a:lnTo>
                  <a:lnTo>
                    <a:pt x="932598" y="73326"/>
                  </a:lnTo>
                  <a:lnTo>
                    <a:pt x="937791" y="81932"/>
                  </a:lnTo>
                  <a:lnTo>
                    <a:pt x="943040" y="76025"/>
                  </a:lnTo>
                  <a:lnTo>
                    <a:pt x="948352" y="73389"/>
                  </a:lnTo>
                  <a:lnTo>
                    <a:pt x="953660" y="93218"/>
                  </a:lnTo>
                  <a:lnTo>
                    <a:pt x="958853" y="76279"/>
                  </a:lnTo>
                  <a:lnTo>
                    <a:pt x="964101" y="65581"/>
                  </a:lnTo>
                  <a:lnTo>
                    <a:pt x="969409" y="72087"/>
                  </a:lnTo>
                  <a:lnTo>
                    <a:pt x="974717" y="70523"/>
                  </a:lnTo>
                  <a:lnTo>
                    <a:pt x="979910" y="74553"/>
                  </a:lnTo>
                  <a:lnTo>
                    <a:pt x="985163" y="83429"/>
                  </a:lnTo>
                  <a:lnTo>
                    <a:pt x="990471" y="94408"/>
                  </a:lnTo>
                  <a:lnTo>
                    <a:pt x="995779" y="94325"/>
                  </a:lnTo>
                  <a:lnTo>
                    <a:pt x="1001031" y="100081"/>
                  </a:lnTo>
                  <a:lnTo>
                    <a:pt x="1006280" y="98608"/>
                  </a:lnTo>
                  <a:lnTo>
                    <a:pt x="1011588" y="99490"/>
                  </a:lnTo>
                  <a:lnTo>
                    <a:pt x="1016900" y="100641"/>
                  </a:lnTo>
                  <a:lnTo>
                    <a:pt x="1022093" y="99712"/>
                  </a:lnTo>
                  <a:lnTo>
                    <a:pt x="1027341" y="95707"/>
                  </a:lnTo>
                  <a:lnTo>
                    <a:pt x="1032649" y="88101"/>
                  </a:lnTo>
                  <a:lnTo>
                    <a:pt x="1037957" y="85779"/>
                  </a:lnTo>
                  <a:lnTo>
                    <a:pt x="1043150" y="82742"/>
                  </a:lnTo>
                  <a:lnTo>
                    <a:pt x="1048403" y="87708"/>
                  </a:lnTo>
                  <a:lnTo>
                    <a:pt x="1053711" y="97092"/>
                  </a:lnTo>
                </a:path>
              </a:pathLst>
            </a:custGeom>
            <a:ln w="3971">
              <a:solidFill>
                <a:srgbClr val="EDB0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925678" y="2222446"/>
              <a:ext cx="133985" cy="0"/>
            </a:xfrm>
            <a:custGeom>
              <a:avLst/>
              <a:gdLst/>
              <a:ahLst/>
              <a:cxnLst/>
              <a:rect l="l" t="t" r="r" b="b"/>
              <a:pathLst>
                <a:path w="133985">
                  <a:moveTo>
                    <a:pt x="0" y="0"/>
                  </a:moveTo>
                  <a:lnTo>
                    <a:pt x="133569" y="0"/>
                  </a:lnTo>
                </a:path>
              </a:pathLst>
            </a:custGeom>
            <a:ln w="3971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772537" y="2703852"/>
            <a:ext cx="93980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745468" y="2577453"/>
            <a:ext cx="11620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823290" y="2451054"/>
            <a:ext cx="4762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759002" y="2324655"/>
            <a:ext cx="102870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786071" y="2198257"/>
            <a:ext cx="8064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912978" y="2137334"/>
            <a:ext cx="663575" cy="1625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56210" marR="5080" indent="-144145">
              <a:lnSpc>
                <a:spcPct val="120000"/>
              </a:lnSpc>
              <a:spcBef>
                <a:spcPts val="90"/>
              </a:spcBef>
              <a:tabLst>
                <a:tab pos="154940" algn="l"/>
              </a:tabLst>
            </a:pPr>
            <a:r>
              <a:rPr sz="250" u="sng" spc="5" dirty="0">
                <a:uFill>
                  <a:solidFill>
                    <a:srgbClr val="0071BC"/>
                  </a:solidFill>
                </a:uFill>
                <a:latin typeface="Arial MT"/>
                <a:cs typeface="Arial MT"/>
              </a:rPr>
              <a:t> 	</a:t>
            </a:r>
            <a:r>
              <a:rPr sz="250" spc="15" dirty="0">
                <a:latin typeface="Arial MT"/>
                <a:cs typeface="Arial MT"/>
              </a:rPr>
              <a:t>Beveridge-Nelson </a:t>
            </a:r>
            <a:r>
              <a:rPr sz="250" spc="10" dirty="0">
                <a:latin typeface="Arial MT"/>
                <a:cs typeface="Arial MT"/>
              </a:rPr>
              <a:t>(bivariate) </a:t>
            </a:r>
            <a:r>
              <a:rPr sz="250" spc="15" dirty="0">
                <a:latin typeface="Arial MT"/>
                <a:cs typeface="Arial MT"/>
              </a:rPr>
              <a:t> </a:t>
            </a:r>
            <a:r>
              <a:rPr sz="250" spc="10" dirty="0">
                <a:latin typeface="Arial MT"/>
                <a:cs typeface="Arial MT"/>
              </a:rPr>
              <a:t>Christiano-Fitzgerald</a:t>
            </a:r>
            <a:r>
              <a:rPr sz="250" spc="-5" dirty="0">
                <a:latin typeface="Arial MT"/>
                <a:cs typeface="Arial MT"/>
              </a:rPr>
              <a:t> </a:t>
            </a:r>
            <a:r>
              <a:rPr sz="250" spc="15" dirty="0">
                <a:latin typeface="Arial MT"/>
                <a:cs typeface="Arial MT"/>
              </a:rPr>
              <a:t>bandpass</a:t>
            </a:r>
            <a:endParaRPr sz="2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  <a:tabLst>
                <a:tab pos="154940" algn="l"/>
              </a:tabLst>
            </a:pPr>
            <a:r>
              <a:rPr sz="250" u="sng" spc="5" dirty="0">
                <a:uFill>
                  <a:solidFill>
                    <a:srgbClr val="EDB01F"/>
                  </a:solidFill>
                </a:uFill>
                <a:latin typeface="Arial MT"/>
                <a:cs typeface="Arial MT"/>
              </a:rPr>
              <a:t> 	</a:t>
            </a:r>
            <a:r>
              <a:rPr sz="250" spc="20" dirty="0">
                <a:latin typeface="Arial MT"/>
                <a:cs typeface="Arial MT"/>
              </a:rPr>
              <a:t>HP</a:t>
            </a:r>
            <a:r>
              <a:rPr sz="250" spc="5" dirty="0">
                <a:latin typeface="Arial MT"/>
                <a:cs typeface="Arial MT"/>
              </a:rPr>
              <a:t> filter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1912181" y="2147961"/>
            <a:ext cx="724535" cy="149225"/>
          </a:xfrm>
          <a:custGeom>
            <a:avLst/>
            <a:gdLst/>
            <a:ahLst/>
            <a:cxnLst/>
            <a:rect l="l" t="t" r="r" b="b"/>
            <a:pathLst>
              <a:path w="724535" h="149225">
                <a:moveTo>
                  <a:pt x="0" y="148971"/>
                </a:moveTo>
                <a:lnTo>
                  <a:pt x="0" y="0"/>
                </a:lnTo>
                <a:lnTo>
                  <a:pt x="724078" y="0"/>
                </a:lnTo>
                <a:lnTo>
                  <a:pt x="724078" y="148971"/>
                </a:lnTo>
                <a:lnTo>
                  <a:pt x="0" y="148971"/>
                </a:lnTo>
                <a:close/>
              </a:path>
            </a:pathLst>
          </a:custGeom>
          <a:ln w="3175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8" name="object 48"/>
          <p:cNvGrpSpPr/>
          <p:nvPr/>
        </p:nvGrpSpPr>
        <p:grpSpPr>
          <a:xfrm>
            <a:off x="3169593" y="2109448"/>
            <a:ext cx="1109345" cy="761365"/>
            <a:chOff x="3169593" y="2109448"/>
            <a:chExt cx="1109345" cy="761365"/>
          </a:xfrm>
        </p:grpSpPr>
        <p:sp>
          <p:nvSpPr>
            <p:cNvPr id="49" name="object 49"/>
            <p:cNvSpPr/>
            <p:nvPr/>
          </p:nvSpPr>
          <p:spPr>
            <a:xfrm>
              <a:off x="3170863" y="2110718"/>
              <a:ext cx="1106805" cy="758825"/>
            </a:xfrm>
            <a:custGeom>
              <a:avLst/>
              <a:gdLst/>
              <a:ahLst/>
              <a:cxnLst/>
              <a:rect l="l" t="t" r="r" b="b"/>
              <a:pathLst>
                <a:path w="1106804" h="758825">
                  <a:moveTo>
                    <a:pt x="0" y="758387"/>
                  </a:moveTo>
                  <a:lnTo>
                    <a:pt x="1106421" y="758387"/>
                  </a:lnTo>
                </a:path>
                <a:path w="1106804" h="758825">
                  <a:moveTo>
                    <a:pt x="10528" y="758387"/>
                  </a:moveTo>
                  <a:lnTo>
                    <a:pt x="10528" y="747315"/>
                  </a:lnTo>
                </a:path>
                <a:path w="1106804" h="758825">
                  <a:moveTo>
                    <a:pt x="94830" y="758387"/>
                  </a:moveTo>
                  <a:lnTo>
                    <a:pt x="94830" y="747315"/>
                  </a:lnTo>
                </a:path>
                <a:path w="1106804" h="758825">
                  <a:moveTo>
                    <a:pt x="179128" y="758387"/>
                  </a:moveTo>
                  <a:lnTo>
                    <a:pt x="179128" y="747315"/>
                  </a:lnTo>
                </a:path>
                <a:path w="1106804" h="758825">
                  <a:moveTo>
                    <a:pt x="263429" y="758387"/>
                  </a:moveTo>
                  <a:lnTo>
                    <a:pt x="263429" y="747315"/>
                  </a:lnTo>
                </a:path>
                <a:path w="1106804" h="758825">
                  <a:moveTo>
                    <a:pt x="347727" y="758387"/>
                  </a:moveTo>
                  <a:lnTo>
                    <a:pt x="347727" y="747315"/>
                  </a:lnTo>
                </a:path>
                <a:path w="1106804" h="758825">
                  <a:moveTo>
                    <a:pt x="432024" y="758387"/>
                  </a:moveTo>
                  <a:lnTo>
                    <a:pt x="432024" y="747315"/>
                  </a:lnTo>
                </a:path>
                <a:path w="1106804" h="758825">
                  <a:moveTo>
                    <a:pt x="516326" y="758387"/>
                  </a:moveTo>
                  <a:lnTo>
                    <a:pt x="516326" y="747315"/>
                  </a:lnTo>
                </a:path>
                <a:path w="1106804" h="758825">
                  <a:moveTo>
                    <a:pt x="600624" y="758387"/>
                  </a:moveTo>
                  <a:lnTo>
                    <a:pt x="600624" y="747315"/>
                  </a:lnTo>
                </a:path>
                <a:path w="1106804" h="758825">
                  <a:moveTo>
                    <a:pt x="684921" y="758387"/>
                  </a:moveTo>
                  <a:lnTo>
                    <a:pt x="684921" y="747315"/>
                  </a:lnTo>
                </a:path>
                <a:path w="1106804" h="758825">
                  <a:moveTo>
                    <a:pt x="769223" y="758387"/>
                  </a:moveTo>
                  <a:lnTo>
                    <a:pt x="769223" y="747315"/>
                  </a:lnTo>
                </a:path>
                <a:path w="1106804" h="758825">
                  <a:moveTo>
                    <a:pt x="853525" y="758387"/>
                  </a:moveTo>
                  <a:lnTo>
                    <a:pt x="853525" y="747315"/>
                  </a:lnTo>
                </a:path>
                <a:path w="1106804" h="758825">
                  <a:moveTo>
                    <a:pt x="937818" y="758387"/>
                  </a:moveTo>
                  <a:lnTo>
                    <a:pt x="937818" y="747315"/>
                  </a:lnTo>
                </a:path>
                <a:path w="1106804" h="758825">
                  <a:moveTo>
                    <a:pt x="1022120" y="758387"/>
                  </a:moveTo>
                  <a:lnTo>
                    <a:pt x="1022120" y="747315"/>
                  </a:lnTo>
                </a:path>
                <a:path w="1106804" h="758825">
                  <a:moveTo>
                    <a:pt x="0" y="0"/>
                  </a:moveTo>
                  <a:lnTo>
                    <a:pt x="1106421" y="0"/>
                  </a:lnTo>
                </a:path>
                <a:path w="1106804" h="758825">
                  <a:moveTo>
                    <a:pt x="10528" y="0"/>
                  </a:moveTo>
                  <a:lnTo>
                    <a:pt x="10528" y="11071"/>
                  </a:lnTo>
                </a:path>
                <a:path w="1106804" h="758825">
                  <a:moveTo>
                    <a:pt x="94830" y="0"/>
                  </a:moveTo>
                  <a:lnTo>
                    <a:pt x="94830" y="11071"/>
                  </a:lnTo>
                </a:path>
                <a:path w="1106804" h="758825">
                  <a:moveTo>
                    <a:pt x="179128" y="0"/>
                  </a:moveTo>
                  <a:lnTo>
                    <a:pt x="179128" y="11071"/>
                  </a:lnTo>
                </a:path>
                <a:path w="1106804" h="758825">
                  <a:moveTo>
                    <a:pt x="263429" y="0"/>
                  </a:moveTo>
                  <a:lnTo>
                    <a:pt x="263429" y="11071"/>
                  </a:lnTo>
                </a:path>
                <a:path w="1106804" h="758825">
                  <a:moveTo>
                    <a:pt x="347727" y="0"/>
                  </a:moveTo>
                  <a:lnTo>
                    <a:pt x="347727" y="11071"/>
                  </a:lnTo>
                </a:path>
                <a:path w="1106804" h="758825">
                  <a:moveTo>
                    <a:pt x="432024" y="0"/>
                  </a:moveTo>
                  <a:lnTo>
                    <a:pt x="432024" y="11071"/>
                  </a:lnTo>
                </a:path>
                <a:path w="1106804" h="758825">
                  <a:moveTo>
                    <a:pt x="516326" y="0"/>
                  </a:moveTo>
                  <a:lnTo>
                    <a:pt x="516326" y="11071"/>
                  </a:lnTo>
                </a:path>
                <a:path w="1106804" h="758825">
                  <a:moveTo>
                    <a:pt x="600624" y="0"/>
                  </a:moveTo>
                  <a:lnTo>
                    <a:pt x="600624" y="11071"/>
                  </a:lnTo>
                </a:path>
                <a:path w="1106804" h="758825">
                  <a:moveTo>
                    <a:pt x="684921" y="0"/>
                  </a:moveTo>
                  <a:lnTo>
                    <a:pt x="684921" y="11071"/>
                  </a:lnTo>
                </a:path>
                <a:path w="1106804" h="758825">
                  <a:moveTo>
                    <a:pt x="769223" y="0"/>
                  </a:moveTo>
                  <a:lnTo>
                    <a:pt x="769223" y="11071"/>
                  </a:lnTo>
                </a:path>
                <a:path w="1106804" h="758825">
                  <a:moveTo>
                    <a:pt x="853525" y="0"/>
                  </a:moveTo>
                  <a:lnTo>
                    <a:pt x="853525" y="11071"/>
                  </a:lnTo>
                </a:path>
                <a:path w="1106804" h="758825">
                  <a:moveTo>
                    <a:pt x="937818" y="0"/>
                  </a:moveTo>
                  <a:lnTo>
                    <a:pt x="937818" y="11071"/>
                  </a:lnTo>
                </a:path>
                <a:path w="1106804" h="758825">
                  <a:moveTo>
                    <a:pt x="1022120" y="0"/>
                  </a:moveTo>
                  <a:lnTo>
                    <a:pt x="1022120" y="11071"/>
                  </a:lnTo>
                </a:path>
                <a:path w="1106804" h="758825">
                  <a:moveTo>
                    <a:pt x="0" y="758387"/>
                  </a:moveTo>
                  <a:lnTo>
                    <a:pt x="0" y="0"/>
                  </a:lnTo>
                </a:path>
                <a:path w="1106804" h="758825">
                  <a:moveTo>
                    <a:pt x="1106421" y="758387"/>
                  </a:moveTo>
                  <a:lnTo>
                    <a:pt x="1106421" y="0"/>
                  </a:lnTo>
                </a:path>
                <a:path w="1106804" h="758825">
                  <a:moveTo>
                    <a:pt x="0" y="631989"/>
                  </a:moveTo>
                  <a:lnTo>
                    <a:pt x="11060" y="631989"/>
                  </a:lnTo>
                </a:path>
                <a:path w="1106804" h="758825">
                  <a:moveTo>
                    <a:pt x="0" y="505589"/>
                  </a:moveTo>
                  <a:lnTo>
                    <a:pt x="11060" y="505589"/>
                  </a:lnTo>
                </a:path>
                <a:path w="1106804" h="758825">
                  <a:moveTo>
                    <a:pt x="0" y="379195"/>
                  </a:moveTo>
                  <a:lnTo>
                    <a:pt x="11060" y="379195"/>
                  </a:lnTo>
                </a:path>
                <a:path w="1106804" h="758825">
                  <a:moveTo>
                    <a:pt x="0" y="252795"/>
                  </a:moveTo>
                  <a:lnTo>
                    <a:pt x="11060" y="252795"/>
                  </a:lnTo>
                </a:path>
                <a:path w="1106804" h="758825">
                  <a:moveTo>
                    <a:pt x="0" y="126396"/>
                  </a:moveTo>
                  <a:lnTo>
                    <a:pt x="11060" y="126396"/>
                  </a:lnTo>
                </a:path>
                <a:path w="1106804" h="758825">
                  <a:moveTo>
                    <a:pt x="1106421" y="631989"/>
                  </a:moveTo>
                  <a:lnTo>
                    <a:pt x="1095353" y="631989"/>
                  </a:lnTo>
                </a:path>
                <a:path w="1106804" h="758825">
                  <a:moveTo>
                    <a:pt x="1106421" y="505589"/>
                  </a:moveTo>
                  <a:lnTo>
                    <a:pt x="1095353" y="505589"/>
                  </a:lnTo>
                </a:path>
                <a:path w="1106804" h="758825">
                  <a:moveTo>
                    <a:pt x="1106421" y="379195"/>
                  </a:moveTo>
                  <a:lnTo>
                    <a:pt x="1095353" y="379195"/>
                  </a:lnTo>
                </a:path>
                <a:path w="1106804" h="758825">
                  <a:moveTo>
                    <a:pt x="1106421" y="252795"/>
                  </a:moveTo>
                  <a:lnTo>
                    <a:pt x="1095353" y="252795"/>
                  </a:lnTo>
                </a:path>
                <a:path w="1106804" h="758825">
                  <a:moveTo>
                    <a:pt x="1106421" y="126396"/>
                  </a:moveTo>
                  <a:lnTo>
                    <a:pt x="1095353" y="126396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197201" y="2282733"/>
              <a:ext cx="1054100" cy="426720"/>
            </a:xfrm>
            <a:custGeom>
              <a:avLst/>
              <a:gdLst/>
              <a:ahLst/>
              <a:cxnLst/>
              <a:rect l="l" t="t" r="r" b="b"/>
              <a:pathLst>
                <a:path w="1054100" h="426719">
                  <a:moveTo>
                    <a:pt x="0" y="207181"/>
                  </a:moveTo>
                  <a:lnTo>
                    <a:pt x="0" y="207181"/>
                  </a:lnTo>
                  <a:lnTo>
                    <a:pt x="52624" y="207181"/>
                  </a:lnTo>
                  <a:lnTo>
                    <a:pt x="57872" y="243561"/>
                  </a:lnTo>
                  <a:lnTo>
                    <a:pt x="63184" y="217526"/>
                  </a:lnTo>
                  <a:lnTo>
                    <a:pt x="68492" y="167382"/>
                  </a:lnTo>
                  <a:lnTo>
                    <a:pt x="73741" y="124851"/>
                  </a:lnTo>
                  <a:lnTo>
                    <a:pt x="78989" y="133549"/>
                  </a:lnTo>
                  <a:lnTo>
                    <a:pt x="84297" y="38524"/>
                  </a:lnTo>
                  <a:lnTo>
                    <a:pt x="89609" y="84961"/>
                  </a:lnTo>
                  <a:lnTo>
                    <a:pt x="94802" y="63168"/>
                  </a:lnTo>
                  <a:lnTo>
                    <a:pt x="100055" y="76113"/>
                  </a:lnTo>
                  <a:lnTo>
                    <a:pt x="105359" y="62354"/>
                  </a:lnTo>
                  <a:lnTo>
                    <a:pt x="110667" y="148351"/>
                  </a:lnTo>
                  <a:lnTo>
                    <a:pt x="115860" y="211992"/>
                  </a:lnTo>
                  <a:lnTo>
                    <a:pt x="121112" y="235679"/>
                  </a:lnTo>
                  <a:lnTo>
                    <a:pt x="126420" y="291654"/>
                  </a:lnTo>
                  <a:lnTo>
                    <a:pt x="131732" y="403615"/>
                  </a:lnTo>
                  <a:lnTo>
                    <a:pt x="136921" y="393576"/>
                  </a:lnTo>
                  <a:lnTo>
                    <a:pt x="142174" y="308656"/>
                  </a:lnTo>
                  <a:lnTo>
                    <a:pt x="147482" y="321085"/>
                  </a:lnTo>
                  <a:lnTo>
                    <a:pt x="152790" y="231312"/>
                  </a:lnTo>
                  <a:lnTo>
                    <a:pt x="158042" y="221066"/>
                  </a:lnTo>
                  <a:lnTo>
                    <a:pt x="163291" y="179703"/>
                  </a:lnTo>
                  <a:lnTo>
                    <a:pt x="168599" y="150185"/>
                  </a:lnTo>
                  <a:lnTo>
                    <a:pt x="173907" y="85981"/>
                  </a:lnTo>
                  <a:lnTo>
                    <a:pt x="179100" y="75739"/>
                  </a:lnTo>
                  <a:lnTo>
                    <a:pt x="184352" y="95834"/>
                  </a:lnTo>
                  <a:lnTo>
                    <a:pt x="189660" y="117559"/>
                  </a:lnTo>
                  <a:lnTo>
                    <a:pt x="194968" y="171633"/>
                  </a:lnTo>
                  <a:lnTo>
                    <a:pt x="200161" y="78939"/>
                  </a:lnTo>
                  <a:lnTo>
                    <a:pt x="205410" y="56761"/>
                  </a:lnTo>
                  <a:lnTo>
                    <a:pt x="210718" y="50918"/>
                  </a:lnTo>
                  <a:lnTo>
                    <a:pt x="216026" y="83556"/>
                  </a:lnTo>
                  <a:lnTo>
                    <a:pt x="221223" y="139884"/>
                  </a:lnTo>
                  <a:lnTo>
                    <a:pt x="226471" y="164408"/>
                  </a:lnTo>
                  <a:lnTo>
                    <a:pt x="231779" y="130524"/>
                  </a:lnTo>
                  <a:lnTo>
                    <a:pt x="237091" y="130992"/>
                  </a:lnTo>
                  <a:lnTo>
                    <a:pt x="242336" y="335533"/>
                  </a:lnTo>
                  <a:lnTo>
                    <a:pt x="247588" y="334629"/>
                  </a:lnTo>
                  <a:lnTo>
                    <a:pt x="252896" y="301171"/>
                  </a:lnTo>
                  <a:lnTo>
                    <a:pt x="258208" y="256840"/>
                  </a:lnTo>
                  <a:lnTo>
                    <a:pt x="263401" y="272732"/>
                  </a:lnTo>
                  <a:lnTo>
                    <a:pt x="268650" y="275542"/>
                  </a:lnTo>
                  <a:lnTo>
                    <a:pt x="273958" y="305153"/>
                  </a:lnTo>
                  <a:lnTo>
                    <a:pt x="279266" y="349034"/>
                  </a:lnTo>
                  <a:lnTo>
                    <a:pt x="284459" y="255922"/>
                  </a:lnTo>
                  <a:lnTo>
                    <a:pt x="289711" y="281856"/>
                  </a:lnTo>
                  <a:lnTo>
                    <a:pt x="295019" y="370970"/>
                  </a:lnTo>
                  <a:lnTo>
                    <a:pt x="300327" y="383266"/>
                  </a:lnTo>
                  <a:lnTo>
                    <a:pt x="305520" y="262384"/>
                  </a:lnTo>
                  <a:lnTo>
                    <a:pt x="310769" y="260625"/>
                  </a:lnTo>
                  <a:lnTo>
                    <a:pt x="316081" y="169458"/>
                  </a:lnTo>
                  <a:lnTo>
                    <a:pt x="321389" y="58730"/>
                  </a:lnTo>
                  <a:lnTo>
                    <a:pt x="326638" y="64089"/>
                  </a:lnTo>
                  <a:lnTo>
                    <a:pt x="331890" y="26699"/>
                  </a:lnTo>
                  <a:lnTo>
                    <a:pt x="337198" y="0"/>
                  </a:lnTo>
                  <a:lnTo>
                    <a:pt x="342506" y="30935"/>
                  </a:lnTo>
                  <a:lnTo>
                    <a:pt x="347699" y="79344"/>
                  </a:lnTo>
                  <a:lnTo>
                    <a:pt x="352952" y="83631"/>
                  </a:lnTo>
                  <a:lnTo>
                    <a:pt x="358260" y="112958"/>
                  </a:lnTo>
                  <a:lnTo>
                    <a:pt x="363568" y="138614"/>
                  </a:lnTo>
                  <a:lnTo>
                    <a:pt x="368761" y="167112"/>
                  </a:lnTo>
                  <a:lnTo>
                    <a:pt x="374009" y="157652"/>
                  </a:lnTo>
                  <a:lnTo>
                    <a:pt x="379317" y="162273"/>
                  </a:lnTo>
                  <a:lnTo>
                    <a:pt x="384625" y="173487"/>
                  </a:lnTo>
                  <a:lnTo>
                    <a:pt x="389818" y="168604"/>
                  </a:lnTo>
                  <a:lnTo>
                    <a:pt x="395071" y="192676"/>
                  </a:lnTo>
                  <a:lnTo>
                    <a:pt x="400379" y="160399"/>
                  </a:lnTo>
                  <a:lnTo>
                    <a:pt x="405687" y="168183"/>
                  </a:lnTo>
                  <a:lnTo>
                    <a:pt x="410939" y="144814"/>
                  </a:lnTo>
                  <a:lnTo>
                    <a:pt x="416188" y="158649"/>
                  </a:lnTo>
                  <a:lnTo>
                    <a:pt x="421496" y="137105"/>
                  </a:lnTo>
                  <a:lnTo>
                    <a:pt x="426808" y="129448"/>
                  </a:lnTo>
                  <a:lnTo>
                    <a:pt x="432001" y="144521"/>
                  </a:lnTo>
                  <a:lnTo>
                    <a:pt x="437249" y="144854"/>
                  </a:lnTo>
                  <a:lnTo>
                    <a:pt x="442557" y="191894"/>
                  </a:lnTo>
                  <a:lnTo>
                    <a:pt x="447865" y="165186"/>
                  </a:lnTo>
                  <a:lnTo>
                    <a:pt x="453058" y="192196"/>
                  </a:lnTo>
                  <a:lnTo>
                    <a:pt x="458311" y="204077"/>
                  </a:lnTo>
                  <a:lnTo>
                    <a:pt x="463619" y="264609"/>
                  </a:lnTo>
                  <a:lnTo>
                    <a:pt x="468927" y="303700"/>
                  </a:lnTo>
                  <a:lnTo>
                    <a:pt x="474120" y="295486"/>
                  </a:lnTo>
                  <a:lnTo>
                    <a:pt x="479368" y="302194"/>
                  </a:lnTo>
                  <a:lnTo>
                    <a:pt x="484676" y="292555"/>
                  </a:lnTo>
                  <a:lnTo>
                    <a:pt x="489988" y="300495"/>
                  </a:lnTo>
                  <a:lnTo>
                    <a:pt x="495237" y="278016"/>
                  </a:lnTo>
                  <a:lnTo>
                    <a:pt x="500489" y="244525"/>
                  </a:lnTo>
                  <a:lnTo>
                    <a:pt x="505793" y="185201"/>
                  </a:lnTo>
                  <a:lnTo>
                    <a:pt x="511101" y="173927"/>
                  </a:lnTo>
                  <a:lnTo>
                    <a:pt x="516298" y="201520"/>
                  </a:lnTo>
                  <a:lnTo>
                    <a:pt x="521547" y="199599"/>
                  </a:lnTo>
                  <a:lnTo>
                    <a:pt x="526859" y="165111"/>
                  </a:lnTo>
                  <a:lnTo>
                    <a:pt x="532167" y="182994"/>
                  </a:lnTo>
                  <a:lnTo>
                    <a:pt x="537356" y="177877"/>
                  </a:lnTo>
                  <a:lnTo>
                    <a:pt x="542608" y="182252"/>
                  </a:lnTo>
                  <a:lnTo>
                    <a:pt x="547916" y="180870"/>
                  </a:lnTo>
                  <a:lnTo>
                    <a:pt x="553224" y="165393"/>
                  </a:lnTo>
                  <a:lnTo>
                    <a:pt x="558417" y="175535"/>
                  </a:lnTo>
                  <a:lnTo>
                    <a:pt x="563670" y="170414"/>
                  </a:lnTo>
                  <a:lnTo>
                    <a:pt x="568978" y="196701"/>
                  </a:lnTo>
                  <a:lnTo>
                    <a:pt x="574286" y="200107"/>
                  </a:lnTo>
                  <a:lnTo>
                    <a:pt x="579534" y="191985"/>
                  </a:lnTo>
                  <a:lnTo>
                    <a:pt x="584787" y="177191"/>
                  </a:lnTo>
                  <a:lnTo>
                    <a:pt x="590095" y="183403"/>
                  </a:lnTo>
                  <a:lnTo>
                    <a:pt x="595403" y="171224"/>
                  </a:lnTo>
                  <a:lnTo>
                    <a:pt x="600596" y="131512"/>
                  </a:lnTo>
                  <a:lnTo>
                    <a:pt x="605844" y="132735"/>
                  </a:lnTo>
                  <a:lnTo>
                    <a:pt x="611156" y="127781"/>
                  </a:lnTo>
                  <a:lnTo>
                    <a:pt x="616464" y="119246"/>
                  </a:lnTo>
                  <a:lnTo>
                    <a:pt x="621657" y="150947"/>
                  </a:lnTo>
                  <a:lnTo>
                    <a:pt x="626910" y="134160"/>
                  </a:lnTo>
                  <a:lnTo>
                    <a:pt x="632218" y="115094"/>
                  </a:lnTo>
                  <a:lnTo>
                    <a:pt x="637522" y="106897"/>
                  </a:lnTo>
                  <a:lnTo>
                    <a:pt x="642715" y="139217"/>
                  </a:lnTo>
                  <a:lnTo>
                    <a:pt x="647967" y="136859"/>
                  </a:lnTo>
                  <a:lnTo>
                    <a:pt x="653276" y="106091"/>
                  </a:lnTo>
                  <a:lnTo>
                    <a:pt x="658584" y="125109"/>
                  </a:lnTo>
                  <a:lnTo>
                    <a:pt x="663836" y="104332"/>
                  </a:lnTo>
                  <a:lnTo>
                    <a:pt x="669085" y="136792"/>
                  </a:lnTo>
                  <a:lnTo>
                    <a:pt x="674393" y="168461"/>
                  </a:lnTo>
                  <a:lnTo>
                    <a:pt x="679705" y="191096"/>
                  </a:lnTo>
                  <a:lnTo>
                    <a:pt x="684898" y="191620"/>
                  </a:lnTo>
                  <a:lnTo>
                    <a:pt x="690146" y="244654"/>
                  </a:lnTo>
                  <a:lnTo>
                    <a:pt x="695454" y="284987"/>
                  </a:lnTo>
                  <a:lnTo>
                    <a:pt x="700762" y="255116"/>
                  </a:lnTo>
                  <a:lnTo>
                    <a:pt x="705955" y="299478"/>
                  </a:lnTo>
                  <a:lnTo>
                    <a:pt x="711208" y="279726"/>
                  </a:lnTo>
                  <a:lnTo>
                    <a:pt x="716516" y="286153"/>
                  </a:lnTo>
                  <a:lnTo>
                    <a:pt x="721824" y="262930"/>
                  </a:lnTo>
                  <a:lnTo>
                    <a:pt x="727017" y="263671"/>
                  </a:lnTo>
                  <a:lnTo>
                    <a:pt x="732265" y="205470"/>
                  </a:lnTo>
                  <a:lnTo>
                    <a:pt x="737573" y="184895"/>
                  </a:lnTo>
                  <a:lnTo>
                    <a:pt x="742885" y="205605"/>
                  </a:lnTo>
                  <a:lnTo>
                    <a:pt x="748134" y="196717"/>
                  </a:lnTo>
                  <a:lnTo>
                    <a:pt x="753386" y="177135"/>
                  </a:lnTo>
                  <a:lnTo>
                    <a:pt x="758694" y="151741"/>
                  </a:lnTo>
                  <a:lnTo>
                    <a:pt x="764002" y="142353"/>
                  </a:lnTo>
                  <a:lnTo>
                    <a:pt x="769195" y="159978"/>
                  </a:lnTo>
                  <a:lnTo>
                    <a:pt x="774444" y="191183"/>
                  </a:lnTo>
                  <a:lnTo>
                    <a:pt x="779756" y="199424"/>
                  </a:lnTo>
                  <a:lnTo>
                    <a:pt x="785064" y="167294"/>
                  </a:lnTo>
                  <a:lnTo>
                    <a:pt x="790257" y="184641"/>
                  </a:lnTo>
                  <a:lnTo>
                    <a:pt x="795509" y="210269"/>
                  </a:lnTo>
                  <a:lnTo>
                    <a:pt x="800813" y="215279"/>
                  </a:lnTo>
                  <a:lnTo>
                    <a:pt x="806121" y="236476"/>
                  </a:lnTo>
                  <a:lnTo>
                    <a:pt x="811318" y="224425"/>
                  </a:lnTo>
                  <a:lnTo>
                    <a:pt x="816567" y="230998"/>
                  </a:lnTo>
                  <a:lnTo>
                    <a:pt x="821875" y="231161"/>
                  </a:lnTo>
                  <a:lnTo>
                    <a:pt x="827187" y="283573"/>
                  </a:lnTo>
                  <a:lnTo>
                    <a:pt x="832431" y="264139"/>
                  </a:lnTo>
                  <a:lnTo>
                    <a:pt x="837684" y="273283"/>
                  </a:lnTo>
                  <a:lnTo>
                    <a:pt x="842992" y="364895"/>
                  </a:lnTo>
                  <a:lnTo>
                    <a:pt x="848300" y="397073"/>
                  </a:lnTo>
                  <a:lnTo>
                    <a:pt x="853497" y="417069"/>
                  </a:lnTo>
                  <a:lnTo>
                    <a:pt x="858745" y="426433"/>
                  </a:lnTo>
                  <a:lnTo>
                    <a:pt x="864057" y="413260"/>
                  </a:lnTo>
                  <a:lnTo>
                    <a:pt x="869361" y="377169"/>
                  </a:lnTo>
                  <a:lnTo>
                    <a:pt x="874554" y="377524"/>
                  </a:lnTo>
                  <a:lnTo>
                    <a:pt x="879803" y="337983"/>
                  </a:lnTo>
                  <a:lnTo>
                    <a:pt x="885115" y="238922"/>
                  </a:lnTo>
                  <a:lnTo>
                    <a:pt x="890423" y="230173"/>
                  </a:lnTo>
                  <a:lnTo>
                    <a:pt x="895616" y="233237"/>
                  </a:lnTo>
                  <a:lnTo>
                    <a:pt x="900864" y="247556"/>
                  </a:lnTo>
                  <a:lnTo>
                    <a:pt x="906172" y="251704"/>
                  </a:lnTo>
                  <a:lnTo>
                    <a:pt x="911480" y="235452"/>
                  </a:lnTo>
                  <a:lnTo>
                    <a:pt x="916733" y="249455"/>
                  </a:lnTo>
                  <a:lnTo>
                    <a:pt x="921985" y="266187"/>
                  </a:lnTo>
                  <a:lnTo>
                    <a:pt x="927293" y="270396"/>
                  </a:lnTo>
                  <a:lnTo>
                    <a:pt x="932601" y="232832"/>
                  </a:lnTo>
                  <a:lnTo>
                    <a:pt x="937794" y="257866"/>
                  </a:lnTo>
                  <a:lnTo>
                    <a:pt x="943043" y="233853"/>
                  </a:lnTo>
                  <a:lnTo>
                    <a:pt x="948351" y="252848"/>
                  </a:lnTo>
                  <a:lnTo>
                    <a:pt x="953663" y="285116"/>
                  </a:lnTo>
                  <a:lnTo>
                    <a:pt x="958856" y="252973"/>
                  </a:lnTo>
                  <a:lnTo>
                    <a:pt x="964104" y="225112"/>
                  </a:lnTo>
                  <a:lnTo>
                    <a:pt x="969413" y="216871"/>
                  </a:lnTo>
                  <a:lnTo>
                    <a:pt x="974721" y="229522"/>
                  </a:lnTo>
                  <a:lnTo>
                    <a:pt x="979914" y="211210"/>
                  </a:lnTo>
                  <a:lnTo>
                    <a:pt x="985166" y="225846"/>
                  </a:lnTo>
                  <a:lnTo>
                    <a:pt x="990474" y="244525"/>
                  </a:lnTo>
                  <a:lnTo>
                    <a:pt x="995782" y="203322"/>
                  </a:lnTo>
                  <a:lnTo>
                    <a:pt x="1001031" y="247146"/>
                  </a:lnTo>
                  <a:lnTo>
                    <a:pt x="1006283" y="269518"/>
                  </a:lnTo>
                  <a:lnTo>
                    <a:pt x="1011591" y="250360"/>
                  </a:lnTo>
                  <a:lnTo>
                    <a:pt x="1016899" y="262592"/>
                  </a:lnTo>
                  <a:lnTo>
                    <a:pt x="1022092" y="264745"/>
                  </a:lnTo>
                  <a:lnTo>
                    <a:pt x="1027345" y="249028"/>
                  </a:lnTo>
                  <a:lnTo>
                    <a:pt x="1032649" y="227311"/>
                  </a:lnTo>
                  <a:lnTo>
                    <a:pt x="1037961" y="229688"/>
                  </a:lnTo>
                  <a:lnTo>
                    <a:pt x="1043154" y="214667"/>
                  </a:lnTo>
                  <a:lnTo>
                    <a:pt x="1048406" y="218637"/>
                  </a:lnTo>
                  <a:lnTo>
                    <a:pt x="1053714" y="226477"/>
                  </a:lnTo>
                </a:path>
              </a:pathLst>
            </a:custGeom>
            <a:ln w="3971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197201" y="2394064"/>
              <a:ext cx="1054100" cy="151765"/>
            </a:xfrm>
            <a:custGeom>
              <a:avLst/>
              <a:gdLst/>
              <a:ahLst/>
              <a:cxnLst/>
              <a:rect l="l" t="t" r="r" b="b"/>
              <a:pathLst>
                <a:path w="1054100" h="151764">
                  <a:moveTo>
                    <a:pt x="0" y="95849"/>
                  </a:moveTo>
                  <a:lnTo>
                    <a:pt x="5311" y="56586"/>
                  </a:lnTo>
                  <a:lnTo>
                    <a:pt x="10501" y="88176"/>
                  </a:lnTo>
                  <a:lnTo>
                    <a:pt x="15753" y="79205"/>
                  </a:lnTo>
                  <a:lnTo>
                    <a:pt x="21061" y="108207"/>
                  </a:lnTo>
                  <a:lnTo>
                    <a:pt x="26369" y="99601"/>
                  </a:lnTo>
                  <a:lnTo>
                    <a:pt x="31562" y="92261"/>
                  </a:lnTo>
                  <a:lnTo>
                    <a:pt x="36815" y="72659"/>
                  </a:lnTo>
                  <a:lnTo>
                    <a:pt x="42119" y="123085"/>
                  </a:lnTo>
                  <a:lnTo>
                    <a:pt x="47431" y="28104"/>
                  </a:lnTo>
                  <a:lnTo>
                    <a:pt x="52624" y="82206"/>
                  </a:lnTo>
                  <a:lnTo>
                    <a:pt x="57872" y="75128"/>
                  </a:lnTo>
                  <a:lnTo>
                    <a:pt x="63184" y="89895"/>
                  </a:lnTo>
                  <a:lnTo>
                    <a:pt x="68492" y="49782"/>
                  </a:lnTo>
                  <a:lnTo>
                    <a:pt x="73741" y="39112"/>
                  </a:lnTo>
                  <a:lnTo>
                    <a:pt x="78989" y="72087"/>
                  </a:lnTo>
                  <a:lnTo>
                    <a:pt x="84297" y="53867"/>
                  </a:lnTo>
                  <a:lnTo>
                    <a:pt x="89609" y="34047"/>
                  </a:lnTo>
                  <a:lnTo>
                    <a:pt x="94802" y="68475"/>
                  </a:lnTo>
                  <a:lnTo>
                    <a:pt x="100055" y="109179"/>
                  </a:lnTo>
                  <a:lnTo>
                    <a:pt x="105359" y="71964"/>
                  </a:lnTo>
                  <a:lnTo>
                    <a:pt x="110667" y="117674"/>
                  </a:lnTo>
                  <a:lnTo>
                    <a:pt x="115860" y="89843"/>
                  </a:lnTo>
                  <a:lnTo>
                    <a:pt x="121112" y="119854"/>
                  </a:lnTo>
                  <a:lnTo>
                    <a:pt x="126420" y="105678"/>
                  </a:lnTo>
                  <a:lnTo>
                    <a:pt x="131732" y="126808"/>
                  </a:lnTo>
                  <a:lnTo>
                    <a:pt x="136921" y="77847"/>
                  </a:lnTo>
                  <a:lnTo>
                    <a:pt x="142174" y="52946"/>
                  </a:lnTo>
                  <a:lnTo>
                    <a:pt x="147482" y="62036"/>
                  </a:lnTo>
                  <a:lnTo>
                    <a:pt x="152790" y="39628"/>
                  </a:lnTo>
                  <a:lnTo>
                    <a:pt x="158042" y="77367"/>
                  </a:lnTo>
                  <a:lnTo>
                    <a:pt x="163291" y="82015"/>
                  </a:lnTo>
                  <a:lnTo>
                    <a:pt x="168599" y="77589"/>
                  </a:lnTo>
                  <a:lnTo>
                    <a:pt x="173907" y="66153"/>
                  </a:lnTo>
                  <a:lnTo>
                    <a:pt x="179100" y="47170"/>
                  </a:lnTo>
                  <a:lnTo>
                    <a:pt x="184352" y="50644"/>
                  </a:lnTo>
                  <a:lnTo>
                    <a:pt x="189660" y="95794"/>
                  </a:lnTo>
                  <a:lnTo>
                    <a:pt x="194968" y="87795"/>
                  </a:lnTo>
                  <a:lnTo>
                    <a:pt x="200161" y="0"/>
                  </a:lnTo>
                  <a:lnTo>
                    <a:pt x="205410" y="70559"/>
                  </a:lnTo>
                  <a:lnTo>
                    <a:pt x="210718" y="62096"/>
                  </a:lnTo>
                  <a:lnTo>
                    <a:pt x="216026" y="91308"/>
                  </a:lnTo>
                  <a:lnTo>
                    <a:pt x="221223" y="93146"/>
                  </a:lnTo>
                  <a:lnTo>
                    <a:pt x="226471" y="77137"/>
                  </a:lnTo>
                  <a:lnTo>
                    <a:pt x="231779" y="89534"/>
                  </a:lnTo>
                  <a:lnTo>
                    <a:pt x="237091" y="87906"/>
                  </a:lnTo>
                  <a:lnTo>
                    <a:pt x="242336" y="148481"/>
                  </a:lnTo>
                  <a:lnTo>
                    <a:pt x="247588" y="98854"/>
                  </a:lnTo>
                  <a:lnTo>
                    <a:pt x="252896" y="49135"/>
                  </a:lnTo>
                  <a:lnTo>
                    <a:pt x="258208" y="46793"/>
                  </a:lnTo>
                  <a:lnTo>
                    <a:pt x="263401" y="114649"/>
                  </a:lnTo>
                  <a:lnTo>
                    <a:pt x="268650" y="65756"/>
                  </a:lnTo>
                  <a:lnTo>
                    <a:pt x="273958" y="123541"/>
                  </a:lnTo>
                  <a:lnTo>
                    <a:pt x="279266" y="135429"/>
                  </a:lnTo>
                  <a:lnTo>
                    <a:pt x="284459" y="84338"/>
                  </a:lnTo>
                  <a:lnTo>
                    <a:pt x="289711" y="105531"/>
                  </a:lnTo>
                  <a:lnTo>
                    <a:pt x="295019" y="94837"/>
                  </a:lnTo>
                  <a:lnTo>
                    <a:pt x="300327" y="62751"/>
                  </a:lnTo>
                  <a:lnTo>
                    <a:pt x="305520" y="38965"/>
                  </a:lnTo>
                  <a:lnTo>
                    <a:pt x="310769" y="45813"/>
                  </a:lnTo>
                  <a:lnTo>
                    <a:pt x="316081" y="43653"/>
                  </a:lnTo>
                  <a:lnTo>
                    <a:pt x="321389" y="46908"/>
                  </a:lnTo>
                  <a:lnTo>
                    <a:pt x="326638" y="52541"/>
                  </a:lnTo>
                  <a:lnTo>
                    <a:pt x="331890" y="71591"/>
                  </a:lnTo>
                  <a:lnTo>
                    <a:pt x="337198" y="75180"/>
                  </a:lnTo>
                  <a:lnTo>
                    <a:pt x="342506" y="71468"/>
                  </a:lnTo>
                  <a:lnTo>
                    <a:pt x="347699" y="73687"/>
                  </a:lnTo>
                  <a:lnTo>
                    <a:pt x="352952" y="57535"/>
                  </a:lnTo>
                  <a:lnTo>
                    <a:pt x="358260" y="77125"/>
                  </a:lnTo>
                  <a:lnTo>
                    <a:pt x="363568" y="72357"/>
                  </a:lnTo>
                  <a:lnTo>
                    <a:pt x="368761" y="84488"/>
                  </a:lnTo>
                  <a:lnTo>
                    <a:pt x="374009" y="71770"/>
                  </a:lnTo>
                  <a:lnTo>
                    <a:pt x="379317" y="82309"/>
                  </a:lnTo>
                  <a:lnTo>
                    <a:pt x="384625" y="77085"/>
                  </a:lnTo>
                  <a:lnTo>
                    <a:pt x="389818" y="68721"/>
                  </a:lnTo>
                  <a:lnTo>
                    <a:pt x="395071" y="74009"/>
                  </a:lnTo>
                  <a:lnTo>
                    <a:pt x="400379" y="52811"/>
                  </a:lnTo>
                  <a:lnTo>
                    <a:pt x="405687" y="82817"/>
                  </a:lnTo>
                  <a:lnTo>
                    <a:pt x="410939" y="62846"/>
                  </a:lnTo>
                  <a:lnTo>
                    <a:pt x="416188" y="81079"/>
                  </a:lnTo>
                  <a:lnTo>
                    <a:pt x="421496" y="62382"/>
                  </a:lnTo>
                  <a:lnTo>
                    <a:pt x="426808" y="70277"/>
                  </a:lnTo>
                  <a:lnTo>
                    <a:pt x="432001" y="76629"/>
                  </a:lnTo>
                  <a:lnTo>
                    <a:pt x="437249" y="77184"/>
                  </a:lnTo>
                  <a:lnTo>
                    <a:pt x="442557" y="90872"/>
                  </a:lnTo>
                  <a:lnTo>
                    <a:pt x="447865" y="68372"/>
                  </a:lnTo>
                  <a:lnTo>
                    <a:pt x="453058" y="86688"/>
                  </a:lnTo>
                  <a:lnTo>
                    <a:pt x="458311" y="94166"/>
                  </a:lnTo>
                  <a:lnTo>
                    <a:pt x="463619" y="118968"/>
                  </a:lnTo>
                  <a:lnTo>
                    <a:pt x="468927" y="107703"/>
                  </a:lnTo>
                  <a:lnTo>
                    <a:pt x="474120" y="76212"/>
                  </a:lnTo>
                  <a:lnTo>
                    <a:pt x="479368" y="83103"/>
                  </a:lnTo>
                  <a:lnTo>
                    <a:pt x="484676" y="87049"/>
                  </a:lnTo>
                  <a:lnTo>
                    <a:pt x="489988" y="65764"/>
                  </a:lnTo>
                  <a:lnTo>
                    <a:pt x="495237" y="68582"/>
                  </a:lnTo>
                  <a:lnTo>
                    <a:pt x="500489" y="70988"/>
                  </a:lnTo>
                  <a:lnTo>
                    <a:pt x="505793" y="69618"/>
                  </a:lnTo>
                  <a:lnTo>
                    <a:pt x="511101" y="91630"/>
                  </a:lnTo>
                  <a:lnTo>
                    <a:pt x="516298" y="81174"/>
                  </a:lnTo>
                  <a:lnTo>
                    <a:pt x="521547" y="83814"/>
                  </a:lnTo>
                  <a:lnTo>
                    <a:pt x="526859" y="61695"/>
                  </a:lnTo>
                  <a:lnTo>
                    <a:pt x="532167" y="71436"/>
                  </a:lnTo>
                  <a:lnTo>
                    <a:pt x="537356" y="61822"/>
                  </a:lnTo>
                  <a:lnTo>
                    <a:pt x="542608" y="81114"/>
                  </a:lnTo>
                  <a:lnTo>
                    <a:pt x="547916" y="67054"/>
                  </a:lnTo>
                  <a:lnTo>
                    <a:pt x="553224" y="86894"/>
                  </a:lnTo>
                  <a:lnTo>
                    <a:pt x="558417" y="88319"/>
                  </a:lnTo>
                  <a:lnTo>
                    <a:pt x="563670" y="74433"/>
                  </a:lnTo>
                  <a:lnTo>
                    <a:pt x="568978" y="78740"/>
                  </a:lnTo>
                  <a:lnTo>
                    <a:pt x="574286" y="76986"/>
                  </a:lnTo>
                  <a:lnTo>
                    <a:pt x="579534" y="54030"/>
                  </a:lnTo>
                  <a:lnTo>
                    <a:pt x="584787" y="73270"/>
                  </a:lnTo>
                  <a:lnTo>
                    <a:pt x="590095" y="69733"/>
                  </a:lnTo>
                  <a:lnTo>
                    <a:pt x="595403" y="79578"/>
                  </a:lnTo>
                  <a:lnTo>
                    <a:pt x="600596" y="54181"/>
                  </a:lnTo>
                  <a:lnTo>
                    <a:pt x="605844" y="64426"/>
                  </a:lnTo>
                  <a:lnTo>
                    <a:pt x="611156" y="74231"/>
                  </a:lnTo>
                  <a:lnTo>
                    <a:pt x="616464" y="70710"/>
                  </a:lnTo>
                  <a:lnTo>
                    <a:pt x="621657" y="72552"/>
                  </a:lnTo>
                  <a:lnTo>
                    <a:pt x="626910" y="64374"/>
                  </a:lnTo>
                  <a:lnTo>
                    <a:pt x="632218" y="55316"/>
                  </a:lnTo>
                  <a:lnTo>
                    <a:pt x="637522" y="72099"/>
                  </a:lnTo>
                  <a:lnTo>
                    <a:pt x="642715" y="74826"/>
                  </a:lnTo>
                  <a:lnTo>
                    <a:pt x="647967" y="62620"/>
                  </a:lnTo>
                  <a:lnTo>
                    <a:pt x="653276" y="54657"/>
                  </a:lnTo>
                  <a:lnTo>
                    <a:pt x="658584" y="86652"/>
                  </a:lnTo>
                  <a:lnTo>
                    <a:pt x="663836" y="50239"/>
                  </a:lnTo>
                  <a:lnTo>
                    <a:pt x="669085" y="93325"/>
                  </a:lnTo>
                  <a:lnTo>
                    <a:pt x="674393" y="80864"/>
                  </a:lnTo>
                  <a:lnTo>
                    <a:pt x="679705" y="104059"/>
                  </a:lnTo>
                  <a:lnTo>
                    <a:pt x="684898" y="80189"/>
                  </a:lnTo>
                  <a:lnTo>
                    <a:pt x="690146" y="105988"/>
                  </a:lnTo>
                  <a:lnTo>
                    <a:pt x="695454" y="88847"/>
                  </a:lnTo>
                  <a:lnTo>
                    <a:pt x="700762" y="74997"/>
                  </a:lnTo>
                  <a:lnTo>
                    <a:pt x="705955" y="80332"/>
                  </a:lnTo>
                  <a:lnTo>
                    <a:pt x="711208" y="85667"/>
                  </a:lnTo>
                  <a:lnTo>
                    <a:pt x="716516" y="92547"/>
                  </a:lnTo>
                  <a:lnTo>
                    <a:pt x="721824" y="82817"/>
                  </a:lnTo>
                  <a:lnTo>
                    <a:pt x="727017" y="73362"/>
                  </a:lnTo>
                  <a:lnTo>
                    <a:pt x="732265" y="54054"/>
                  </a:lnTo>
                  <a:lnTo>
                    <a:pt x="737573" y="66840"/>
                  </a:lnTo>
                  <a:lnTo>
                    <a:pt x="742885" y="81404"/>
                  </a:lnTo>
                  <a:lnTo>
                    <a:pt x="748134" y="76236"/>
                  </a:lnTo>
                  <a:lnTo>
                    <a:pt x="753386" y="72163"/>
                  </a:lnTo>
                  <a:lnTo>
                    <a:pt x="758694" y="70142"/>
                  </a:lnTo>
                  <a:lnTo>
                    <a:pt x="764002" y="67919"/>
                  </a:lnTo>
                  <a:lnTo>
                    <a:pt x="769195" y="83575"/>
                  </a:lnTo>
                  <a:lnTo>
                    <a:pt x="774444" y="76065"/>
                  </a:lnTo>
                  <a:lnTo>
                    <a:pt x="779756" y="81531"/>
                  </a:lnTo>
                  <a:lnTo>
                    <a:pt x="785064" y="61981"/>
                  </a:lnTo>
                  <a:lnTo>
                    <a:pt x="790257" y="89649"/>
                  </a:lnTo>
                  <a:lnTo>
                    <a:pt x="795509" y="92047"/>
                  </a:lnTo>
                  <a:lnTo>
                    <a:pt x="800813" y="74608"/>
                  </a:lnTo>
                  <a:lnTo>
                    <a:pt x="806121" y="88438"/>
                  </a:lnTo>
                  <a:lnTo>
                    <a:pt x="811318" y="79761"/>
                  </a:lnTo>
                  <a:lnTo>
                    <a:pt x="816567" y="80666"/>
                  </a:lnTo>
                  <a:lnTo>
                    <a:pt x="821875" y="80483"/>
                  </a:lnTo>
                  <a:lnTo>
                    <a:pt x="827187" y="106166"/>
                  </a:lnTo>
                  <a:lnTo>
                    <a:pt x="832431" y="81420"/>
                  </a:lnTo>
                  <a:lnTo>
                    <a:pt x="837684" y="109203"/>
                  </a:lnTo>
                  <a:lnTo>
                    <a:pt x="842992" y="151647"/>
                  </a:lnTo>
                  <a:lnTo>
                    <a:pt x="848300" y="125486"/>
                  </a:lnTo>
                  <a:lnTo>
                    <a:pt x="853497" y="100133"/>
                  </a:lnTo>
                  <a:lnTo>
                    <a:pt x="858745" y="86711"/>
                  </a:lnTo>
                  <a:lnTo>
                    <a:pt x="864057" y="68995"/>
                  </a:lnTo>
                  <a:lnTo>
                    <a:pt x="869361" y="83238"/>
                  </a:lnTo>
                  <a:lnTo>
                    <a:pt x="874554" y="71500"/>
                  </a:lnTo>
                  <a:lnTo>
                    <a:pt x="879803" y="76375"/>
                  </a:lnTo>
                  <a:lnTo>
                    <a:pt x="885115" y="82746"/>
                  </a:lnTo>
                  <a:lnTo>
                    <a:pt x="890423" y="101943"/>
                  </a:lnTo>
                  <a:lnTo>
                    <a:pt x="895616" y="78764"/>
                  </a:lnTo>
                  <a:lnTo>
                    <a:pt x="900864" y="96830"/>
                  </a:lnTo>
                  <a:lnTo>
                    <a:pt x="906172" y="67649"/>
                  </a:lnTo>
                  <a:lnTo>
                    <a:pt x="911480" y="75255"/>
                  </a:lnTo>
                  <a:lnTo>
                    <a:pt x="916733" y="84350"/>
                  </a:lnTo>
                  <a:lnTo>
                    <a:pt x="921985" y="91427"/>
                  </a:lnTo>
                  <a:lnTo>
                    <a:pt x="927293" y="93071"/>
                  </a:lnTo>
                  <a:lnTo>
                    <a:pt x="932601" y="74005"/>
                  </a:lnTo>
                  <a:lnTo>
                    <a:pt x="937794" y="92324"/>
                  </a:lnTo>
                  <a:lnTo>
                    <a:pt x="943043" y="75914"/>
                  </a:lnTo>
                  <a:lnTo>
                    <a:pt x="948351" y="77935"/>
                  </a:lnTo>
                  <a:lnTo>
                    <a:pt x="953663" y="104714"/>
                  </a:lnTo>
                  <a:lnTo>
                    <a:pt x="958856" y="63592"/>
                  </a:lnTo>
                  <a:lnTo>
                    <a:pt x="964104" y="66570"/>
                  </a:lnTo>
                  <a:lnTo>
                    <a:pt x="969413" y="84524"/>
                  </a:lnTo>
                  <a:lnTo>
                    <a:pt x="974721" y="75370"/>
                  </a:lnTo>
                  <a:lnTo>
                    <a:pt x="979914" y="81229"/>
                  </a:lnTo>
                  <a:lnTo>
                    <a:pt x="985166" y="87684"/>
                  </a:lnTo>
                  <a:lnTo>
                    <a:pt x="990474" y="92154"/>
                  </a:lnTo>
                  <a:lnTo>
                    <a:pt x="995782" y="80999"/>
                  </a:lnTo>
                  <a:lnTo>
                    <a:pt x="1001031" y="88216"/>
                  </a:lnTo>
                  <a:lnTo>
                    <a:pt x="1006283" y="80697"/>
                  </a:lnTo>
                  <a:lnTo>
                    <a:pt x="1011591" y="83317"/>
                  </a:lnTo>
                  <a:lnTo>
                    <a:pt x="1016899" y="83949"/>
                  </a:lnTo>
                  <a:lnTo>
                    <a:pt x="1022092" y="81734"/>
                  </a:lnTo>
                  <a:lnTo>
                    <a:pt x="1027345" y="77736"/>
                  </a:lnTo>
                  <a:lnTo>
                    <a:pt x="1032649" y="72187"/>
                  </a:lnTo>
                  <a:lnTo>
                    <a:pt x="1037961" y="76637"/>
                  </a:lnTo>
                  <a:lnTo>
                    <a:pt x="1043154" y="74854"/>
                  </a:lnTo>
                  <a:lnTo>
                    <a:pt x="1048406" y="83695"/>
                  </a:lnTo>
                  <a:lnTo>
                    <a:pt x="1053714" y="90213"/>
                  </a:lnTo>
                </a:path>
              </a:pathLst>
            </a:custGeom>
            <a:ln w="3971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3068437" y="2703852"/>
            <a:ext cx="93980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041370" y="2577453"/>
            <a:ext cx="11620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119190" y="2451054"/>
            <a:ext cx="4762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054902" y="2324655"/>
            <a:ext cx="102870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081971" y="2198257"/>
            <a:ext cx="80645" cy="73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208083" y="2147961"/>
            <a:ext cx="582295" cy="105410"/>
          </a:xfrm>
          <a:prstGeom prst="rect">
            <a:avLst/>
          </a:prstGeom>
          <a:ln w="3175">
            <a:solidFill>
              <a:srgbClr val="252525"/>
            </a:solidFill>
          </a:ln>
        </p:spPr>
        <p:txBody>
          <a:bodyPr vert="horz" wrap="square" lIns="0" tIns="889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70"/>
              </a:spcBef>
              <a:tabLst>
                <a:tab pos="155575" algn="l"/>
              </a:tabLst>
            </a:pPr>
            <a:r>
              <a:rPr sz="250" u="sng" spc="5" dirty="0">
                <a:uFill>
                  <a:solidFill>
                    <a:srgbClr val="0071BC"/>
                  </a:solidFill>
                </a:uFill>
                <a:latin typeface="Arial MT"/>
                <a:cs typeface="Arial MT"/>
              </a:rPr>
              <a:t> 	</a:t>
            </a:r>
            <a:r>
              <a:rPr sz="250" spc="15" dirty="0">
                <a:latin typeface="Arial MT"/>
                <a:cs typeface="Arial MT"/>
              </a:rPr>
              <a:t>Hamilton</a:t>
            </a:r>
            <a:endParaRPr sz="250">
              <a:latin typeface="Arial MT"/>
              <a:cs typeface="Arial MT"/>
            </a:endParaRPr>
          </a:p>
          <a:p>
            <a:pPr marL="156845">
              <a:lnSpc>
                <a:spcPct val="100000"/>
              </a:lnSpc>
              <a:spcBef>
                <a:spcPts val="70"/>
              </a:spcBef>
            </a:pPr>
            <a:r>
              <a:rPr sz="250" spc="10" dirty="0">
                <a:latin typeface="Arial MT"/>
                <a:cs typeface="Arial MT"/>
              </a:rPr>
              <a:t>First-order</a:t>
            </a:r>
            <a:r>
              <a:rPr sz="250" spc="-5" dirty="0">
                <a:latin typeface="Arial MT"/>
                <a:cs typeface="Arial MT"/>
              </a:rPr>
              <a:t> </a:t>
            </a:r>
            <a:r>
              <a:rPr sz="250" spc="10" dirty="0">
                <a:latin typeface="Arial MT"/>
                <a:cs typeface="Arial MT"/>
              </a:rPr>
              <a:t>differencing</a:t>
            </a:r>
            <a:endParaRPr sz="250">
              <a:latin typeface="Arial MT"/>
              <a:cs typeface="Arial MT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221567" y="2223669"/>
            <a:ext cx="133985" cy="0"/>
          </a:xfrm>
          <a:custGeom>
            <a:avLst/>
            <a:gdLst/>
            <a:ahLst/>
            <a:cxnLst/>
            <a:rect l="l" t="t" r="r" b="b"/>
            <a:pathLst>
              <a:path w="133985">
                <a:moveTo>
                  <a:pt x="0" y="0"/>
                </a:moveTo>
                <a:lnTo>
                  <a:pt x="133482" y="0"/>
                </a:lnTo>
              </a:path>
            </a:pathLst>
          </a:custGeom>
          <a:ln w="3971">
            <a:solidFill>
              <a:srgbClr val="D952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1847416" y="2840387"/>
            <a:ext cx="2501265" cy="28511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308100" algn="l"/>
              </a:tabLst>
            </a:pP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68  </a:t>
            </a:r>
            <a:r>
              <a:rPr sz="300" spc="5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72  </a:t>
            </a:r>
            <a:r>
              <a:rPr sz="300" spc="5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76  </a:t>
            </a:r>
            <a:r>
              <a:rPr sz="300" spc="6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80  </a:t>
            </a:r>
            <a:r>
              <a:rPr sz="300" spc="5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84  </a:t>
            </a:r>
            <a:r>
              <a:rPr sz="300" spc="6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88  </a:t>
            </a:r>
            <a:r>
              <a:rPr sz="300" spc="5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92  </a:t>
            </a:r>
            <a:r>
              <a:rPr sz="300" spc="6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96  </a:t>
            </a:r>
            <a:r>
              <a:rPr sz="300" spc="5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00  </a:t>
            </a:r>
            <a:r>
              <a:rPr sz="300" spc="6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04  </a:t>
            </a:r>
            <a:r>
              <a:rPr sz="300" spc="5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08  </a:t>
            </a:r>
            <a:r>
              <a:rPr sz="300" spc="5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12  </a:t>
            </a:r>
            <a:r>
              <a:rPr sz="300" spc="6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16	68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72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76  </a:t>
            </a:r>
            <a:r>
              <a:rPr sz="300" spc="4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80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84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88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92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96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00  </a:t>
            </a:r>
            <a:r>
              <a:rPr sz="300" spc="4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04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08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12  </a:t>
            </a:r>
            <a:r>
              <a:rPr sz="300" spc="5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16</a:t>
            </a:r>
            <a:endParaRPr sz="3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0">
              <a:latin typeface="Arial MT"/>
              <a:cs typeface="Arial MT"/>
            </a:endParaRPr>
          </a:p>
          <a:p>
            <a:pPr marL="130175">
              <a:lnSpc>
                <a:spcPct val="100000"/>
              </a:lnSpc>
            </a:pPr>
            <a:r>
              <a:rPr sz="800" b="1" spc="-30" dirty="0">
                <a:solidFill>
                  <a:srgbClr val="3333B2"/>
                </a:solidFill>
                <a:latin typeface="Arial"/>
                <a:cs typeface="Arial"/>
              </a:rPr>
              <a:t>Figure</a:t>
            </a:r>
            <a:r>
              <a:rPr sz="800" b="1" spc="7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800" b="1" spc="-15" dirty="0">
                <a:solidFill>
                  <a:srgbClr val="3333B2"/>
                </a:solidFill>
                <a:latin typeface="Arial"/>
                <a:cs typeface="Arial"/>
              </a:rPr>
              <a:t>1:</a:t>
            </a:r>
            <a:r>
              <a:rPr sz="800" b="1" spc="7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800" spc="20" dirty="0">
                <a:latin typeface="Microsoft Sans Serif"/>
                <a:cs typeface="Microsoft Sans Serif"/>
              </a:rPr>
              <a:t>Output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25" dirty="0">
                <a:latin typeface="Microsoft Sans Serif"/>
                <a:cs typeface="Microsoft Sans Serif"/>
              </a:rPr>
              <a:t>gap</a:t>
            </a:r>
            <a:r>
              <a:rPr sz="800" spc="70" dirty="0">
                <a:latin typeface="Microsoft Sans Serif"/>
                <a:cs typeface="Microsoft Sans Serif"/>
              </a:rPr>
              <a:t> </a:t>
            </a:r>
            <a:r>
              <a:rPr sz="800" spc="-20" dirty="0">
                <a:latin typeface="Microsoft Sans Serif"/>
                <a:cs typeface="Microsoft Sans Serif"/>
              </a:rPr>
              <a:t>estimates</a:t>
            </a:r>
            <a:r>
              <a:rPr sz="800" spc="70" dirty="0">
                <a:latin typeface="Microsoft Sans Serif"/>
                <a:cs typeface="Microsoft Sans Serif"/>
              </a:rPr>
              <a:t> </a:t>
            </a:r>
            <a:r>
              <a:rPr sz="800" dirty="0">
                <a:latin typeface="Microsoft Sans Serif"/>
                <a:cs typeface="Microsoft Sans Serif"/>
              </a:rPr>
              <a:t>for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dirty="0">
                <a:latin typeface="Microsoft Sans Serif"/>
                <a:cs typeface="Microsoft Sans Serif"/>
              </a:rPr>
              <a:t>the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30" dirty="0">
                <a:latin typeface="Microsoft Sans Serif"/>
                <a:cs typeface="Microsoft Sans Serif"/>
              </a:rPr>
              <a:t>US</a:t>
            </a:r>
            <a:r>
              <a:rPr sz="800" spc="70" dirty="0">
                <a:latin typeface="Microsoft Sans Serif"/>
                <a:cs typeface="Microsoft Sans Serif"/>
              </a:rPr>
              <a:t> </a:t>
            </a:r>
            <a:r>
              <a:rPr sz="800" spc="-25" dirty="0">
                <a:latin typeface="Microsoft Sans Serif"/>
                <a:cs typeface="Microsoft Sans Serif"/>
              </a:rPr>
              <a:t>economy</a:t>
            </a:r>
            <a:endParaRPr sz="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308292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5" dirty="0"/>
              <a:t>Optimal</a:t>
            </a:r>
            <a:r>
              <a:rPr spc="114" dirty="0"/>
              <a:t> </a:t>
            </a:r>
            <a:r>
              <a:rPr spc="-25" dirty="0"/>
              <a:t>monetary</a:t>
            </a:r>
            <a:r>
              <a:rPr spc="114" dirty="0"/>
              <a:t> </a:t>
            </a:r>
            <a:r>
              <a:rPr spc="-45" dirty="0"/>
              <a:t>policy</a:t>
            </a:r>
            <a:r>
              <a:rPr spc="120" dirty="0"/>
              <a:t> </a:t>
            </a:r>
            <a:r>
              <a:rPr spc="-40" dirty="0"/>
              <a:t>coefficients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60005" y="546687"/>
            <a:ext cx="3239928" cy="209705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21894" y="2778453"/>
            <a:ext cx="4392930" cy="3638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25" dirty="0">
                <a:latin typeface="Cambria"/>
                <a:cs typeface="Cambria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Small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difference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optimal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loss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across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methods.</a:t>
            </a:r>
            <a:endParaRPr sz="1100">
              <a:latin typeface="Microsoft Sans Serif"/>
              <a:cs typeface="Microsoft Sans Serif"/>
            </a:endParaRPr>
          </a:p>
          <a:p>
            <a:pPr marL="38100">
              <a:lnSpc>
                <a:spcPct val="100000"/>
              </a:lnSpc>
              <a:spcBef>
                <a:spcPts val="35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20" dirty="0">
                <a:latin typeface="Cambria"/>
                <a:cs typeface="Cambria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Optimal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i="1" spc="-60" dirty="0">
                <a:latin typeface="Calibri"/>
                <a:cs typeface="Calibri"/>
              </a:rPr>
              <a:t>θ</a:t>
            </a:r>
            <a:r>
              <a:rPr sz="1200" i="1" spc="-89" baseline="-10416" dirty="0">
                <a:latin typeface="Arial"/>
                <a:cs typeface="Arial"/>
              </a:rPr>
              <a:t>x</a:t>
            </a:r>
            <a:r>
              <a:rPr sz="1200" i="1" spc="165" baseline="-10416" dirty="0">
                <a:latin typeface="Arial"/>
                <a:cs typeface="Arial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Panel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B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are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small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smaller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than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optimal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i="1" spc="-60" dirty="0">
                <a:latin typeface="Calibri"/>
                <a:cs typeface="Calibri"/>
              </a:rPr>
              <a:t>θ</a:t>
            </a:r>
            <a:r>
              <a:rPr sz="1200" i="1" spc="-89" baseline="-10416" dirty="0">
                <a:latin typeface="Arial"/>
                <a:cs typeface="Arial"/>
              </a:rPr>
              <a:t>x</a:t>
            </a:r>
            <a:r>
              <a:rPr sz="1200" i="1" spc="397" baseline="-10416" dirty="0">
                <a:latin typeface="Arial"/>
                <a:cs typeface="Arial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Panel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A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302831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0" dirty="0"/>
              <a:t>Revision</a:t>
            </a:r>
            <a:r>
              <a:rPr spc="130" dirty="0"/>
              <a:t> </a:t>
            </a:r>
            <a:r>
              <a:rPr spc="-40" dirty="0"/>
              <a:t>properties</a:t>
            </a:r>
            <a:r>
              <a:rPr spc="130" dirty="0"/>
              <a:t> </a:t>
            </a:r>
            <a:r>
              <a:rPr spc="-30" dirty="0"/>
              <a:t>of</a:t>
            </a:r>
            <a:r>
              <a:rPr spc="130" dirty="0"/>
              <a:t> </a:t>
            </a:r>
            <a:r>
              <a:rPr spc="5" dirty="0"/>
              <a:t>OG</a:t>
            </a:r>
            <a:r>
              <a:rPr spc="130" dirty="0"/>
              <a:t> </a:t>
            </a:r>
            <a:r>
              <a:rPr spc="-30" dirty="0"/>
              <a:t>estimates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5720" y="442940"/>
            <a:ext cx="3214370" cy="182576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7294" y="2340138"/>
            <a:ext cx="5066665" cy="36385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  <a:tabLst>
                <a:tab pos="1372235" algn="l"/>
              </a:tabLst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10" dirty="0">
                <a:latin typeface="Cambria"/>
                <a:cs typeface="Cambria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Reliability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is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measured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by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average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mean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absolute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revisions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estimates.</a:t>
            </a:r>
            <a:r>
              <a:rPr sz="1100" spc="-4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Revision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estimate:</a:t>
            </a:r>
            <a:r>
              <a:rPr sz="1100" spc="200" dirty="0">
                <a:latin typeface="Microsoft Sans Serif"/>
                <a:cs typeface="Microsoft Sans Serif"/>
              </a:rPr>
              <a:t> </a:t>
            </a:r>
            <a:r>
              <a:rPr sz="1100" i="1" spc="-29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100" spc="-295" dirty="0">
                <a:solidFill>
                  <a:srgbClr val="FF0000"/>
                </a:solidFill>
                <a:latin typeface="Lucida Sans Unicode"/>
                <a:cs typeface="Lucida Sans Unicode"/>
              </a:rPr>
              <a:t>˜	</a:t>
            </a:r>
            <a:r>
              <a:rPr sz="1100" spc="-254" dirty="0">
                <a:solidFill>
                  <a:srgbClr val="FF0000"/>
                </a:solidFill>
                <a:latin typeface="MingLiU_HKSCS-ExtB"/>
                <a:cs typeface="MingLiU_HKSCS-ExtB"/>
              </a:rPr>
              <a:t>−</a:t>
            </a:r>
            <a:r>
              <a:rPr sz="1100" spc="-310" dirty="0">
                <a:solidFill>
                  <a:srgbClr val="FF0000"/>
                </a:solidFill>
                <a:latin typeface="MingLiU_HKSCS-ExtB"/>
                <a:cs typeface="MingLiU_HKSCS-ExtB"/>
              </a:rPr>
              <a:t> </a:t>
            </a:r>
            <a:r>
              <a:rPr sz="1100" i="1" spc="-36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100" spc="-365" dirty="0">
                <a:solidFill>
                  <a:srgbClr val="FF0000"/>
                </a:solidFill>
                <a:latin typeface="Lucida Sans Unicode"/>
                <a:cs typeface="Lucida Sans Unicode"/>
              </a:rPr>
              <a:t>˜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03324" y="2577730"/>
            <a:ext cx="93408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18159" algn="l"/>
              </a:tabLst>
            </a:pPr>
            <a:r>
              <a:rPr sz="800" i="1" spc="135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800" spc="215" dirty="0">
                <a:solidFill>
                  <a:srgbClr val="FF0000"/>
                </a:solidFill>
                <a:latin typeface="Cambria"/>
                <a:cs typeface="Cambria"/>
              </a:rPr>
              <a:t>−</a:t>
            </a:r>
            <a:r>
              <a:rPr sz="800" i="1" spc="75" dirty="0">
                <a:solidFill>
                  <a:srgbClr val="FF0000"/>
                </a:solidFill>
                <a:latin typeface="Arial"/>
                <a:cs typeface="Arial"/>
              </a:rPr>
              <a:t>k</a:t>
            </a:r>
            <a:r>
              <a:rPr sz="800" spc="-20" dirty="0">
                <a:solidFill>
                  <a:srgbClr val="FF0000"/>
                </a:solidFill>
                <a:latin typeface="Cambria"/>
                <a:cs typeface="Cambria"/>
              </a:rPr>
              <a:t>|</a:t>
            </a:r>
            <a:r>
              <a:rPr sz="800" i="1" spc="80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800" i="1" dirty="0">
                <a:solidFill>
                  <a:srgbClr val="FF0000"/>
                </a:solidFill>
                <a:latin typeface="Arial"/>
                <a:cs typeface="Arial"/>
              </a:rPr>
              <a:t>	</a:t>
            </a:r>
            <a:r>
              <a:rPr sz="800" i="1" spc="135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800" spc="215" dirty="0">
                <a:solidFill>
                  <a:srgbClr val="FF0000"/>
                </a:solidFill>
                <a:latin typeface="Cambria"/>
                <a:cs typeface="Cambria"/>
              </a:rPr>
              <a:t>−</a:t>
            </a:r>
            <a:r>
              <a:rPr sz="800" i="1" spc="75" dirty="0">
                <a:solidFill>
                  <a:srgbClr val="FF0000"/>
                </a:solidFill>
                <a:latin typeface="Arial"/>
                <a:cs typeface="Arial"/>
              </a:rPr>
              <a:t>k</a:t>
            </a:r>
            <a:r>
              <a:rPr sz="800" spc="-20" dirty="0">
                <a:solidFill>
                  <a:srgbClr val="FF0000"/>
                </a:solidFill>
                <a:latin typeface="Cambria"/>
                <a:cs typeface="Cambria"/>
              </a:rPr>
              <a:t>|</a:t>
            </a:r>
            <a:r>
              <a:rPr sz="800" i="1" spc="135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800" spc="215" dirty="0">
                <a:solidFill>
                  <a:srgbClr val="FF0000"/>
                </a:solidFill>
                <a:latin typeface="Cambria"/>
                <a:cs typeface="Cambria"/>
              </a:rPr>
              <a:t>−</a:t>
            </a:r>
            <a:r>
              <a:rPr sz="800" i="1" spc="10" dirty="0">
                <a:solidFill>
                  <a:srgbClr val="FF0000"/>
                </a:solidFill>
                <a:latin typeface="Arial"/>
                <a:cs typeface="Arial"/>
              </a:rPr>
              <a:t>k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7294" y="2684283"/>
            <a:ext cx="4951730" cy="53594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b="1" spc="-35" dirty="0">
                <a:latin typeface="Arial"/>
                <a:cs typeface="Arial"/>
              </a:rPr>
              <a:t>Reliability </a:t>
            </a:r>
            <a:r>
              <a:rPr sz="1100" b="1" spc="-40" dirty="0">
                <a:latin typeface="Arial"/>
                <a:cs typeface="Arial"/>
              </a:rPr>
              <a:t>ranking</a:t>
            </a:r>
            <a:r>
              <a:rPr sz="1100" spc="-40" dirty="0">
                <a:latin typeface="Microsoft Sans Serif"/>
                <a:cs typeface="Microsoft Sans Serif"/>
              </a:rPr>
              <a:t>: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ngLiU_HKSCS-ExtB"/>
                <a:cs typeface="MingLiU_HKSCS-ExtB"/>
              </a:rPr>
              <a:t>{</a:t>
            </a:r>
            <a:r>
              <a:rPr sz="1100" dirty="0">
                <a:latin typeface="Microsoft Sans Serif"/>
                <a:cs typeface="Microsoft Sans Serif"/>
              </a:rPr>
              <a:t>BN-KMW </a:t>
            </a:r>
            <a:r>
              <a:rPr sz="1100" spc="-5" dirty="0">
                <a:latin typeface="Microsoft Sans Serif"/>
                <a:cs typeface="Microsoft Sans Serif"/>
              </a:rPr>
              <a:t>filter</a:t>
            </a:r>
            <a:r>
              <a:rPr sz="1100" spc="-5" dirty="0">
                <a:latin typeface="MingLiU_HKSCS-ExtB"/>
                <a:cs typeface="MingLiU_HKSCS-ExtB"/>
              </a:rPr>
              <a:t>} </a:t>
            </a:r>
            <a:r>
              <a:rPr sz="1100" i="1" spc="295" dirty="0">
                <a:latin typeface="Calibri"/>
                <a:cs typeface="Calibri"/>
              </a:rPr>
              <a:t>&gt; </a:t>
            </a:r>
            <a:r>
              <a:rPr sz="1100" spc="-40" dirty="0">
                <a:latin typeface="MingLiU_HKSCS-ExtB"/>
                <a:cs typeface="MingLiU_HKSCS-ExtB"/>
              </a:rPr>
              <a:t>{</a:t>
            </a:r>
            <a:r>
              <a:rPr sz="1100" spc="-40" dirty="0">
                <a:latin typeface="Microsoft Sans Serif"/>
                <a:cs typeface="Microsoft Sans Serif"/>
              </a:rPr>
              <a:t>Christiano-Fitzgerald </a:t>
            </a:r>
            <a:r>
              <a:rPr sz="1100" spc="-80" dirty="0">
                <a:latin typeface="Microsoft Sans Serif"/>
                <a:cs typeface="Microsoft Sans Serif"/>
              </a:rPr>
              <a:t>bandpass</a:t>
            </a:r>
            <a:r>
              <a:rPr sz="1100" spc="-7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filter, </a:t>
            </a:r>
            <a:r>
              <a:rPr sz="1100" spc="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Hamilton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filter</a:t>
            </a:r>
            <a:r>
              <a:rPr sz="1100" spc="-5" dirty="0">
                <a:latin typeface="MingLiU_HKSCS-ExtB"/>
                <a:cs typeface="MingLiU_HKSCS-ExtB"/>
              </a:rPr>
              <a:t>}</a:t>
            </a:r>
            <a:r>
              <a:rPr sz="1100" spc="-180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30" dirty="0">
                <a:latin typeface="Calibri"/>
                <a:cs typeface="Calibri"/>
              </a:rPr>
              <a:t> </a:t>
            </a:r>
            <a:r>
              <a:rPr sz="1100" spc="-25" dirty="0">
                <a:latin typeface="MingLiU_HKSCS-ExtB"/>
                <a:cs typeface="MingLiU_HKSCS-ExtB"/>
              </a:rPr>
              <a:t>{</a:t>
            </a:r>
            <a:r>
              <a:rPr sz="1100" spc="-25" dirty="0">
                <a:latin typeface="Microsoft Sans Serif"/>
                <a:cs typeface="Microsoft Sans Serif"/>
              </a:rPr>
              <a:t>HP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filter</a:t>
            </a:r>
            <a:r>
              <a:rPr sz="1100" spc="-5" dirty="0">
                <a:latin typeface="MingLiU_HKSCS-ExtB"/>
                <a:cs typeface="MingLiU_HKSCS-ExtB"/>
              </a:rPr>
              <a:t>}</a:t>
            </a:r>
            <a:r>
              <a:rPr sz="1100" spc="-175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25" dirty="0">
                <a:latin typeface="Calibri"/>
                <a:cs typeface="Calibri"/>
              </a:rPr>
              <a:t> </a:t>
            </a:r>
            <a:r>
              <a:rPr sz="1100" spc="-15" dirty="0">
                <a:latin typeface="MingLiU_HKSCS-ExtB"/>
                <a:cs typeface="MingLiU_HKSCS-ExtB"/>
              </a:rPr>
              <a:t>{</a:t>
            </a:r>
            <a:r>
              <a:rPr sz="1100" spc="-15" dirty="0">
                <a:latin typeface="Microsoft Sans Serif"/>
                <a:cs typeface="Microsoft Sans Serif"/>
              </a:rPr>
              <a:t>BN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filter,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bivariate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BN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filter,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BQ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filter</a:t>
            </a:r>
            <a:r>
              <a:rPr sz="1100" spc="-5" dirty="0">
                <a:latin typeface="MingLiU_HKSCS-ExtB"/>
                <a:cs typeface="MingLiU_HKSCS-ExtB"/>
              </a:rPr>
              <a:t>}</a:t>
            </a:r>
            <a:r>
              <a:rPr sz="1100" spc="-180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25" dirty="0">
                <a:latin typeface="Calibri"/>
                <a:cs typeface="Calibri"/>
              </a:rPr>
              <a:t> </a:t>
            </a:r>
            <a:r>
              <a:rPr sz="1100" spc="-40" dirty="0">
                <a:latin typeface="MingLiU_HKSCS-ExtB"/>
                <a:cs typeface="MingLiU_HKSCS-ExtB"/>
              </a:rPr>
              <a:t>{</a:t>
            </a:r>
            <a:r>
              <a:rPr sz="1100" spc="-40" dirty="0">
                <a:latin typeface="Microsoft Sans Serif"/>
                <a:cs typeface="Microsoft Sans Serif"/>
              </a:rPr>
              <a:t>linear,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quadratic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detrending</a:t>
            </a:r>
            <a:r>
              <a:rPr sz="1100" spc="-40" dirty="0">
                <a:latin typeface="MingLiU_HKSCS-ExtB"/>
                <a:cs typeface="MingLiU_HKSCS-ExtB"/>
              </a:rPr>
              <a:t>}</a:t>
            </a:r>
            <a:r>
              <a:rPr sz="1100" spc="-190" dirty="0">
                <a:latin typeface="MingLiU_HKSCS-ExtB"/>
                <a:cs typeface="MingLiU_HKSCS-ExtB"/>
              </a:rPr>
              <a:t> 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14" dirty="0">
                <a:latin typeface="Calibri"/>
                <a:cs typeface="Calibri"/>
              </a:rPr>
              <a:t> </a:t>
            </a:r>
            <a:r>
              <a:rPr sz="1100" spc="-45" dirty="0">
                <a:latin typeface="MingLiU_HKSCS-ExtB"/>
                <a:cs typeface="MingLiU_HKSCS-ExtB"/>
              </a:rPr>
              <a:t>{</a:t>
            </a:r>
            <a:r>
              <a:rPr sz="1100" spc="-45" dirty="0">
                <a:latin typeface="Microsoft Sans Serif"/>
                <a:cs typeface="Microsoft Sans Serif"/>
              </a:rPr>
              <a:t>DLS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detrending</a:t>
            </a:r>
            <a:r>
              <a:rPr sz="1100" spc="-40" dirty="0">
                <a:latin typeface="MingLiU_HKSCS-ExtB"/>
                <a:cs typeface="MingLiU_HKSCS-ExtB"/>
              </a:rPr>
              <a:t>}</a:t>
            </a:r>
            <a:r>
              <a:rPr sz="1100" spc="-40" dirty="0">
                <a:latin typeface="Microsoft Sans Serif"/>
                <a:cs typeface="Microsoft Sans Serif"/>
              </a:rPr>
              <a:t>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49428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5" dirty="0"/>
              <a:t>Alternative</a:t>
            </a:r>
            <a:r>
              <a:rPr spc="120" dirty="0"/>
              <a:t> </a:t>
            </a:r>
            <a:r>
              <a:rPr spc="5" dirty="0"/>
              <a:t>Monetary</a:t>
            </a:r>
            <a:r>
              <a:rPr spc="120" dirty="0"/>
              <a:t> </a:t>
            </a:r>
            <a:r>
              <a:rPr spc="-55" dirty="0"/>
              <a:t>Policies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586446"/>
            <a:ext cx="5042535" cy="233807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38100" marR="249554">
              <a:lnSpc>
                <a:spcPct val="102600"/>
              </a:lnSpc>
              <a:spcBef>
                <a:spcPts val="55"/>
              </a:spcBef>
            </a:pPr>
            <a:r>
              <a:rPr sz="1100" spc="-65" dirty="0">
                <a:latin typeface="Microsoft Sans Serif"/>
                <a:cs typeface="Microsoft Sans Serif"/>
              </a:rPr>
              <a:t>Baseline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policy:</a:t>
            </a:r>
            <a:r>
              <a:rPr sz="1100" spc="20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Taylor-type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interest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rates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rules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with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ZLB,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2%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target,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targeting.</a:t>
            </a:r>
            <a:endParaRPr sz="1100">
              <a:latin typeface="Microsoft Sans Serif"/>
              <a:cs typeface="Microsoft Sans Serif"/>
            </a:endParaRPr>
          </a:p>
          <a:p>
            <a:pPr marL="38100">
              <a:lnSpc>
                <a:spcPct val="100000"/>
              </a:lnSpc>
              <a:spcBef>
                <a:spcPts val="35"/>
              </a:spcBef>
            </a:pPr>
            <a:r>
              <a:rPr sz="1100" b="1" spc="-20" dirty="0">
                <a:latin typeface="Arial"/>
                <a:cs typeface="Arial"/>
              </a:rPr>
              <a:t>Alternative</a:t>
            </a:r>
            <a:r>
              <a:rPr sz="1100" b="1" spc="20" dirty="0">
                <a:latin typeface="Arial"/>
                <a:cs typeface="Arial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policies</a:t>
            </a:r>
            <a:endParaRPr sz="1100">
              <a:latin typeface="Microsoft Sans Serif"/>
              <a:cs typeface="Microsoft Sans Serif"/>
            </a:endParaRPr>
          </a:p>
          <a:p>
            <a:pPr marL="314960" indent="-177800">
              <a:lnSpc>
                <a:spcPct val="100000"/>
              </a:lnSpc>
              <a:spcBef>
                <a:spcPts val="175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b="1" spc="5" dirty="0">
                <a:latin typeface="Arial"/>
                <a:cs typeface="Arial"/>
              </a:rPr>
              <a:t>A</a:t>
            </a:r>
            <a:r>
              <a:rPr sz="1100" b="1" spc="85" dirty="0">
                <a:latin typeface="Arial"/>
                <a:cs typeface="Arial"/>
              </a:rPr>
              <a:t> </a:t>
            </a:r>
            <a:r>
              <a:rPr sz="1100" b="1" spc="-50" dirty="0">
                <a:latin typeface="Arial"/>
                <a:cs typeface="Arial"/>
              </a:rPr>
              <a:t>higher</a:t>
            </a:r>
            <a:r>
              <a:rPr sz="1100" b="1" spc="85" dirty="0">
                <a:latin typeface="Arial"/>
                <a:cs typeface="Arial"/>
              </a:rPr>
              <a:t> </a:t>
            </a:r>
            <a:r>
              <a:rPr sz="1100" b="1" spc="-30" dirty="0">
                <a:latin typeface="Arial"/>
                <a:cs typeface="Arial"/>
              </a:rPr>
              <a:t>inflation</a:t>
            </a:r>
            <a:r>
              <a:rPr sz="1100" b="1" spc="85" dirty="0">
                <a:latin typeface="Arial"/>
                <a:cs typeface="Arial"/>
              </a:rPr>
              <a:t> </a:t>
            </a:r>
            <a:r>
              <a:rPr sz="1100" b="1" spc="-15" dirty="0">
                <a:latin typeface="Arial"/>
                <a:cs typeface="Arial"/>
              </a:rPr>
              <a:t>target</a:t>
            </a:r>
            <a:r>
              <a:rPr sz="1100" b="1" spc="50" dirty="0">
                <a:latin typeface="Arial"/>
                <a:cs typeface="Arial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(4%)</a:t>
            </a:r>
            <a:endParaRPr sz="1100">
              <a:latin typeface="Microsoft Sans Serif"/>
              <a:cs typeface="Microsoft Sans Serif"/>
            </a:endParaRPr>
          </a:p>
          <a:p>
            <a:pPr marL="591820" marR="218440">
              <a:lnSpc>
                <a:spcPct val="100000"/>
              </a:lnSpc>
              <a:spcBef>
                <a:spcPts val="175"/>
              </a:spcBef>
            </a:pPr>
            <a:r>
              <a:rPr sz="1000" spc="-20" dirty="0">
                <a:latin typeface="Cambria"/>
                <a:cs typeface="Cambria"/>
              </a:rPr>
              <a:t>♢</a:t>
            </a:r>
            <a:r>
              <a:rPr sz="1000" spc="110" dirty="0">
                <a:latin typeface="Cambria"/>
                <a:cs typeface="Cambria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After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Great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Recession,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5" dirty="0">
                <a:latin typeface="Microsoft Sans Serif"/>
                <a:cs typeface="Microsoft Sans Serif"/>
              </a:rPr>
              <a:t>discussions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adopting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a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higher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inflation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target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alleviate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ZLB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problem.</a:t>
            </a:r>
            <a:endParaRPr sz="1000">
              <a:latin typeface="Microsoft Sans Serif"/>
              <a:cs typeface="Microsoft Sans Serif"/>
            </a:endParaRPr>
          </a:p>
          <a:p>
            <a:pPr marL="314960" indent="-177800">
              <a:lnSpc>
                <a:spcPct val="100000"/>
              </a:lnSpc>
              <a:spcBef>
                <a:spcPts val="190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b="1" spc="-25" dirty="0">
                <a:latin typeface="Arial"/>
                <a:cs typeface="Arial"/>
              </a:rPr>
              <a:t>Negative</a:t>
            </a:r>
            <a:r>
              <a:rPr sz="1100" b="1" spc="80" dirty="0">
                <a:latin typeface="Arial"/>
                <a:cs typeface="Arial"/>
              </a:rPr>
              <a:t> </a:t>
            </a:r>
            <a:r>
              <a:rPr sz="1100" b="1" spc="-30" dirty="0">
                <a:latin typeface="Arial"/>
                <a:cs typeface="Arial"/>
              </a:rPr>
              <a:t>interest</a:t>
            </a:r>
            <a:r>
              <a:rPr sz="1100" b="1" spc="75" dirty="0">
                <a:latin typeface="Arial"/>
                <a:cs typeface="Arial"/>
              </a:rPr>
              <a:t> </a:t>
            </a:r>
            <a:r>
              <a:rPr sz="1100" b="1" spc="-40" dirty="0">
                <a:latin typeface="Arial"/>
                <a:cs typeface="Arial"/>
              </a:rPr>
              <a:t>rates</a:t>
            </a:r>
            <a:endParaRPr sz="1100">
              <a:latin typeface="Arial"/>
              <a:cs typeface="Arial"/>
            </a:endParaRPr>
          </a:p>
          <a:p>
            <a:pPr marL="591820" marR="73025">
              <a:lnSpc>
                <a:spcPct val="100000"/>
              </a:lnSpc>
              <a:spcBef>
                <a:spcPts val="175"/>
              </a:spcBef>
            </a:pPr>
            <a:r>
              <a:rPr sz="1000" spc="-20" dirty="0">
                <a:latin typeface="Cambria"/>
                <a:cs typeface="Cambria"/>
              </a:rPr>
              <a:t>♢</a:t>
            </a:r>
            <a:r>
              <a:rPr sz="1000" spc="110" dirty="0">
                <a:latin typeface="Cambria"/>
                <a:cs typeface="Cambria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used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by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Bank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Japan,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Danmarks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Nationalbank,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Sveriges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Riksbank,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Swiss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National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Bank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and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European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Central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Bank</a:t>
            </a:r>
            <a:endParaRPr sz="1000">
              <a:latin typeface="Microsoft Sans Serif"/>
              <a:cs typeface="Microsoft Sans Serif"/>
            </a:endParaRPr>
          </a:p>
          <a:p>
            <a:pPr marL="314960" marR="295275" indent="-177165">
              <a:lnSpc>
                <a:spcPct val="102600"/>
              </a:lnSpc>
              <a:spcBef>
                <a:spcPts val="315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b="1" spc="-45" dirty="0">
                <a:latin typeface="Arial"/>
                <a:cs typeface="Arial"/>
              </a:rPr>
              <a:t>Average</a:t>
            </a:r>
            <a:r>
              <a:rPr sz="1100" b="1" spc="100" dirty="0">
                <a:latin typeface="Arial"/>
                <a:cs typeface="Arial"/>
              </a:rPr>
              <a:t> </a:t>
            </a:r>
            <a:r>
              <a:rPr sz="1100" b="1" spc="-30" dirty="0">
                <a:latin typeface="Arial"/>
                <a:cs typeface="Arial"/>
              </a:rPr>
              <a:t>inflation</a:t>
            </a:r>
            <a:r>
              <a:rPr sz="1100" b="1" spc="95" dirty="0">
                <a:latin typeface="Arial"/>
                <a:cs typeface="Arial"/>
              </a:rPr>
              <a:t> </a:t>
            </a:r>
            <a:r>
              <a:rPr sz="1100" b="1" spc="-30" dirty="0">
                <a:latin typeface="Arial"/>
                <a:cs typeface="Arial"/>
              </a:rPr>
              <a:t>targeting</a:t>
            </a:r>
            <a:r>
              <a:rPr sz="1100" b="1" spc="70" dirty="0">
                <a:latin typeface="Arial"/>
                <a:cs typeface="Arial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(announced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by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Fed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chair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Jeremy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Powell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August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2020)</a:t>
            </a:r>
            <a:endParaRPr sz="1100">
              <a:latin typeface="Microsoft Sans Serif"/>
              <a:cs typeface="Microsoft Sans Serif"/>
            </a:endParaRPr>
          </a:p>
          <a:p>
            <a:pPr marL="38100">
              <a:lnSpc>
                <a:spcPct val="100000"/>
              </a:lnSpc>
              <a:spcBef>
                <a:spcPts val="334"/>
              </a:spcBef>
            </a:pPr>
            <a:r>
              <a:rPr sz="1100" spc="-15" dirty="0">
                <a:latin typeface="Microsoft Sans Serif"/>
                <a:cs typeface="Microsoft Sans Serif"/>
              </a:rPr>
              <a:t>ZLB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problem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is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alleviated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25" dirty="0">
                <a:latin typeface="Calibri"/>
                <a:cs typeface="Calibri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mechanism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generating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deflation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spiral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is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dampened</a:t>
            </a:r>
            <a:endParaRPr sz="1100">
              <a:latin typeface="Microsoft Sans Serif"/>
              <a:cs typeface="Microsoft Sans Serif"/>
            </a:endParaRPr>
          </a:p>
          <a:p>
            <a:pPr marL="38100">
              <a:lnSpc>
                <a:spcPct val="100000"/>
              </a:lnSpc>
              <a:spcBef>
                <a:spcPts val="35"/>
              </a:spcBef>
            </a:pP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10" dirty="0">
                <a:latin typeface="Calibri"/>
                <a:cs typeface="Calibri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size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region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increases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0205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5" dirty="0"/>
              <a:t>Alternative</a:t>
            </a:r>
            <a:r>
              <a:rPr spc="100" dirty="0"/>
              <a:t> </a:t>
            </a:r>
            <a:r>
              <a:rPr spc="-65" dirty="0"/>
              <a:t>assumptions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657006"/>
            <a:ext cx="5066665" cy="1974214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34"/>
              </a:spcBef>
            </a:pPr>
            <a:r>
              <a:rPr sz="1100" spc="-25" dirty="0">
                <a:latin typeface="Microsoft Sans Serif"/>
                <a:cs typeface="Microsoft Sans Serif"/>
              </a:rPr>
              <a:t>Main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results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are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robust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5" dirty="0">
                <a:latin typeface="Microsoft Sans Serif"/>
                <a:cs typeface="Microsoft Sans Serif"/>
              </a:rPr>
              <a:t>to:</a:t>
            </a:r>
            <a:endParaRPr sz="1100">
              <a:latin typeface="Microsoft Sans Serif"/>
              <a:cs typeface="Microsoft Sans Serif"/>
            </a:endParaRPr>
          </a:p>
          <a:p>
            <a:pPr marL="314960" marR="301625" indent="-177165">
              <a:lnSpc>
                <a:spcPct val="102600"/>
              </a:lnSpc>
              <a:spcBef>
                <a:spcPts val="300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spc="-25" dirty="0">
                <a:latin typeface="Microsoft Sans Serif"/>
                <a:cs typeface="Microsoft Sans Serif"/>
              </a:rPr>
              <a:t>Alternative </a:t>
            </a:r>
            <a:r>
              <a:rPr sz="1100" spc="-60" dirty="0">
                <a:latin typeface="Microsoft Sans Serif"/>
                <a:cs typeface="Microsoft Sans Serif"/>
              </a:rPr>
              <a:t>assumptions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on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45" dirty="0">
                <a:latin typeface="Microsoft Sans Serif"/>
                <a:cs typeface="Microsoft Sans Serif"/>
              </a:rPr>
              <a:t>underlying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trend </a:t>
            </a:r>
            <a:r>
              <a:rPr sz="1100" spc="-25" dirty="0">
                <a:latin typeface="Microsoft Sans Serif"/>
                <a:cs typeface="Microsoft Sans Serif"/>
              </a:rPr>
              <a:t>(deterministic, </a:t>
            </a:r>
            <a:r>
              <a:rPr sz="1100" spc="-40" dirty="0">
                <a:latin typeface="Microsoft Sans Serif"/>
                <a:cs typeface="Microsoft Sans Serif"/>
              </a:rPr>
              <a:t>stochastic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or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shifts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long-run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growth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rates)</a:t>
            </a:r>
            <a:endParaRPr sz="1100">
              <a:latin typeface="Microsoft Sans Serif"/>
              <a:cs typeface="Microsoft Sans Serif"/>
            </a:endParaRPr>
          </a:p>
          <a:p>
            <a:pPr marL="314960" indent="-177800">
              <a:lnSpc>
                <a:spcPct val="100000"/>
              </a:lnSpc>
              <a:spcBef>
                <a:spcPts val="770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spc="-25" dirty="0">
                <a:latin typeface="Microsoft Sans Serif"/>
                <a:cs typeface="Microsoft Sans Serif"/>
              </a:rPr>
              <a:t>Alternative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households’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expectation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formations</a:t>
            </a:r>
            <a:endParaRPr sz="1100">
              <a:latin typeface="Microsoft Sans Serif"/>
              <a:cs typeface="Microsoft Sans Serif"/>
            </a:endParaRPr>
          </a:p>
          <a:p>
            <a:pPr marL="591820">
              <a:lnSpc>
                <a:spcPct val="100000"/>
              </a:lnSpc>
              <a:spcBef>
                <a:spcPts val="775"/>
              </a:spcBef>
            </a:pPr>
            <a:r>
              <a:rPr sz="1000" spc="-20" dirty="0">
                <a:latin typeface="Cambria"/>
                <a:cs typeface="Cambria"/>
              </a:rPr>
              <a:t>♢</a:t>
            </a:r>
            <a:r>
              <a:rPr sz="1000" spc="110" dirty="0">
                <a:latin typeface="Cambria"/>
                <a:cs typeface="Cambria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Different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90" dirty="0">
                <a:latin typeface="Microsoft Sans Serif"/>
                <a:cs typeface="Microsoft Sans Serif"/>
              </a:rPr>
              <a:t>speeds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learning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(slower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or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quicker)</a:t>
            </a:r>
            <a:endParaRPr sz="1000">
              <a:latin typeface="Microsoft Sans Serif"/>
              <a:cs typeface="Microsoft Sans Serif"/>
            </a:endParaRPr>
          </a:p>
          <a:p>
            <a:pPr marL="591820" marR="99695">
              <a:lnSpc>
                <a:spcPct val="100000"/>
              </a:lnSpc>
              <a:spcBef>
                <a:spcPts val="590"/>
              </a:spcBef>
            </a:pPr>
            <a:r>
              <a:rPr sz="1000" spc="-20" dirty="0">
                <a:latin typeface="Cambria"/>
                <a:cs typeface="Cambria"/>
              </a:rPr>
              <a:t>♢</a:t>
            </a:r>
            <a:r>
              <a:rPr sz="1000" spc="114" dirty="0">
                <a:latin typeface="Cambria"/>
                <a:cs typeface="Cambria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Different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forecasting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models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(steady-state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learning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model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v.s.</a:t>
            </a:r>
            <a:r>
              <a:rPr sz="1000" spc="-2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correctly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specified </a:t>
            </a:r>
            <a:r>
              <a:rPr sz="1000" spc="-254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model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that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65" dirty="0">
                <a:latin typeface="Microsoft Sans Serif"/>
                <a:cs typeface="Microsoft Sans Serif"/>
              </a:rPr>
              <a:t>nests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RE)</a:t>
            </a:r>
            <a:endParaRPr sz="10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800">
              <a:latin typeface="Microsoft Sans Serif"/>
              <a:cs typeface="Microsoft Sans Serif"/>
            </a:endParaRPr>
          </a:p>
          <a:p>
            <a:pPr marL="314960" marR="30480" indent="-177165">
              <a:lnSpc>
                <a:spcPct val="102699"/>
              </a:lnSpc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spc="-25" dirty="0">
                <a:latin typeface="Microsoft Sans Serif"/>
                <a:cs typeface="Microsoft Sans Serif"/>
              </a:rPr>
              <a:t>Alternative </a:t>
            </a:r>
            <a:r>
              <a:rPr sz="1100" spc="-55" dirty="0">
                <a:latin typeface="Microsoft Sans Serif"/>
                <a:cs typeface="Microsoft Sans Serif"/>
              </a:rPr>
              <a:t>model</a:t>
            </a:r>
            <a:r>
              <a:rPr sz="1100" spc="-50" dirty="0">
                <a:latin typeface="Microsoft Sans Serif"/>
                <a:cs typeface="Microsoft Sans Serif"/>
              </a:rPr>
              <a:t> parameterizations</a:t>
            </a:r>
            <a:r>
              <a:rPr sz="1100" spc="-4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or</a:t>
            </a:r>
            <a:r>
              <a:rPr sz="1100" spc="-4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modelling </a:t>
            </a:r>
            <a:r>
              <a:rPr sz="1100" spc="-75" dirty="0">
                <a:latin typeface="Microsoft Sans Serif"/>
                <a:cs typeface="Microsoft Sans Serif"/>
              </a:rPr>
              <a:t>approaches</a:t>
            </a:r>
            <a:r>
              <a:rPr sz="1100" spc="-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(Euler-equation </a:t>
            </a:r>
            <a:r>
              <a:rPr sz="1100" spc="-50" dirty="0">
                <a:latin typeface="Microsoft Sans Serif"/>
                <a:cs typeface="Microsoft Sans Serif"/>
              </a:rPr>
              <a:t>v.s.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infinite-horizon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approaches)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112268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5" dirty="0"/>
              <a:t>Conclusions</a:t>
            </a:r>
            <a:r>
              <a:rPr spc="50" dirty="0"/>
              <a:t> </a:t>
            </a:r>
            <a:r>
              <a:rPr spc="80" dirty="0"/>
              <a:t>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3857" y="452474"/>
            <a:ext cx="5092700" cy="268478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52729" marR="285115" indent="-177165" algn="just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Font typeface="Cambria"/>
              <a:buChar char="►"/>
              <a:tabLst>
                <a:tab pos="253365" algn="l"/>
              </a:tabLst>
            </a:pPr>
            <a:r>
              <a:rPr sz="1100" spc="-60" dirty="0">
                <a:latin typeface="Microsoft Sans Serif"/>
                <a:cs typeface="Microsoft Sans Serif"/>
              </a:rPr>
              <a:t>Analyze welfare </a:t>
            </a:r>
            <a:r>
              <a:rPr sz="1100" spc="-65" dirty="0">
                <a:latin typeface="Microsoft Sans Serif"/>
                <a:cs typeface="Microsoft Sans Serif"/>
              </a:rPr>
              <a:t>and </a:t>
            </a:r>
            <a:r>
              <a:rPr sz="1100" spc="-25" dirty="0">
                <a:latin typeface="Microsoft Sans Serif"/>
                <a:cs typeface="Microsoft Sans Serif"/>
              </a:rPr>
              <a:t>optimal </a:t>
            </a:r>
            <a:r>
              <a:rPr sz="1100" spc="-30" dirty="0">
                <a:latin typeface="Microsoft Sans Serif"/>
                <a:cs typeface="Microsoft Sans Serif"/>
              </a:rPr>
              <a:t>policy </a:t>
            </a:r>
            <a:r>
              <a:rPr sz="1100" spc="-25" dirty="0">
                <a:latin typeface="Microsoft Sans Serif"/>
                <a:cs typeface="Microsoft Sans Serif"/>
              </a:rPr>
              <a:t>for </a:t>
            </a:r>
            <a:r>
              <a:rPr sz="1100" spc="-70" dirty="0">
                <a:latin typeface="Microsoft Sans Serif"/>
                <a:cs typeface="Microsoft Sans Serif"/>
              </a:rPr>
              <a:t>11 </a:t>
            </a:r>
            <a:r>
              <a:rPr sz="1100" spc="-45" dirty="0">
                <a:latin typeface="Microsoft Sans Serif"/>
                <a:cs typeface="Microsoft Sans Serif"/>
              </a:rPr>
              <a:t>detrending methods, </a:t>
            </a:r>
            <a:r>
              <a:rPr sz="1100" spc="-65" dirty="0">
                <a:latin typeface="Microsoft Sans Serif"/>
                <a:cs typeface="Microsoft Sans Serif"/>
              </a:rPr>
              <a:t>by </a:t>
            </a:r>
            <a:r>
              <a:rPr sz="1100" spc="-40" dirty="0">
                <a:latin typeface="Microsoft Sans Serif"/>
                <a:cs typeface="Microsoft Sans Serif"/>
              </a:rPr>
              <a:t>bridging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econometrics </a:t>
            </a:r>
            <a:r>
              <a:rPr sz="1100" spc="-20" dirty="0">
                <a:latin typeface="Microsoft Sans Serif"/>
                <a:cs typeface="Microsoft Sans Serif"/>
              </a:rPr>
              <a:t>literature </a:t>
            </a:r>
            <a:r>
              <a:rPr sz="1100" spc="-60" dirty="0">
                <a:latin typeface="Microsoft Sans Serif"/>
                <a:cs typeface="Microsoft Sans Serif"/>
              </a:rPr>
              <a:t>on </a:t>
            </a:r>
            <a:r>
              <a:rPr sz="1100" spc="-45" dirty="0">
                <a:latin typeface="Microsoft Sans Serif"/>
                <a:cs typeface="Microsoft Sans Serif"/>
              </a:rPr>
              <a:t>detrending </a:t>
            </a:r>
            <a:r>
              <a:rPr sz="1100" spc="-65" dirty="0">
                <a:latin typeface="Microsoft Sans Serif"/>
                <a:cs typeface="Microsoft Sans Serif"/>
              </a:rPr>
              <a:t>and </a:t>
            </a:r>
            <a:r>
              <a:rPr sz="1100" spc="-55" dirty="0">
                <a:latin typeface="Microsoft Sans Serif"/>
                <a:cs typeface="Microsoft Sans Serif"/>
              </a:rPr>
              <a:t>macro </a:t>
            </a:r>
            <a:r>
              <a:rPr sz="1100" spc="-20" dirty="0">
                <a:latin typeface="Microsoft Sans Serif"/>
                <a:cs typeface="Microsoft Sans Serif"/>
              </a:rPr>
              <a:t>literature </a:t>
            </a:r>
            <a:r>
              <a:rPr sz="1100" spc="-60" dirty="0">
                <a:latin typeface="Microsoft Sans Serif"/>
                <a:cs typeface="Microsoft Sans Serif"/>
              </a:rPr>
              <a:t>on </a:t>
            </a:r>
            <a:r>
              <a:rPr sz="1100" spc="-50" dirty="0">
                <a:latin typeface="Microsoft Sans Serif"/>
                <a:cs typeface="Microsoft Sans Serif"/>
              </a:rPr>
              <a:t>monetary </a:t>
            </a:r>
            <a:r>
              <a:rPr sz="1100" spc="-30" dirty="0">
                <a:latin typeface="Microsoft Sans Serif"/>
                <a:cs typeface="Microsoft Sans Serif"/>
              </a:rPr>
              <a:t>policy 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analysis</a:t>
            </a:r>
            <a:endParaRPr sz="1100">
              <a:latin typeface="Microsoft Sans Serif"/>
              <a:cs typeface="Microsoft Sans Serif"/>
            </a:endParaRPr>
          </a:p>
          <a:p>
            <a:pPr marL="530225" marR="68580" lvl="1" indent="-168275">
              <a:lnSpc>
                <a:spcPct val="100000"/>
              </a:lnSpc>
              <a:spcBef>
                <a:spcPts val="775"/>
              </a:spcBef>
              <a:buClr>
                <a:srgbClr val="3333B2"/>
              </a:buClr>
              <a:buFont typeface="Cambria"/>
              <a:buChar char="►"/>
              <a:tabLst>
                <a:tab pos="530860" algn="l"/>
              </a:tabLst>
            </a:pPr>
            <a:r>
              <a:rPr sz="1000" spc="-5" dirty="0">
                <a:latin typeface="Microsoft Sans Serif"/>
                <a:cs typeface="Microsoft Sans Serif"/>
              </a:rPr>
              <a:t>A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sufficiently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large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response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inflation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and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small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response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estimates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robustly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delivers</a:t>
            </a:r>
            <a:r>
              <a:rPr sz="1000" spc="15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good</a:t>
            </a:r>
            <a:r>
              <a:rPr sz="1000" spc="17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welfare</a:t>
            </a:r>
            <a:r>
              <a:rPr sz="1000" spc="15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performance,</a:t>
            </a:r>
            <a:r>
              <a:rPr sz="1000" spc="175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regardless</a:t>
            </a:r>
            <a:r>
              <a:rPr sz="1000" spc="12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 </a:t>
            </a:r>
            <a:r>
              <a:rPr sz="1000" spc="-25" dirty="0">
                <a:latin typeface="Microsoft Sans Serif"/>
                <a:cs typeface="Microsoft Sans Serif"/>
              </a:rPr>
              <a:t>the </a:t>
            </a:r>
            <a:r>
              <a:rPr sz="1000" spc="-55" dirty="0">
                <a:latin typeface="Microsoft Sans Serif"/>
                <a:cs typeface="Microsoft Sans Serif"/>
              </a:rPr>
              <a:t>choice</a:t>
            </a:r>
            <a:r>
              <a:rPr sz="1000" spc="15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 </a:t>
            </a:r>
            <a:r>
              <a:rPr sz="1000" spc="-25" dirty="0">
                <a:latin typeface="Microsoft Sans Serif"/>
                <a:cs typeface="Microsoft Sans Serif"/>
              </a:rPr>
              <a:t>the </a:t>
            </a:r>
            <a:r>
              <a:rPr sz="1000" spc="-40" dirty="0">
                <a:latin typeface="Microsoft Sans Serif"/>
                <a:cs typeface="Microsoft Sans Serif"/>
              </a:rPr>
              <a:t>detrending </a:t>
            </a:r>
            <a:r>
              <a:rPr sz="1000" spc="-3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methods</a:t>
            </a:r>
            <a:endParaRPr sz="1000">
              <a:latin typeface="Microsoft Sans Serif"/>
              <a:cs typeface="Microsoft Sans Serif"/>
            </a:endParaRPr>
          </a:p>
          <a:p>
            <a:pPr marL="530225" marR="294640" lvl="1" indent="-168275">
              <a:lnSpc>
                <a:spcPct val="100000"/>
              </a:lnSpc>
              <a:spcBef>
                <a:spcPts val="580"/>
              </a:spcBef>
              <a:buClr>
                <a:srgbClr val="3333B2"/>
              </a:buClr>
              <a:buFont typeface="Cambria"/>
              <a:buChar char="►"/>
              <a:tabLst>
                <a:tab pos="530860" algn="l"/>
              </a:tabLst>
            </a:pPr>
            <a:r>
              <a:rPr sz="1000" spc="-30" dirty="0">
                <a:latin typeface="Microsoft Sans Serif"/>
                <a:cs typeface="Microsoft Sans Serif"/>
              </a:rPr>
              <a:t>The </a:t>
            </a:r>
            <a:r>
              <a:rPr sz="1000" spc="-45" dirty="0">
                <a:latin typeface="Microsoft Sans Serif"/>
                <a:cs typeface="Microsoft Sans Serif"/>
              </a:rPr>
              <a:t>methods</a:t>
            </a:r>
            <a:r>
              <a:rPr sz="1000" spc="-40" dirty="0">
                <a:latin typeface="Microsoft Sans Serif"/>
                <a:cs typeface="Microsoft Sans Serif"/>
              </a:rPr>
              <a:t> which </a:t>
            </a:r>
            <a:r>
              <a:rPr sz="1000" spc="-20" dirty="0">
                <a:latin typeface="Microsoft Sans Serif"/>
                <a:cs typeface="Microsoft Sans Serif"/>
              </a:rPr>
              <a:t>intrinsically </a:t>
            </a:r>
            <a:r>
              <a:rPr sz="1000" spc="-55" dirty="0">
                <a:latin typeface="Microsoft Sans Serif"/>
                <a:cs typeface="Microsoft Sans Serif"/>
              </a:rPr>
              <a:t>produce</a:t>
            </a:r>
            <a:r>
              <a:rPr sz="1000" spc="-5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larger</a:t>
            </a:r>
            <a:r>
              <a:rPr sz="1000" spc="-4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and</a:t>
            </a:r>
            <a:r>
              <a:rPr sz="1000" spc="-5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more</a:t>
            </a:r>
            <a:r>
              <a:rPr sz="1000" spc="-5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volatile </a:t>
            </a:r>
            <a:r>
              <a:rPr sz="1000" spc="-35" dirty="0">
                <a:latin typeface="Microsoft Sans Serif"/>
                <a:cs typeface="Microsoft Sans Serif"/>
              </a:rPr>
              <a:t>(smaller </a:t>
            </a:r>
            <a:r>
              <a:rPr sz="1000" spc="-45" dirty="0">
                <a:latin typeface="Microsoft Sans Serif"/>
                <a:cs typeface="Microsoft Sans Serif"/>
              </a:rPr>
              <a:t>or</a:t>
            </a:r>
            <a:r>
              <a:rPr sz="1000" spc="-40" dirty="0">
                <a:latin typeface="Microsoft Sans Serif"/>
                <a:cs typeface="Microsoft Sans Serif"/>
              </a:rPr>
              <a:t> </a:t>
            </a:r>
            <a:r>
              <a:rPr sz="1000" spc="-90" dirty="0">
                <a:latin typeface="Microsoft Sans Serif"/>
                <a:cs typeface="Microsoft Sans Serif"/>
              </a:rPr>
              <a:t>less </a:t>
            </a:r>
            <a:r>
              <a:rPr sz="1000" spc="-254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volatile)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estimates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e.g.,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Hamilton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filer,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polynomial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detrending,</a:t>
            </a:r>
            <a:endParaRPr sz="1000">
              <a:latin typeface="Microsoft Sans Serif"/>
              <a:cs typeface="Microsoft Sans Serif"/>
            </a:endParaRPr>
          </a:p>
          <a:p>
            <a:pPr marL="530225" marR="132715" lvl="2">
              <a:lnSpc>
                <a:spcPts val="1789"/>
              </a:lnSpc>
              <a:spcBef>
                <a:spcPts val="160"/>
              </a:spcBef>
              <a:buAutoNum type="arabicParenBoth"/>
              <a:tabLst>
                <a:tab pos="734695" algn="l"/>
              </a:tabLst>
            </a:pPr>
            <a:r>
              <a:rPr sz="1000" spc="-60" dirty="0">
                <a:latin typeface="Microsoft Sans Serif"/>
                <a:cs typeface="Microsoft Sans Serif"/>
              </a:rPr>
              <a:t>more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(or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less)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prone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large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deflation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and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inflation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and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large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welfare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losses;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15" dirty="0">
                <a:latin typeface="Microsoft Sans Serif"/>
                <a:cs typeface="Microsoft Sans Serif"/>
              </a:rPr>
              <a:t>(2)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require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a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smaller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(or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larger)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response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OG.</a:t>
            </a:r>
            <a:endParaRPr sz="1000">
              <a:latin typeface="Microsoft Sans Serif"/>
              <a:cs typeface="Microsoft Sans Serif"/>
            </a:endParaRPr>
          </a:p>
          <a:p>
            <a:pPr marL="530225" lvl="1" indent="-168275">
              <a:lnSpc>
                <a:spcPct val="100000"/>
              </a:lnSpc>
              <a:spcBef>
                <a:spcPts val="434"/>
              </a:spcBef>
              <a:buClr>
                <a:srgbClr val="3333B2"/>
              </a:buClr>
              <a:buFont typeface="Cambria"/>
              <a:buChar char="►"/>
              <a:tabLst>
                <a:tab pos="530860" algn="l"/>
              </a:tabLst>
            </a:pPr>
            <a:r>
              <a:rPr sz="1000" spc="-45" dirty="0">
                <a:latin typeface="Microsoft Sans Serif"/>
                <a:cs typeface="Microsoft Sans Serif"/>
              </a:rPr>
              <a:t>Ranking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according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size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stability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regions:</a:t>
            </a:r>
            <a:endParaRPr sz="1000">
              <a:latin typeface="Microsoft Sans Serif"/>
              <a:cs typeface="Microsoft Sans Serif"/>
            </a:endParaRPr>
          </a:p>
          <a:p>
            <a:pPr marL="530225">
              <a:lnSpc>
                <a:spcPts val="1200"/>
              </a:lnSpc>
              <a:spcBef>
                <a:spcPts val="595"/>
              </a:spcBef>
            </a:pPr>
            <a:r>
              <a:rPr sz="1000" spc="-65" dirty="0">
                <a:latin typeface="MingLiU_HKSCS-ExtB"/>
                <a:cs typeface="MingLiU_HKSCS-ExtB"/>
              </a:rPr>
              <a:t>{</a:t>
            </a:r>
            <a:r>
              <a:rPr sz="1000" spc="-65" dirty="0">
                <a:latin typeface="Microsoft Sans Serif"/>
                <a:cs typeface="Microsoft Sans Serif"/>
              </a:rPr>
              <a:t>bandpass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5" dirty="0">
                <a:latin typeface="Microsoft Sans Serif"/>
                <a:cs typeface="Microsoft Sans Serif"/>
              </a:rPr>
              <a:t>BN-KMW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</a:t>
            </a:r>
            <a:r>
              <a:rPr sz="1000" dirty="0">
                <a:latin typeface="MingLiU_HKSCS-ExtB"/>
                <a:cs typeface="MingLiU_HKSCS-ExtB"/>
              </a:rPr>
              <a:t>}</a:t>
            </a:r>
            <a:r>
              <a:rPr sz="1000" spc="-165" dirty="0">
                <a:latin typeface="MingLiU_HKSCS-ExtB"/>
                <a:cs typeface="MingLiU_HKSCS-ExtB"/>
              </a:rPr>
              <a:t> </a:t>
            </a:r>
            <a:r>
              <a:rPr sz="1000" i="1" spc="275" dirty="0">
                <a:latin typeface="Calibri"/>
                <a:cs typeface="Calibri"/>
              </a:rPr>
              <a:t>&gt;</a:t>
            </a:r>
            <a:r>
              <a:rPr sz="1000" i="1" spc="110" dirty="0">
                <a:latin typeface="Calibri"/>
                <a:cs typeface="Calibri"/>
              </a:rPr>
              <a:t> </a:t>
            </a:r>
            <a:r>
              <a:rPr sz="1000" spc="-20" dirty="0">
                <a:latin typeface="MingLiU_HKSCS-ExtB"/>
                <a:cs typeface="MingLiU_HKSCS-ExtB"/>
              </a:rPr>
              <a:t>{</a:t>
            </a:r>
            <a:r>
              <a:rPr sz="1000" spc="-20" dirty="0">
                <a:latin typeface="Microsoft Sans Serif"/>
                <a:cs typeface="Microsoft Sans Serif"/>
              </a:rPr>
              <a:t>HP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first-order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differencing</a:t>
            </a:r>
            <a:r>
              <a:rPr sz="1000" spc="-35" dirty="0">
                <a:latin typeface="MingLiU_HKSCS-ExtB"/>
                <a:cs typeface="MingLiU_HKSCS-ExtB"/>
              </a:rPr>
              <a:t>}</a:t>
            </a:r>
            <a:r>
              <a:rPr sz="1000" spc="-165" dirty="0">
                <a:latin typeface="MingLiU_HKSCS-ExtB"/>
                <a:cs typeface="MingLiU_HKSCS-ExtB"/>
              </a:rPr>
              <a:t> </a:t>
            </a:r>
            <a:r>
              <a:rPr sz="1000" i="1" spc="275" dirty="0">
                <a:latin typeface="Calibri"/>
                <a:cs typeface="Calibri"/>
              </a:rPr>
              <a:t>&gt;</a:t>
            </a:r>
            <a:endParaRPr sz="1000">
              <a:latin typeface="Calibri"/>
              <a:cs typeface="Calibri"/>
            </a:endParaRPr>
          </a:p>
          <a:p>
            <a:pPr marL="530225" marR="68580">
              <a:lnSpc>
                <a:spcPts val="1200"/>
              </a:lnSpc>
              <a:spcBef>
                <a:spcPts val="40"/>
              </a:spcBef>
            </a:pPr>
            <a:r>
              <a:rPr sz="1000" spc="-20" dirty="0">
                <a:latin typeface="MingLiU_HKSCS-ExtB"/>
                <a:cs typeface="MingLiU_HKSCS-ExtB"/>
              </a:rPr>
              <a:t>{</a:t>
            </a:r>
            <a:r>
              <a:rPr sz="1000" spc="-20" dirty="0">
                <a:latin typeface="Microsoft Sans Serif"/>
                <a:cs typeface="Microsoft Sans Serif"/>
              </a:rPr>
              <a:t>multivariate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BN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BQ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method,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BN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(1981)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</a:t>
            </a:r>
            <a:r>
              <a:rPr sz="1000" dirty="0">
                <a:latin typeface="MingLiU_HKSCS-ExtB"/>
                <a:cs typeface="MingLiU_HKSCS-ExtB"/>
              </a:rPr>
              <a:t>}</a:t>
            </a:r>
            <a:r>
              <a:rPr sz="1000" spc="-165" dirty="0">
                <a:latin typeface="MingLiU_HKSCS-ExtB"/>
                <a:cs typeface="MingLiU_HKSCS-ExtB"/>
              </a:rPr>
              <a:t> </a:t>
            </a:r>
            <a:r>
              <a:rPr sz="1000" i="1" spc="275" dirty="0">
                <a:latin typeface="Calibri"/>
                <a:cs typeface="Calibri"/>
              </a:rPr>
              <a:t>&gt;</a:t>
            </a:r>
            <a:r>
              <a:rPr sz="1000" i="1" spc="110" dirty="0">
                <a:latin typeface="Calibri"/>
                <a:cs typeface="Calibri"/>
              </a:rPr>
              <a:t> </a:t>
            </a:r>
            <a:r>
              <a:rPr sz="1000" spc="-20" dirty="0">
                <a:latin typeface="MingLiU_HKSCS-ExtB"/>
                <a:cs typeface="MingLiU_HKSCS-ExtB"/>
              </a:rPr>
              <a:t>{</a:t>
            </a:r>
            <a:r>
              <a:rPr sz="1000" spc="-20" dirty="0">
                <a:latin typeface="Microsoft Sans Serif"/>
                <a:cs typeface="Microsoft Sans Serif"/>
              </a:rPr>
              <a:t>Hamilton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</a:t>
            </a:r>
            <a:r>
              <a:rPr sz="1000" dirty="0">
                <a:latin typeface="MingLiU_HKSCS-ExtB"/>
                <a:cs typeface="MingLiU_HKSCS-ExtB"/>
              </a:rPr>
              <a:t>}</a:t>
            </a:r>
            <a:r>
              <a:rPr sz="1000" spc="-165" dirty="0">
                <a:latin typeface="MingLiU_HKSCS-ExtB"/>
                <a:cs typeface="MingLiU_HKSCS-ExtB"/>
              </a:rPr>
              <a:t> </a:t>
            </a:r>
            <a:r>
              <a:rPr sz="1000" i="1" spc="275" dirty="0">
                <a:latin typeface="Calibri"/>
                <a:cs typeface="Calibri"/>
              </a:rPr>
              <a:t>&gt;</a:t>
            </a:r>
            <a:r>
              <a:rPr sz="1000" i="1" spc="110" dirty="0">
                <a:latin typeface="Calibri"/>
                <a:cs typeface="Calibri"/>
              </a:rPr>
              <a:t> </a:t>
            </a:r>
            <a:r>
              <a:rPr sz="1000" spc="-35" dirty="0">
                <a:latin typeface="MingLiU_HKSCS-ExtB"/>
                <a:cs typeface="MingLiU_HKSCS-ExtB"/>
              </a:rPr>
              <a:t>{</a:t>
            </a:r>
            <a:r>
              <a:rPr sz="1000" spc="-35" dirty="0">
                <a:latin typeface="Microsoft Sans Serif"/>
                <a:cs typeface="Microsoft Sans Serif"/>
              </a:rPr>
              <a:t>linear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detrending,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quadratic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detrending</a:t>
            </a:r>
            <a:r>
              <a:rPr sz="1000" spc="-35" dirty="0">
                <a:latin typeface="MingLiU_HKSCS-ExtB"/>
                <a:cs typeface="MingLiU_HKSCS-ExtB"/>
              </a:rPr>
              <a:t>}</a:t>
            </a:r>
            <a:r>
              <a:rPr sz="1000" spc="-170" dirty="0">
                <a:latin typeface="MingLiU_HKSCS-ExtB"/>
                <a:cs typeface="MingLiU_HKSCS-ExtB"/>
              </a:rPr>
              <a:t> </a:t>
            </a:r>
            <a:r>
              <a:rPr sz="1000" i="1" spc="275" dirty="0">
                <a:latin typeface="Calibri"/>
                <a:cs typeface="Calibri"/>
              </a:rPr>
              <a:t>&gt;</a:t>
            </a:r>
            <a:r>
              <a:rPr sz="1000" i="1" spc="105" dirty="0">
                <a:latin typeface="Calibri"/>
                <a:cs typeface="Calibri"/>
              </a:rPr>
              <a:t> </a:t>
            </a:r>
            <a:r>
              <a:rPr sz="1000" spc="-35" dirty="0">
                <a:latin typeface="MingLiU_HKSCS-ExtB"/>
                <a:cs typeface="MingLiU_HKSCS-ExtB"/>
              </a:rPr>
              <a:t>{</a:t>
            </a:r>
            <a:r>
              <a:rPr sz="1000" spc="-35" dirty="0">
                <a:latin typeface="Microsoft Sans Serif"/>
                <a:cs typeface="Microsoft Sans Serif"/>
              </a:rPr>
              <a:t>DLS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detrending</a:t>
            </a:r>
            <a:r>
              <a:rPr sz="1000" spc="-35" dirty="0">
                <a:latin typeface="MingLiU_HKSCS-ExtB"/>
                <a:cs typeface="MingLiU_HKSCS-ExtB"/>
              </a:rPr>
              <a:t>}</a:t>
            </a:r>
            <a:endParaRPr sz="1000">
              <a:latin typeface="MingLiU_HKSCS-ExtB"/>
              <a:cs typeface="MingLiU_HKSCS-ExtB"/>
            </a:endParaRPr>
          </a:p>
        </p:txBody>
      </p:sp>
    </p:spTree>
  </p:cSld>
  <p:clrMapOvr>
    <a:masterClrMapping/>
  </p:clrMapOvr>
  <p:transition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118808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75" dirty="0"/>
              <a:t>Conclusions</a:t>
            </a:r>
            <a:r>
              <a:rPr spc="55" dirty="0"/>
              <a:t> </a:t>
            </a:r>
            <a:r>
              <a:rPr spc="100" dirty="0"/>
              <a:t>II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602131"/>
            <a:ext cx="5009515" cy="22415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14629" indent="-177165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Two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mechanisms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driving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instability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large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welfare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losses:</a:t>
            </a:r>
            <a:endParaRPr sz="1100">
              <a:latin typeface="Microsoft Sans Serif"/>
              <a:cs typeface="Microsoft Sans Serif"/>
            </a:endParaRPr>
          </a:p>
          <a:p>
            <a:pPr marL="492125" marR="138430" lvl="1" indent="-168275">
              <a:lnSpc>
                <a:spcPct val="100000"/>
              </a:lnSpc>
              <a:spcBef>
                <a:spcPts val="77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b="1" spc="-35" dirty="0">
                <a:latin typeface="Arial"/>
                <a:cs typeface="Arial"/>
              </a:rPr>
              <a:t>Mechanism </a:t>
            </a:r>
            <a:r>
              <a:rPr sz="1000" b="1" spc="-10" dirty="0">
                <a:latin typeface="Arial"/>
                <a:cs typeface="Arial"/>
              </a:rPr>
              <a:t>1</a:t>
            </a:r>
            <a:r>
              <a:rPr sz="1000" spc="-10" dirty="0">
                <a:latin typeface="Microsoft Sans Serif"/>
                <a:cs typeface="Microsoft Sans Serif"/>
              </a:rPr>
              <a:t>: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ZLB </a:t>
            </a:r>
            <a:r>
              <a:rPr sz="1000" spc="190" dirty="0">
                <a:latin typeface="Microsoft Sans Serif"/>
                <a:cs typeface="Microsoft Sans Serif"/>
              </a:rPr>
              <a:t>+ </a:t>
            </a:r>
            <a:r>
              <a:rPr sz="1000" spc="-55" dirty="0">
                <a:latin typeface="Microsoft Sans Serif"/>
                <a:cs typeface="Microsoft Sans Serif"/>
              </a:rPr>
              <a:t>large</a:t>
            </a:r>
            <a:r>
              <a:rPr sz="1000" spc="-5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and</a:t>
            </a:r>
            <a:r>
              <a:rPr sz="1000" spc="-5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volatile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-7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estimates </a:t>
            </a:r>
            <a:r>
              <a:rPr sz="1000" spc="229" dirty="0">
                <a:latin typeface="Microsoft Sans Serif"/>
                <a:cs typeface="Microsoft Sans Serif"/>
              </a:rPr>
              <a:t>=</a:t>
            </a:r>
            <a:r>
              <a:rPr sz="1000" i="1" spc="229" dirty="0">
                <a:latin typeface="Calibri"/>
                <a:cs typeface="Calibri"/>
              </a:rPr>
              <a:t>&gt; </a:t>
            </a:r>
            <a:r>
              <a:rPr sz="1000" spc="-25" dirty="0">
                <a:latin typeface="Microsoft Sans Serif"/>
                <a:cs typeface="Microsoft Sans Serif"/>
              </a:rPr>
              <a:t>(self-reinforcing) </a:t>
            </a:r>
            <a:r>
              <a:rPr sz="1000" spc="-55" dirty="0">
                <a:latin typeface="Microsoft Sans Serif"/>
                <a:cs typeface="Microsoft Sans Serif"/>
              </a:rPr>
              <a:t>large </a:t>
            </a:r>
            <a:r>
              <a:rPr sz="1000" spc="-254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deflation</a:t>
            </a:r>
            <a:endParaRPr sz="1000">
              <a:latin typeface="Microsoft Sans Serif"/>
              <a:cs typeface="Microsoft Sans Serif"/>
            </a:endParaRPr>
          </a:p>
          <a:p>
            <a:pPr marL="492125" marR="358140" lvl="1" indent="-168275">
              <a:lnSpc>
                <a:spcPct val="100000"/>
              </a:lnSpc>
              <a:spcBef>
                <a:spcPts val="59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b="1" spc="-35" dirty="0">
                <a:latin typeface="Arial"/>
                <a:cs typeface="Arial"/>
              </a:rPr>
              <a:t>Mechanism</a:t>
            </a:r>
            <a:r>
              <a:rPr sz="1000" b="1" spc="8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2</a:t>
            </a:r>
            <a:r>
              <a:rPr sz="1000" spc="-10" dirty="0">
                <a:latin typeface="Microsoft Sans Serif"/>
                <a:cs typeface="Microsoft Sans Serif"/>
              </a:rPr>
              <a:t>:</a:t>
            </a:r>
            <a:r>
              <a:rPr sz="1000" spc="18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an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insufficient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response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inflation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229" dirty="0">
                <a:latin typeface="Microsoft Sans Serif"/>
                <a:cs typeface="Microsoft Sans Serif"/>
              </a:rPr>
              <a:t>=</a:t>
            </a:r>
            <a:r>
              <a:rPr sz="1000" i="1" spc="229" dirty="0">
                <a:latin typeface="Calibri"/>
                <a:cs typeface="Calibri"/>
              </a:rPr>
              <a:t>&gt;</a:t>
            </a:r>
            <a:r>
              <a:rPr sz="1000" i="1" spc="110" dirty="0">
                <a:latin typeface="Calibri"/>
                <a:cs typeface="Calibri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(self-reinforcing)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large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inflation</a:t>
            </a:r>
            <a:endParaRPr sz="1000">
              <a:latin typeface="Microsoft Sans Serif"/>
              <a:cs typeface="Microsoft Sans Serif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Clr>
                <a:srgbClr val="3333B2"/>
              </a:buClr>
              <a:buFont typeface="Cambria"/>
              <a:buChar char="►"/>
            </a:pPr>
            <a:endParaRPr sz="800">
              <a:latin typeface="Microsoft Sans Serif"/>
              <a:cs typeface="Microsoft Sans Serif"/>
            </a:endParaRPr>
          </a:p>
          <a:p>
            <a:pPr marL="214629" marR="30480" indent="-177165" algn="just">
              <a:lnSpc>
                <a:spcPct val="102600"/>
              </a:lnSpc>
              <a:spcBef>
                <a:spcPts val="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85" dirty="0">
                <a:latin typeface="Microsoft Sans Serif"/>
                <a:cs typeface="Microsoft Sans Serif"/>
              </a:rPr>
              <a:t>Regardless </a:t>
            </a:r>
            <a:r>
              <a:rPr sz="1100" spc="-20" dirty="0">
                <a:latin typeface="Microsoft Sans Serif"/>
                <a:cs typeface="Microsoft Sans Serif"/>
              </a:rPr>
              <a:t>of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65" dirty="0">
                <a:latin typeface="Microsoft Sans Serif"/>
                <a:cs typeface="Microsoft Sans Serif"/>
              </a:rPr>
              <a:t>choice </a:t>
            </a:r>
            <a:r>
              <a:rPr sz="1100" spc="-20" dirty="0">
                <a:latin typeface="Microsoft Sans Serif"/>
                <a:cs typeface="Microsoft Sans Serif"/>
              </a:rPr>
              <a:t>of </a:t>
            </a:r>
            <a:r>
              <a:rPr sz="1100" spc="-45" dirty="0">
                <a:latin typeface="Microsoft Sans Serif"/>
                <a:cs typeface="Microsoft Sans Serif"/>
              </a:rPr>
              <a:t>detrending methods, </a:t>
            </a:r>
            <a:r>
              <a:rPr sz="1100" spc="-60" dirty="0">
                <a:latin typeface="Microsoft Sans Serif"/>
                <a:cs typeface="Microsoft Sans Serif"/>
              </a:rPr>
              <a:t>increasing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15" dirty="0">
                <a:latin typeface="Microsoft Sans Serif"/>
                <a:cs typeface="Microsoft Sans Serif"/>
              </a:rPr>
              <a:t>inflation </a:t>
            </a:r>
            <a:r>
              <a:rPr sz="1100" spc="-20" dirty="0">
                <a:latin typeface="Microsoft Sans Serif"/>
                <a:cs typeface="Microsoft Sans Serif"/>
              </a:rPr>
              <a:t>target, </a:t>
            </a:r>
            <a:r>
              <a:rPr sz="1100" spc="-50" dirty="0">
                <a:latin typeface="Microsoft Sans Serif"/>
                <a:cs typeface="Microsoft Sans Serif"/>
              </a:rPr>
              <a:t>or </a:t>
            </a:r>
            <a:r>
              <a:rPr sz="1100" spc="-45" dirty="0">
                <a:latin typeface="Microsoft Sans Serif"/>
                <a:cs typeface="Microsoft Sans Serif"/>
              </a:rPr>
              <a:t> allowing </a:t>
            </a:r>
            <a:r>
              <a:rPr sz="1100" spc="-55" dirty="0">
                <a:latin typeface="Microsoft Sans Serif"/>
                <a:cs typeface="Microsoft Sans Serif"/>
              </a:rPr>
              <a:t>negative </a:t>
            </a:r>
            <a:r>
              <a:rPr sz="1100" spc="-35" dirty="0">
                <a:latin typeface="Microsoft Sans Serif"/>
                <a:cs typeface="Microsoft Sans Serif"/>
              </a:rPr>
              <a:t>interest </a:t>
            </a:r>
            <a:r>
              <a:rPr sz="1100" spc="-45" dirty="0">
                <a:latin typeface="Microsoft Sans Serif"/>
                <a:cs typeface="Microsoft Sans Serif"/>
              </a:rPr>
              <a:t>rates, </a:t>
            </a:r>
            <a:r>
              <a:rPr sz="1100" spc="-50" dirty="0">
                <a:latin typeface="Microsoft Sans Serif"/>
                <a:cs typeface="Microsoft Sans Serif"/>
              </a:rPr>
              <a:t>or </a:t>
            </a:r>
            <a:r>
              <a:rPr sz="1100" spc="-35" dirty="0">
                <a:latin typeface="Microsoft Sans Serif"/>
                <a:cs typeface="Microsoft Sans Serif"/>
              </a:rPr>
              <a:t>adopting </a:t>
            </a:r>
            <a:r>
              <a:rPr sz="1100" spc="-80" dirty="0">
                <a:latin typeface="Microsoft Sans Serif"/>
                <a:cs typeface="Microsoft Sans Serif"/>
              </a:rPr>
              <a:t>average </a:t>
            </a:r>
            <a:r>
              <a:rPr sz="1100" spc="-15" dirty="0">
                <a:latin typeface="Microsoft Sans Serif"/>
                <a:cs typeface="Microsoft Sans Serif"/>
              </a:rPr>
              <a:t>inflation </a:t>
            </a:r>
            <a:r>
              <a:rPr sz="1100" spc="-30" dirty="0">
                <a:latin typeface="Microsoft Sans Serif"/>
                <a:cs typeface="Microsoft Sans Serif"/>
              </a:rPr>
              <a:t>targeting </a:t>
            </a:r>
            <a:r>
              <a:rPr sz="1100" spc="-10" dirty="0">
                <a:latin typeface="MingLiU_HKSCS-ExtB"/>
                <a:cs typeface="MingLiU_HKSCS-ExtB"/>
              </a:rPr>
              <a:t>→ </a:t>
            </a:r>
            <a:r>
              <a:rPr sz="1100" spc="-80" dirty="0">
                <a:latin typeface="Microsoft Sans Serif"/>
                <a:cs typeface="Microsoft Sans Serif"/>
              </a:rPr>
              <a:t>reduces </a:t>
            </a:r>
            <a:r>
              <a:rPr sz="1100" spc="-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instability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90" dirty="0">
                <a:latin typeface="Microsoft Sans Serif"/>
                <a:cs typeface="Microsoft Sans Serif"/>
              </a:rPr>
              <a:t>&amp;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optimal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welfare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↑</a:t>
            </a:r>
            <a:endParaRPr sz="1100">
              <a:latin typeface="MingLiU_HKSCS-ExtB"/>
              <a:cs typeface="MingLiU_HKSCS-ExtB"/>
            </a:endParaRPr>
          </a:p>
          <a:p>
            <a:pPr marL="492125" lvl="1" indent="-168275">
              <a:lnSpc>
                <a:spcPct val="100000"/>
              </a:lnSpc>
              <a:spcBef>
                <a:spcPts val="77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80" dirty="0">
                <a:latin typeface="Microsoft Sans Serif"/>
                <a:cs typeface="Microsoft Sans Serif"/>
              </a:rPr>
              <a:t>Because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b="1" spc="-35" dirty="0">
                <a:latin typeface="Arial"/>
                <a:cs typeface="Arial"/>
              </a:rPr>
              <a:t>Mechanism</a:t>
            </a:r>
            <a:r>
              <a:rPr sz="1000" b="1" spc="7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1</a:t>
            </a:r>
            <a:r>
              <a:rPr sz="1000" b="1" spc="40" dirty="0">
                <a:latin typeface="Arial"/>
                <a:cs typeface="Arial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is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dampened.</a:t>
            </a:r>
            <a:endParaRPr sz="1000">
              <a:latin typeface="Microsoft Sans Serif"/>
              <a:cs typeface="Microsoft Sans Serif"/>
            </a:endParaRPr>
          </a:p>
          <a:p>
            <a:pPr marL="214629" marR="158115" indent="-177165">
              <a:lnSpc>
                <a:spcPct val="102600"/>
              </a:lnSpc>
              <a:spcBef>
                <a:spcPts val="32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4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findings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are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robust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alternative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trend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assumptions,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household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expectation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formation,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model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parameters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approaches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modelling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learning.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1720214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Deterministic</a:t>
            </a:r>
            <a:r>
              <a:rPr spc="55" dirty="0"/>
              <a:t> </a:t>
            </a:r>
            <a:r>
              <a:rPr spc="-40" dirty="0"/>
              <a:t>trends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979181"/>
            <a:ext cx="4893945" cy="9740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20" dirty="0">
                <a:latin typeface="Cambria"/>
                <a:cs typeface="Cambria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Linear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quadratic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endParaRPr sz="1100">
              <a:latin typeface="Microsoft Sans Serif"/>
              <a:cs typeface="Microsoft Sans Serif"/>
            </a:endParaRPr>
          </a:p>
          <a:p>
            <a:pPr marL="222250" algn="ctr">
              <a:lnSpc>
                <a:spcPct val="100000"/>
              </a:lnSpc>
              <a:spcBef>
                <a:spcPts val="930"/>
              </a:spcBef>
            </a:pPr>
            <a:r>
              <a:rPr sz="1100" i="1" spc="-50" dirty="0">
                <a:latin typeface="Arial"/>
                <a:cs typeface="Arial"/>
              </a:rPr>
              <a:t>y</a:t>
            </a:r>
            <a:r>
              <a:rPr sz="1200" i="1" spc="120" baseline="-10416" dirty="0">
                <a:latin typeface="Arial"/>
                <a:cs typeface="Arial"/>
              </a:rPr>
              <a:t>t </a:t>
            </a:r>
            <a:r>
              <a:rPr sz="1200" i="1" spc="-52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-90" dirty="0">
                <a:latin typeface="Arial"/>
                <a:cs typeface="Arial"/>
              </a:rPr>
              <a:t>a</a:t>
            </a:r>
            <a:r>
              <a:rPr sz="1100" i="1" spc="-55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15" dirty="0">
                <a:latin typeface="Arial"/>
                <a:cs typeface="Arial"/>
              </a:rPr>
              <a:t>bt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10" dirty="0">
                <a:latin typeface="Arial"/>
                <a:cs typeface="Arial"/>
              </a:rPr>
              <a:t>c</a:t>
            </a:r>
            <a:r>
              <a:rPr sz="1100" i="1" spc="80" dirty="0">
                <a:latin typeface="Arial"/>
                <a:cs typeface="Arial"/>
              </a:rPr>
              <a:t>t</a:t>
            </a:r>
            <a:r>
              <a:rPr sz="1200" spc="-37" baseline="27777" dirty="0">
                <a:latin typeface="Microsoft Sans Serif"/>
                <a:cs typeface="Microsoft Sans Serif"/>
              </a:rPr>
              <a:t>2</a:t>
            </a:r>
            <a:r>
              <a:rPr sz="1200" spc="120" baseline="27777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35" dirty="0">
                <a:latin typeface="Calibri"/>
                <a:cs typeface="Calibri"/>
              </a:rPr>
              <a:t>ϵ</a:t>
            </a:r>
            <a:r>
              <a:rPr sz="1200" i="1" spc="120" baseline="-10416" dirty="0">
                <a:latin typeface="Arial"/>
                <a:cs typeface="Arial"/>
              </a:rPr>
              <a:t>t</a:t>
            </a:r>
            <a:r>
              <a:rPr sz="1200" i="1" spc="-179" baseline="-10416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  <a:p>
            <a:pPr marL="38100">
              <a:lnSpc>
                <a:spcPct val="100000"/>
              </a:lnSpc>
              <a:spcBef>
                <a:spcPts val="935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10" dirty="0">
                <a:latin typeface="Cambria"/>
                <a:cs typeface="Cambria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Discounted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Least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Squares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(DLS)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detrending:</a:t>
            </a:r>
            <a:endParaRPr sz="1100">
              <a:latin typeface="Microsoft Sans Serif"/>
              <a:cs typeface="Microsoft Sans Serif"/>
            </a:endParaRPr>
          </a:p>
          <a:p>
            <a:pPr marL="314960" indent="-177800">
              <a:lnSpc>
                <a:spcPct val="100000"/>
              </a:lnSpc>
              <a:spcBef>
                <a:spcPts val="330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spc="-45" dirty="0">
                <a:latin typeface="Microsoft Sans Serif"/>
                <a:cs typeface="Microsoft Sans Serif"/>
              </a:rPr>
              <a:t>Minimizes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sum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squared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difference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between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linear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trend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series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97302" y="1991295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4395" y="1933180"/>
            <a:ext cx="221996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021205" algn="l"/>
              </a:tabLst>
            </a:pPr>
            <a:r>
              <a:rPr sz="1100" spc="-50" dirty="0">
                <a:latin typeface="Microsoft Sans Serif"/>
                <a:cs typeface="Microsoft Sans Serif"/>
              </a:rPr>
              <a:t>past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observations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output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ngLiU_HKSCS-ExtB"/>
                <a:cs typeface="MingLiU_HKSCS-ExtB"/>
              </a:rPr>
              <a:t>{</a:t>
            </a:r>
            <a:r>
              <a:rPr sz="1100" i="1" spc="-30" dirty="0">
                <a:latin typeface="Arial"/>
                <a:cs typeface="Arial"/>
              </a:rPr>
              <a:t>d	</a:t>
            </a:r>
            <a:r>
              <a:rPr sz="1100" i="1" spc="-50" dirty="0">
                <a:latin typeface="Arial"/>
                <a:cs typeface="Arial"/>
              </a:rPr>
              <a:t>y</a:t>
            </a:r>
            <a:r>
              <a:rPr sz="1100" i="1" spc="30" dirty="0">
                <a:latin typeface="Arial"/>
                <a:cs typeface="Arial"/>
              </a:rPr>
              <a:t> </a:t>
            </a:r>
            <a:r>
              <a:rPr sz="1100" spc="-5" dirty="0">
                <a:latin typeface="MingLiU_HKSCS-ExtB"/>
                <a:cs typeface="MingLiU_HKSCS-ExtB"/>
              </a:rPr>
              <a:t>}</a:t>
            </a:r>
            <a:endParaRPr sz="1100">
              <a:latin typeface="MingLiU_HKSCS-ExtB"/>
              <a:cs typeface="MingLiU_HKSCS-ExtB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10523" y="1920238"/>
            <a:ext cx="50736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21005" algn="l"/>
              </a:tabLst>
            </a:pPr>
            <a:r>
              <a:rPr sz="800" i="1" spc="85" dirty="0">
                <a:latin typeface="Arial"/>
                <a:cs typeface="Arial"/>
              </a:rPr>
              <a:t>T</a:t>
            </a:r>
            <a:r>
              <a:rPr sz="800" i="1" spc="-120" dirty="0">
                <a:latin typeface="Arial"/>
                <a:cs typeface="Arial"/>
              </a:rPr>
              <a:t> 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i="1" spc="80" dirty="0">
                <a:latin typeface="Arial"/>
                <a:cs typeface="Arial"/>
              </a:rPr>
              <a:t>t</a:t>
            </a:r>
            <a:r>
              <a:rPr sz="800" i="1" dirty="0">
                <a:latin typeface="Arial"/>
                <a:cs typeface="Arial"/>
              </a:rPr>
              <a:t>	</a:t>
            </a:r>
            <a:r>
              <a:rPr sz="800" i="1" spc="85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18904" y="2008821"/>
            <a:ext cx="2089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80" dirty="0">
                <a:latin typeface="Microsoft Sans Serif"/>
                <a:cs typeface="Microsoft Sans Serif"/>
              </a:rPr>
              <a:t>=1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54845" y="1933180"/>
            <a:ext cx="209613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5" dirty="0">
                <a:latin typeface="Microsoft Sans Serif"/>
                <a:cs typeface="Microsoft Sans Serif"/>
              </a:rPr>
              <a:t>that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are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“discounted”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at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constant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4395" y="2105264"/>
            <a:ext cx="118491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25" dirty="0">
                <a:latin typeface="Microsoft Sans Serif"/>
                <a:cs typeface="Microsoft Sans Serif"/>
              </a:rPr>
              <a:t>rate,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e.g.,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d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0.99.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573405"/>
          </a:xfrm>
          <a:custGeom>
            <a:avLst/>
            <a:gdLst/>
            <a:ahLst/>
            <a:cxnLst/>
            <a:rect l="l" t="t" r="r" b="b"/>
            <a:pathLst>
              <a:path w="5760085" h="573405">
                <a:moveTo>
                  <a:pt x="5759996" y="0"/>
                </a:moveTo>
                <a:lnTo>
                  <a:pt x="0" y="0"/>
                </a:lnTo>
                <a:lnTo>
                  <a:pt x="0" y="572808"/>
                </a:lnTo>
                <a:lnTo>
                  <a:pt x="5759996" y="57280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-10" dirty="0"/>
              <a:t>Hodrick-Prescott </a:t>
            </a:r>
            <a:r>
              <a:rPr spc="120" dirty="0"/>
              <a:t>(HP) </a:t>
            </a:r>
            <a:r>
              <a:rPr dirty="0"/>
              <a:t>filter </a:t>
            </a:r>
            <a:r>
              <a:rPr spc="-45" dirty="0"/>
              <a:t>and</a:t>
            </a:r>
            <a:r>
              <a:rPr spc="-40" dirty="0"/>
              <a:t> </a:t>
            </a:r>
            <a:r>
              <a:rPr spc="-25" dirty="0"/>
              <a:t>Christiano-Fitzgerald</a:t>
            </a:r>
            <a:r>
              <a:rPr spc="-20" dirty="0"/>
              <a:t> </a:t>
            </a:r>
            <a:r>
              <a:rPr spc="75" dirty="0"/>
              <a:t>(CF) </a:t>
            </a:r>
            <a:r>
              <a:rPr spc="-375" dirty="0"/>
              <a:t> </a:t>
            </a:r>
            <a:r>
              <a:rPr spc="-80" dirty="0"/>
              <a:t>bandpass</a:t>
            </a:r>
            <a:r>
              <a:rPr spc="130" dirty="0"/>
              <a:t> </a:t>
            </a:r>
            <a:r>
              <a:rPr dirty="0"/>
              <a:t>filter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294" y="862570"/>
            <a:ext cx="12807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90" dirty="0">
                <a:latin typeface="Cambria"/>
                <a:cs typeface="Cambria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One-sided</a:t>
            </a:r>
            <a:r>
              <a:rPr sz="1100" spc="4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HP</a:t>
            </a:r>
            <a:r>
              <a:rPr sz="1100" spc="4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48724" y="1135569"/>
            <a:ext cx="10096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50" dirty="0">
                <a:latin typeface="Arial"/>
                <a:cs typeface="Arial"/>
              </a:rPr>
              <a:t>tr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74898" y="1206625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30779" y="1148523"/>
            <a:ext cx="88582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</a:pPr>
            <a:r>
              <a:rPr sz="1100" i="1" spc="-50" dirty="0">
                <a:latin typeface="Arial"/>
                <a:cs typeface="Arial"/>
              </a:rPr>
              <a:t>y</a:t>
            </a:r>
            <a:r>
              <a:rPr sz="1200" i="1" spc="120" baseline="-10416" dirty="0">
                <a:latin typeface="Arial"/>
                <a:cs typeface="Arial"/>
              </a:rPr>
              <a:t>t </a:t>
            </a:r>
            <a:r>
              <a:rPr sz="1200" i="1" spc="-52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-50" dirty="0">
                <a:latin typeface="Arial"/>
                <a:cs typeface="Arial"/>
              </a:rPr>
              <a:t>y</a:t>
            </a:r>
            <a:r>
              <a:rPr sz="1200" i="1" spc="120" baseline="-17361" dirty="0">
                <a:latin typeface="Arial"/>
                <a:cs typeface="Arial"/>
              </a:rPr>
              <a:t>t</a:t>
            </a:r>
            <a:r>
              <a:rPr sz="1200" i="1" baseline="-17361" dirty="0">
                <a:latin typeface="Arial"/>
                <a:cs typeface="Arial"/>
              </a:rPr>
              <a:t>   </a:t>
            </a:r>
            <a:r>
              <a:rPr sz="1200" i="1" spc="-157" baseline="-17361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515" dirty="0">
                <a:latin typeface="Arial"/>
                <a:cs typeface="Arial"/>
              </a:rPr>
              <a:t>x</a:t>
            </a:r>
            <a:r>
              <a:rPr sz="1100" spc="-75" dirty="0">
                <a:latin typeface="Lucida Sans Unicode"/>
                <a:cs typeface="Lucida Sans Unicode"/>
              </a:rPr>
              <a:t>˜</a:t>
            </a:r>
            <a:r>
              <a:rPr sz="1100" spc="-85" dirty="0">
                <a:latin typeface="Lucida Sans Unicode"/>
                <a:cs typeface="Lucida Sans Unicode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785732" y="1564245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09647" y="1492667"/>
            <a:ext cx="72771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spc="175" dirty="0">
                <a:latin typeface="Microsoft Sans Serif"/>
                <a:cs typeface="Microsoft Sans Serif"/>
              </a:rPr>
              <a:t>∆</a:t>
            </a:r>
            <a:r>
              <a:rPr sz="1200" i="1" spc="-15" baseline="27777" dirty="0">
                <a:latin typeface="Arial"/>
                <a:cs typeface="Arial"/>
              </a:rPr>
              <a:t>d</a:t>
            </a:r>
            <a:r>
              <a:rPr sz="1200" i="1" spc="-150" baseline="27777" dirty="0">
                <a:latin typeface="Arial"/>
                <a:cs typeface="Arial"/>
              </a:rPr>
              <a:t> </a:t>
            </a:r>
            <a:r>
              <a:rPr sz="1100" i="1" spc="-50" dirty="0">
                <a:latin typeface="Arial"/>
                <a:cs typeface="Arial"/>
              </a:rPr>
              <a:t>y</a:t>
            </a:r>
            <a:r>
              <a:rPr sz="1100" i="1" spc="-190" dirty="0">
                <a:latin typeface="Arial"/>
                <a:cs typeface="Arial"/>
              </a:rPr>
              <a:t> </a:t>
            </a:r>
            <a:r>
              <a:rPr sz="1200" i="1" spc="75" baseline="27777" dirty="0">
                <a:latin typeface="Arial"/>
                <a:cs typeface="Arial"/>
              </a:rPr>
              <a:t>tr</a:t>
            </a:r>
            <a:r>
              <a:rPr sz="1200" i="1" baseline="27777" dirty="0">
                <a:latin typeface="Arial"/>
                <a:cs typeface="Arial"/>
              </a:rPr>
              <a:t> </a:t>
            </a:r>
            <a:r>
              <a:rPr sz="1200" i="1" spc="-7" baseline="27777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-40" dirty="0">
                <a:latin typeface="Calibri"/>
                <a:cs typeface="Calibri"/>
              </a:rPr>
              <a:t>η</a:t>
            </a:r>
            <a:r>
              <a:rPr sz="1200" i="1" spc="120" baseline="-10416" dirty="0">
                <a:latin typeface="Arial"/>
                <a:cs typeface="Arial"/>
              </a:rPr>
              <a:t>t</a:t>
            </a:r>
            <a:endParaRPr sz="1200" baseline="-10416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4657" y="1816581"/>
            <a:ext cx="4704080" cy="36385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01930" marR="17780" indent="-177165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Font typeface="Cambria"/>
              <a:buChar char="►"/>
              <a:tabLst>
                <a:tab pos="202565" algn="l"/>
              </a:tabLst>
            </a:pPr>
            <a:r>
              <a:rPr sz="1100" spc="-50" dirty="0">
                <a:latin typeface="Microsoft Sans Serif"/>
                <a:cs typeface="Microsoft Sans Serif"/>
              </a:rPr>
              <a:t>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2,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14" dirty="0">
                <a:latin typeface="Microsoft Sans Serif"/>
                <a:cs typeface="Microsoft Sans Serif"/>
              </a:rPr>
              <a:t>as</a:t>
            </a:r>
            <a:r>
              <a:rPr sz="1100" spc="-10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Stock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Watson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(1999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JME)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Orphanides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van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Norden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(2002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RESTAT)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86708" y="2161043"/>
            <a:ext cx="18161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i="1" spc="15" baseline="-20833" dirty="0">
                <a:latin typeface="Sitka Text"/>
                <a:cs typeface="Sitka Text"/>
              </a:rPr>
              <a:t>σ</a:t>
            </a:r>
            <a:r>
              <a:rPr sz="600" spc="10" dirty="0">
                <a:latin typeface="Microsoft Sans Serif"/>
                <a:cs typeface="Microsoft Sans Serif"/>
              </a:rPr>
              <a:t>2</a:t>
            </a:r>
            <a:endParaRPr sz="6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73563" y="2260452"/>
            <a:ext cx="7556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spc="-300" dirty="0">
                <a:latin typeface="Arial"/>
                <a:cs typeface="Arial"/>
              </a:rPr>
              <a:t>x</a:t>
            </a:r>
            <a:r>
              <a:rPr sz="600" spc="15" dirty="0">
                <a:latin typeface="Lucida Sans Unicode"/>
                <a:cs typeface="Lucida Sans Unicode"/>
              </a:rPr>
              <a:t>˜</a:t>
            </a:r>
            <a:endParaRPr sz="60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721062" y="2357373"/>
            <a:ext cx="120014" cy="0"/>
          </a:xfrm>
          <a:custGeom>
            <a:avLst/>
            <a:gdLst/>
            <a:ahLst/>
            <a:cxnLst/>
            <a:rect l="l" t="t" r="r" b="b"/>
            <a:pathLst>
              <a:path w="120014">
                <a:moveTo>
                  <a:pt x="0" y="0"/>
                </a:moveTo>
                <a:lnTo>
                  <a:pt x="119392" y="0"/>
                </a:lnTo>
              </a:path>
            </a:pathLst>
          </a:custGeom>
          <a:ln w="55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682962" y="2301594"/>
            <a:ext cx="18161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i="1" spc="15" baseline="-17361" dirty="0">
                <a:latin typeface="Sitka Text"/>
                <a:cs typeface="Sitka Text"/>
              </a:rPr>
              <a:t>σ</a:t>
            </a:r>
            <a:r>
              <a:rPr sz="600" spc="10" dirty="0">
                <a:latin typeface="Microsoft Sans Serif"/>
                <a:cs typeface="Microsoft Sans Serif"/>
              </a:rPr>
              <a:t>2</a:t>
            </a:r>
            <a:endParaRPr sz="60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69817" y="2381013"/>
            <a:ext cx="7429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dirty="0">
                <a:latin typeface="Verdana"/>
                <a:cs typeface="Verdana"/>
              </a:rPr>
              <a:t>η</a:t>
            </a:r>
            <a:endParaRPr sz="6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4657" y="2240774"/>
            <a:ext cx="39624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1930" indent="-177165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02565" algn="l"/>
                <a:tab pos="3467100" algn="l"/>
              </a:tabLst>
            </a:pPr>
            <a:r>
              <a:rPr sz="1100" spc="-45" dirty="0">
                <a:latin typeface="Microsoft Sans Serif"/>
                <a:cs typeface="Microsoft Sans Serif"/>
              </a:rPr>
              <a:t>Kalman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</a:t>
            </a:r>
            <a:r>
              <a:rPr sz="1100" spc="9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estimates</a:t>
            </a:r>
            <a:r>
              <a:rPr sz="1100" spc="9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with</a:t>
            </a:r>
            <a:r>
              <a:rPr sz="1100" spc="90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smoothing</a:t>
            </a:r>
            <a:r>
              <a:rPr sz="1100" spc="9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parameter	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1600.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7294" y="2487674"/>
            <a:ext cx="4759960" cy="36385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5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25" dirty="0">
                <a:latin typeface="Cambria"/>
                <a:cs typeface="Cambria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Christiano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Fitzgerald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(2003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IER)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bandpass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filter:</a:t>
            </a:r>
            <a:r>
              <a:rPr sz="1100" spc="20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isolate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fluctuations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range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1.5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years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8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years.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00850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5" dirty="0"/>
              <a:t>Beveridge-Nelson</a:t>
            </a:r>
            <a:r>
              <a:rPr spc="130" dirty="0"/>
              <a:t> </a:t>
            </a:r>
            <a:r>
              <a:rPr spc="-25" dirty="0"/>
              <a:t>filters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757020"/>
            <a:ext cx="3167380" cy="10115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10" dirty="0">
                <a:latin typeface="Cambria"/>
                <a:cs typeface="Cambria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Beveridge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Nelson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(1981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JME):</a:t>
            </a:r>
            <a:endParaRPr sz="1100">
              <a:latin typeface="Microsoft Sans Serif"/>
              <a:cs typeface="Microsoft Sans Serif"/>
            </a:endParaRPr>
          </a:p>
          <a:p>
            <a:pPr marL="2025014">
              <a:lnSpc>
                <a:spcPct val="100000"/>
              </a:lnSpc>
              <a:spcBef>
                <a:spcPts val="930"/>
              </a:spcBef>
            </a:pPr>
            <a:r>
              <a:rPr sz="1100" spc="175" dirty="0">
                <a:latin typeface="Microsoft Sans Serif"/>
                <a:cs typeface="Microsoft Sans Serif"/>
              </a:rPr>
              <a:t>∆</a:t>
            </a:r>
            <a:r>
              <a:rPr sz="1100" i="1" spc="-50" dirty="0">
                <a:latin typeface="Arial"/>
                <a:cs typeface="Arial"/>
              </a:rPr>
              <a:t>y</a:t>
            </a:r>
            <a:r>
              <a:rPr sz="1200" i="1" spc="120" baseline="-10416" dirty="0">
                <a:latin typeface="Arial"/>
                <a:cs typeface="Arial"/>
              </a:rPr>
              <a:t>t </a:t>
            </a:r>
            <a:r>
              <a:rPr sz="1200" i="1" spc="-52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60" dirty="0">
                <a:latin typeface="Calibri"/>
                <a:cs typeface="Calibri"/>
              </a:rPr>
              <a:t>µ</a:t>
            </a:r>
            <a:r>
              <a:rPr sz="1100" i="1" spc="-10" dirty="0">
                <a:latin typeface="Calibri"/>
                <a:cs typeface="Calibri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0" dirty="0">
                <a:latin typeface="Arial"/>
                <a:cs typeface="Arial"/>
              </a:rPr>
              <a:t>A</a:t>
            </a:r>
            <a:r>
              <a:rPr sz="1100" spc="55" dirty="0">
                <a:latin typeface="Microsoft Sans Serif"/>
                <a:cs typeface="Microsoft Sans Serif"/>
              </a:rPr>
              <a:t>(</a:t>
            </a:r>
            <a:r>
              <a:rPr sz="1100" i="1" spc="-25" dirty="0">
                <a:latin typeface="Arial"/>
                <a:cs typeface="Arial"/>
              </a:rPr>
              <a:t>L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i="1" spc="-35" dirty="0">
                <a:latin typeface="Calibri"/>
                <a:cs typeface="Calibri"/>
              </a:rPr>
              <a:t>ϵ</a:t>
            </a:r>
            <a:r>
              <a:rPr sz="1200" i="1" spc="120" baseline="-10416" dirty="0">
                <a:latin typeface="Arial"/>
                <a:cs typeface="Arial"/>
              </a:rPr>
              <a:t>t</a:t>
            </a:r>
            <a:r>
              <a:rPr sz="1200" i="1" spc="-179" baseline="-10416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Microsoft Sans Serif"/>
              <a:cs typeface="Microsoft Sans Serif"/>
            </a:endParaRPr>
          </a:p>
          <a:p>
            <a:pPr marL="327660">
              <a:lnSpc>
                <a:spcPct val="100000"/>
              </a:lnSpc>
              <a:spcBef>
                <a:spcPts val="5"/>
              </a:spcBef>
            </a:pPr>
            <a:r>
              <a:rPr sz="1100" spc="-70" dirty="0">
                <a:latin typeface="Microsoft Sans Serif"/>
                <a:cs typeface="Microsoft Sans Serif"/>
              </a:rPr>
              <a:t>where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i="1" spc="-10" dirty="0">
                <a:latin typeface="Arial"/>
                <a:cs typeface="Arial"/>
              </a:rPr>
              <a:t>A</a:t>
            </a:r>
            <a:r>
              <a:rPr sz="1100" spc="55" dirty="0">
                <a:latin typeface="Microsoft Sans Serif"/>
                <a:cs typeface="Microsoft Sans Serif"/>
              </a:rPr>
              <a:t>(</a:t>
            </a:r>
            <a:r>
              <a:rPr sz="1100" i="1" spc="-25" dirty="0">
                <a:latin typeface="Arial"/>
                <a:cs typeface="Arial"/>
              </a:rPr>
              <a:t>L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1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0" dirty="0">
                <a:latin typeface="Arial"/>
                <a:cs typeface="Arial"/>
              </a:rPr>
              <a:t>A</a:t>
            </a:r>
            <a:r>
              <a:rPr sz="1200" spc="37" baseline="-10416" dirty="0">
                <a:latin typeface="Microsoft Sans Serif"/>
                <a:cs typeface="Microsoft Sans Serif"/>
              </a:rPr>
              <a:t>1</a:t>
            </a:r>
            <a:r>
              <a:rPr sz="1100" i="1" spc="-25" dirty="0">
                <a:latin typeface="Arial"/>
                <a:cs typeface="Arial"/>
              </a:rPr>
              <a:t>L</a:t>
            </a:r>
            <a:r>
              <a:rPr sz="1100" i="1" spc="-65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0" dirty="0">
                <a:latin typeface="Arial"/>
                <a:cs typeface="Arial"/>
              </a:rPr>
              <a:t>A</a:t>
            </a:r>
            <a:r>
              <a:rPr sz="1200" spc="37" baseline="-10416" dirty="0">
                <a:latin typeface="Microsoft Sans Serif"/>
                <a:cs typeface="Microsoft Sans Serif"/>
              </a:rPr>
              <a:t>2</a:t>
            </a:r>
            <a:r>
              <a:rPr sz="1100" i="1" spc="-25" dirty="0">
                <a:latin typeface="Arial"/>
                <a:cs typeface="Arial"/>
              </a:rPr>
              <a:t>L</a:t>
            </a:r>
            <a:r>
              <a:rPr sz="1200" spc="-37" baseline="27777" dirty="0">
                <a:latin typeface="Microsoft Sans Serif"/>
                <a:cs typeface="Microsoft Sans Serif"/>
              </a:rPr>
              <a:t>2</a:t>
            </a:r>
            <a:r>
              <a:rPr sz="1200" spc="112" baseline="27777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20" dirty="0">
                <a:latin typeface="Calibri"/>
                <a:cs typeface="Calibri"/>
              </a:rPr>
              <a:t>...</a:t>
            </a:r>
            <a:endParaRPr sz="1100">
              <a:latin typeface="Calibri"/>
              <a:cs typeface="Calibri"/>
            </a:endParaRPr>
          </a:p>
          <a:p>
            <a:pPr marL="327660" indent="-177800">
              <a:lnSpc>
                <a:spcPct val="100000"/>
              </a:lnSpc>
              <a:spcBef>
                <a:spcPts val="330"/>
              </a:spcBef>
              <a:buClr>
                <a:srgbClr val="3333B2"/>
              </a:buClr>
              <a:buFont typeface="Cambria"/>
              <a:buChar char="►"/>
              <a:tabLst>
                <a:tab pos="328295" algn="l"/>
              </a:tabLst>
            </a:pPr>
            <a:r>
              <a:rPr sz="1100" spc="-40" dirty="0">
                <a:latin typeface="Microsoft Sans Serif"/>
                <a:cs typeface="Microsoft Sans Serif"/>
              </a:rPr>
              <a:t>The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trend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component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50592" y="1773985"/>
            <a:ext cx="10096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50" dirty="0">
                <a:latin typeface="Arial"/>
                <a:cs typeface="Arial"/>
              </a:rPr>
              <a:t>tr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35580" y="1858516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28264" y="1917647"/>
            <a:ext cx="3016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75" dirty="0">
                <a:latin typeface="Arial"/>
                <a:cs typeface="Arial"/>
              </a:rPr>
              <a:t>k</a:t>
            </a:r>
            <a:r>
              <a:rPr sz="800" spc="170" dirty="0">
                <a:latin typeface="Cambria"/>
                <a:cs typeface="Cambria"/>
              </a:rPr>
              <a:t>→∞</a:t>
            </a:r>
            <a:endParaRPr sz="800">
              <a:latin typeface="Cambria"/>
              <a:cs typeface="Cambr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71699" y="1786939"/>
            <a:ext cx="91122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2885" algn="l"/>
              </a:tabLst>
            </a:pPr>
            <a:r>
              <a:rPr sz="1100" i="1" spc="-50" dirty="0">
                <a:latin typeface="Arial"/>
                <a:cs typeface="Arial"/>
              </a:rPr>
              <a:t>y	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355" dirty="0">
                <a:latin typeface="Microsoft Sans Serif"/>
                <a:cs typeface="Microsoft Sans Serif"/>
              </a:rPr>
              <a:t> </a:t>
            </a:r>
            <a:r>
              <a:rPr sz="1100" i="1" spc="-10" dirty="0">
                <a:latin typeface="Arial"/>
                <a:cs typeface="Arial"/>
              </a:rPr>
              <a:t>lim</a:t>
            </a:r>
            <a:r>
              <a:rPr sz="1100" i="1" spc="75" dirty="0">
                <a:latin typeface="Arial"/>
                <a:cs typeface="Arial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(</a:t>
            </a:r>
            <a:r>
              <a:rPr sz="1100" i="1" spc="-15" dirty="0">
                <a:latin typeface="Arial"/>
                <a:cs typeface="Arial"/>
              </a:rPr>
              <a:t>E</a:t>
            </a:r>
            <a:r>
              <a:rPr sz="1100" i="1" spc="85" dirty="0">
                <a:latin typeface="Arial"/>
                <a:cs typeface="Arial"/>
              </a:rPr>
              <a:t> </a:t>
            </a:r>
            <a:r>
              <a:rPr sz="1100" i="1" spc="-50" dirty="0"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40900" y="1846832"/>
            <a:ext cx="32385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r>
              <a:rPr sz="800" i="1" spc="310" dirty="0">
                <a:latin typeface="Arial"/>
                <a:cs typeface="Arial"/>
              </a:rPr>
              <a:t> </a:t>
            </a:r>
            <a:r>
              <a:rPr sz="800" i="1" spc="110" dirty="0">
                <a:latin typeface="Arial"/>
                <a:cs typeface="Arial"/>
              </a:rPr>
              <a:t>t</a:t>
            </a:r>
            <a:r>
              <a:rPr sz="800" spc="110" dirty="0">
                <a:latin typeface="Microsoft Sans Serif"/>
                <a:cs typeface="Microsoft Sans Serif"/>
              </a:rPr>
              <a:t>+</a:t>
            </a:r>
            <a:r>
              <a:rPr sz="800" i="1" spc="110" dirty="0">
                <a:latin typeface="Arial"/>
                <a:cs typeface="Arial"/>
              </a:rPr>
              <a:t>k</a:t>
            </a:r>
            <a:endParaRPr sz="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84803" y="1786939"/>
            <a:ext cx="3810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254" dirty="0">
                <a:latin typeface="MingLiU_HKSCS-ExtB"/>
                <a:cs typeface="MingLiU_HKSCS-ExtB"/>
              </a:rPr>
              <a:t>—</a:t>
            </a:r>
            <a:r>
              <a:rPr sz="1100" spc="-310" dirty="0">
                <a:latin typeface="MingLiU_HKSCS-ExtB"/>
                <a:cs typeface="MingLiU_HKSCS-ExtB"/>
              </a:rPr>
              <a:t> </a:t>
            </a:r>
            <a:r>
              <a:rPr sz="1100" i="1" spc="70" dirty="0">
                <a:latin typeface="Arial"/>
                <a:cs typeface="Arial"/>
              </a:rPr>
              <a:t>k</a:t>
            </a:r>
            <a:r>
              <a:rPr sz="1100" i="1" spc="60" dirty="0">
                <a:latin typeface="Calibri"/>
                <a:cs typeface="Calibri"/>
              </a:rPr>
              <a:t>µ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1894" y="2004921"/>
            <a:ext cx="4910455" cy="61785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34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20" dirty="0">
                <a:latin typeface="Cambria"/>
                <a:cs typeface="Cambria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Kamber,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Morley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Wong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(2016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RESTAT):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imposing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low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signal-to-noise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ratio</a:t>
            </a:r>
            <a:endParaRPr sz="1100">
              <a:latin typeface="Microsoft Sans Serif"/>
              <a:cs typeface="Microsoft Sans Serif"/>
            </a:endParaRPr>
          </a:p>
          <a:p>
            <a:pPr marL="314960" marR="365760" indent="-177165">
              <a:lnSpc>
                <a:spcPct val="102600"/>
              </a:lnSpc>
              <a:spcBef>
                <a:spcPts val="300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spc="-65" dirty="0">
                <a:latin typeface="Microsoft Sans Serif"/>
                <a:cs typeface="Microsoft Sans Serif"/>
              </a:rPr>
              <a:t>Produces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more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intuitive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output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gap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estimates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(and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small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revisions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estimates).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181038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10" dirty="0"/>
              <a:t>Multivariate</a:t>
            </a:r>
            <a:r>
              <a:rPr spc="50" dirty="0"/>
              <a:t> </a:t>
            </a:r>
            <a:r>
              <a:rPr spc="-35" dirty="0"/>
              <a:t>methods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294" y="861744"/>
            <a:ext cx="171513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10" dirty="0">
                <a:latin typeface="Cambria"/>
                <a:cs typeface="Cambria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Bivariate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BN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filter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15" dirty="0">
                <a:latin typeface="Microsoft Sans Serif"/>
                <a:cs typeface="Microsoft Sans Serif"/>
              </a:rPr>
              <a:t>(k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8)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21092" y="1143354"/>
            <a:ext cx="861694" cy="3638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  <a:tabLst>
                <a:tab pos="739775" algn="l"/>
              </a:tabLst>
            </a:pPr>
            <a:r>
              <a:rPr sz="1100" spc="60" dirty="0">
                <a:latin typeface="Microsoft Sans Serif"/>
                <a:cs typeface="Microsoft Sans Serif"/>
              </a:rPr>
              <a:t>∆</a:t>
            </a:r>
            <a:r>
              <a:rPr sz="1100" i="1" spc="60" dirty="0">
                <a:latin typeface="Arial"/>
                <a:cs typeface="Arial"/>
              </a:rPr>
              <a:t>y	</a:t>
            </a:r>
            <a:r>
              <a:rPr sz="1100" i="1" spc="60" dirty="0">
                <a:latin typeface="Calibri"/>
                <a:cs typeface="Calibri"/>
              </a:rPr>
              <a:t>µ</a:t>
            </a:r>
            <a:endParaRPr sz="1100">
              <a:latin typeface="Calibri"/>
              <a:cs typeface="Calibri"/>
            </a:endParaRPr>
          </a:p>
          <a:p>
            <a:pPr marL="104139">
              <a:lnSpc>
                <a:spcPct val="100000"/>
              </a:lnSpc>
              <a:spcBef>
                <a:spcPts val="35"/>
              </a:spcBef>
            </a:pPr>
            <a:r>
              <a:rPr sz="1100" i="1" spc="15" dirty="0">
                <a:latin typeface="Arial"/>
                <a:cs typeface="Arial"/>
              </a:rPr>
              <a:t>u</a:t>
            </a:r>
            <a:r>
              <a:rPr sz="1200" i="1" spc="22" baseline="-10416" dirty="0">
                <a:latin typeface="Arial"/>
                <a:cs typeface="Arial"/>
              </a:rPr>
              <a:t>t</a:t>
            </a:r>
            <a:endParaRPr sz="1200" baseline="-10416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38529" y="1201469"/>
            <a:ext cx="7334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05790" algn="l"/>
              </a:tabLst>
            </a:pPr>
            <a:r>
              <a:rPr sz="800" i="1" spc="80" dirty="0">
                <a:latin typeface="Arial"/>
                <a:cs typeface="Arial"/>
              </a:rPr>
              <a:t>t	</a:t>
            </a:r>
            <a:r>
              <a:rPr sz="800" i="1" spc="-15" dirty="0">
                <a:latin typeface="Arial"/>
                <a:cs typeface="Arial"/>
              </a:rPr>
              <a:t>y</a:t>
            </a:r>
            <a:r>
              <a:rPr sz="800" i="1" spc="-135" dirty="0">
                <a:latin typeface="Arial"/>
                <a:cs typeface="Arial"/>
              </a:rPr>
              <a:t> 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22807" y="1034273"/>
            <a:ext cx="1191895" cy="191770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  <a:tabLst>
                <a:tab pos="443865" algn="l"/>
                <a:tab pos="701675" algn="l"/>
                <a:tab pos="1105535" algn="l"/>
              </a:tabLst>
            </a:pPr>
            <a:r>
              <a:rPr sz="1100" spc="225" dirty="0">
                <a:latin typeface="Lucida Sans Unicode"/>
                <a:cs typeface="Lucida Sans Unicode"/>
              </a:rPr>
              <a:t> 	 	 	 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65732" y="1229625"/>
            <a:ext cx="7874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66115" algn="l"/>
              </a:tabLst>
            </a:pPr>
            <a:r>
              <a:rPr sz="1100" spc="204" dirty="0">
                <a:latin typeface="Microsoft Sans Serif"/>
                <a:cs typeface="Microsoft Sans Serif"/>
              </a:rPr>
              <a:t>=	+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58263" y="1125713"/>
            <a:ext cx="17208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495" dirty="0">
                <a:latin typeface="Lucida Sans Unicode"/>
                <a:cs typeface="Lucida Sans Unicode"/>
              </a:rPr>
              <a:t>Σ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04516" y="1203107"/>
            <a:ext cx="198755" cy="2520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>
              <a:lnSpc>
                <a:spcPts val="830"/>
              </a:lnSpc>
              <a:spcBef>
                <a:spcPts val="229"/>
              </a:spcBef>
            </a:pPr>
            <a:r>
              <a:rPr sz="800" i="1" spc="10" dirty="0">
                <a:latin typeface="Arial"/>
                <a:cs typeface="Arial"/>
              </a:rPr>
              <a:t>k   </a:t>
            </a:r>
            <a:r>
              <a:rPr sz="800" i="1" spc="80" dirty="0">
                <a:latin typeface="Arial"/>
                <a:cs typeface="Arial"/>
              </a:rPr>
              <a:t> </a:t>
            </a:r>
            <a:r>
              <a:rPr sz="800" i="1" spc="20" dirty="0">
                <a:latin typeface="Arial"/>
                <a:cs typeface="Arial"/>
              </a:rPr>
              <a:t>i</a:t>
            </a:r>
            <a:r>
              <a:rPr sz="800" i="1" spc="-145" dirty="0">
                <a:latin typeface="Arial"/>
                <a:cs typeface="Arial"/>
              </a:rPr>
              <a:t> </a:t>
            </a:r>
            <a:r>
              <a:rPr sz="800" spc="80" dirty="0">
                <a:latin typeface="Microsoft Sans Serif"/>
                <a:cs typeface="Microsoft Sans Serif"/>
              </a:rPr>
              <a:t>=1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07005" y="1034273"/>
            <a:ext cx="9842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25" dirty="0">
                <a:latin typeface="Lucida Sans Unicode"/>
                <a:cs typeface="Lucida Sans Unicode"/>
              </a:rPr>
              <a:t> 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743390" y="1143367"/>
            <a:ext cx="1079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-70" dirty="0">
                <a:latin typeface="Calibri"/>
                <a:cs typeface="Calibri"/>
              </a:rPr>
              <a:t>ϕ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25940" y="1202333"/>
            <a:ext cx="19875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9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25" dirty="0">
                <a:latin typeface="Microsoft Sans Serif"/>
                <a:cs typeface="Microsoft Sans Serif"/>
              </a:rPr>
              <a:t>11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31870" y="1143367"/>
            <a:ext cx="1079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-70" dirty="0">
                <a:latin typeface="Calibri"/>
                <a:cs typeface="Calibri"/>
              </a:rPr>
              <a:t>ϕ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14420" y="1202333"/>
            <a:ext cx="19875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9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25" dirty="0">
                <a:latin typeface="Microsoft Sans Serif"/>
                <a:cs typeface="Microsoft Sans Serif"/>
              </a:rPr>
              <a:t>12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57092" y="1034273"/>
            <a:ext cx="194945" cy="191770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</a:pPr>
            <a:r>
              <a:rPr sz="1100" spc="225" dirty="0">
                <a:latin typeface="Lucida Sans Unicode"/>
                <a:cs typeface="Lucida Sans Unicode"/>
              </a:rPr>
              <a:t> </a:t>
            </a:r>
            <a:r>
              <a:rPr sz="1100" spc="-165" dirty="0">
                <a:latin typeface="Lucida Sans Unicode"/>
                <a:cs typeface="Lucida Sans Unicode"/>
              </a:rPr>
              <a:t> </a:t>
            </a:r>
            <a:r>
              <a:rPr sz="1100" spc="225" dirty="0">
                <a:latin typeface="Lucida Sans Unicode"/>
                <a:cs typeface="Lucida Sans Unicode"/>
              </a:rPr>
              <a:t> 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89680" y="1143367"/>
            <a:ext cx="205104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75" dirty="0">
                <a:latin typeface="Microsoft Sans Serif"/>
                <a:cs typeface="Microsoft Sans Serif"/>
              </a:rPr>
              <a:t>∆</a:t>
            </a:r>
            <a:r>
              <a:rPr sz="1100" i="1" spc="-50" dirty="0"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69029" y="1202333"/>
            <a:ext cx="18097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i="1" spc="20" dirty="0">
                <a:latin typeface="Arial"/>
                <a:cs typeface="Arial"/>
              </a:rPr>
              <a:t>i</a:t>
            </a:r>
            <a:endParaRPr sz="8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10258" y="1337080"/>
            <a:ext cx="23368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  <a:tabLst>
                <a:tab pos="1045210" algn="l"/>
                <a:tab pos="1433830" algn="l"/>
                <a:tab pos="2045335" algn="l"/>
              </a:tabLst>
            </a:pPr>
            <a:r>
              <a:rPr sz="1650" i="1" spc="37" baseline="7575" dirty="0">
                <a:latin typeface="Calibri"/>
                <a:cs typeface="Calibri"/>
              </a:rPr>
              <a:t>µ</a:t>
            </a:r>
            <a:r>
              <a:rPr sz="800" i="1" spc="25" dirty="0">
                <a:latin typeface="Arial"/>
                <a:cs typeface="Arial"/>
              </a:rPr>
              <a:t>y</a:t>
            </a:r>
            <a:r>
              <a:rPr sz="800" i="1" spc="-135" dirty="0">
                <a:latin typeface="Arial"/>
                <a:cs typeface="Arial"/>
              </a:rPr>
              <a:t> </a:t>
            </a:r>
            <a:r>
              <a:rPr sz="800" spc="-25" dirty="0">
                <a:latin typeface="Microsoft Sans Serif"/>
                <a:cs typeface="Microsoft Sans Serif"/>
              </a:rPr>
              <a:t>2	</a:t>
            </a:r>
            <a:r>
              <a:rPr sz="1650" i="1" spc="-7" baseline="7575" dirty="0">
                <a:latin typeface="Calibri"/>
                <a:cs typeface="Calibri"/>
              </a:rPr>
              <a:t>ϕ</a:t>
            </a:r>
            <a:r>
              <a:rPr sz="800" i="1" spc="-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5" dirty="0">
                <a:latin typeface="Microsoft Sans Serif"/>
                <a:cs typeface="Microsoft Sans Serif"/>
              </a:rPr>
              <a:t>21	</a:t>
            </a:r>
            <a:r>
              <a:rPr sz="1650" i="1" spc="-7" baseline="7575" dirty="0">
                <a:latin typeface="Calibri"/>
                <a:cs typeface="Calibri"/>
              </a:rPr>
              <a:t>ϕ</a:t>
            </a:r>
            <a:r>
              <a:rPr sz="800" i="1" spc="-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5" dirty="0">
                <a:latin typeface="Microsoft Sans Serif"/>
                <a:cs typeface="Microsoft Sans Serif"/>
              </a:rPr>
              <a:t>22	</a:t>
            </a:r>
            <a:r>
              <a:rPr sz="1650" i="1" spc="120" baseline="7575" dirty="0">
                <a:latin typeface="Arial"/>
                <a:cs typeface="Arial"/>
              </a:rPr>
              <a:t>u</a:t>
            </a:r>
            <a:r>
              <a:rPr sz="800" i="1" spc="80" dirty="0">
                <a:latin typeface="Arial"/>
                <a:cs typeface="Arial"/>
              </a:rPr>
              <a:t>t</a:t>
            </a:r>
            <a:r>
              <a:rPr sz="800" spc="80" dirty="0">
                <a:latin typeface="Cambria"/>
                <a:cs typeface="Cambria"/>
              </a:rPr>
              <a:t>−</a:t>
            </a:r>
            <a:r>
              <a:rPr sz="800" i="1" spc="80" dirty="0">
                <a:latin typeface="Arial"/>
                <a:cs typeface="Arial"/>
              </a:rPr>
              <a:t>i</a:t>
            </a:r>
            <a:endParaRPr sz="8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07840" y="1229625"/>
            <a:ext cx="1333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4" dirty="0">
                <a:latin typeface="Microsoft Sans Serif"/>
                <a:cs typeface="Microsoft Sans Serif"/>
              </a:rPr>
              <a:t>+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82769" y="1143367"/>
            <a:ext cx="869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-130" dirty="0">
                <a:latin typeface="Arial"/>
                <a:cs typeface="Arial"/>
              </a:rPr>
              <a:t>e</a:t>
            </a:r>
            <a:endParaRPr sz="11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53737" y="1130412"/>
            <a:ext cx="7937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25" dirty="0"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544339" y="1214944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57369" y="1265159"/>
            <a:ext cx="2012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650" i="1" spc="-60" baseline="-20202" dirty="0">
                <a:latin typeface="Arial"/>
                <a:cs typeface="Arial"/>
              </a:rPr>
              <a:t>e</a:t>
            </a:r>
            <a:r>
              <a:rPr sz="800" spc="-40" dirty="0">
                <a:latin typeface="Microsoft Sans Serif"/>
                <a:cs typeface="Microsoft Sans Serif"/>
              </a:rPr>
              <a:t>2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44339" y="1387016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03928" y="1034273"/>
            <a:ext cx="671830" cy="191770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  <a:tabLst>
                <a:tab pos="254635" algn="l"/>
                <a:tab pos="585470" algn="l"/>
              </a:tabLst>
            </a:pPr>
            <a:r>
              <a:rPr sz="1100" spc="225" dirty="0">
                <a:latin typeface="Lucida Sans Unicode"/>
                <a:cs typeface="Lucida Sans Unicode"/>
              </a:rPr>
              <a:t> 	 	 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773307" y="1229625"/>
            <a:ext cx="6413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25" dirty="0">
                <a:latin typeface="Calibri"/>
                <a:cs typeface="Calibri"/>
              </a:rPr>
              <a:t>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7294" y="1597493"/>
            <a:ext cx="497268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25" dirty="0">
                <a:latin typeface="Cambria"/>
                <a:cs typeface="Cambria"/>
              </a:rPr>
              <a:t>♢</a:t>
            </a:r>
            <a:r>
              <a:rPr sz="1100" spc="120" dirty="0">
                <a:latin typeface="Cambria"/>
                <a:cs typeface="Cambria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Structural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VAR: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Blanchard-Quah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(Coibion,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Gorodnichenko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Ulate,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2018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BPEA)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72832" y="1937269"/>
            <a:ext cx="217170" cy="306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925"/>
              </a:lnSpc>
              <a:spcBef>
                <a:spcPts val="95"/>
              </a:spcBef>
            </a:pPr>
            <a:r>
              <a:rPr sz="800" spc="-25" dirty="0">
                <a:latin typeface="Microsoft Sans Serif"/>
                <a:cs typeface="Microsoft Sans Serif"/>
              </a:rPr>
              <a:t>0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25" dirty="0">
                <a:latin typeface="Microsoft Sans Serif"/>
                <a:cs typeface="Microsoft Sans Serif"/>
              </a:rPr>
              <a:t>12</a:t>
            </a:r>
            <a:endParaRPr sz="800">
              <a:latin typeface="Microsoft Sans Serif"/>
              <a:cs typeface="Microsoft Sans Serif"/>
            </a:endParaRPr>
          </a:p>
          <a:p>
            <a:pPr marL="34925">
              <a:lnSpc>
                <a:spcPts val="1285"/>
              </a:lnSpc>
            </a:pPr>
            <a:r>
              <a:rPr sz="1100" spc="-70" dirty="0">
                <a:latin typeface="Microsoft Sans Serif"/>
                <a:cs typeface="Microsoft Sans Serif"/>
              </a:rPr>
              <a:t>1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47294" y="1770073"/>
            <a:ext cx="1081405" cy="191770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  <a:tabLst>
                <a:tab pos="898525" algn="l"/>
              </a:tabLst>
            </a:pPr>
            <a:r>
              <a:rPr sz="1100" spc="225" dirty="0">
                <a:latin typeface="Lucida Sans Unicode"/>
                <a:cs typeface="Lucida Sans Unicode"/>
              </a:rPr>
              <a:t> 	 </a:t>
            </a:r>
            <a:r>
              <a:rPr sz="1100" spc="-165" dirty="0">
                <a:latin typeface="Lucida Sans Unicode"/>
                <a:cs typeface="Lucida Sans Unicode"/>
              </a:rPr>
              <a:t> </a:t>
            </a:r>
            <a:r>
              <a:rPr sz="1100" spc="225" dirty="0">
                <a:latin typeface="Lucida Sans Unicode"/>
                <a:cs typeface="Lucida Sans Unicode"/>
              </a:rPr>
              <a:t> 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645551" y="1937269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440814" y="1879166"/>
            <a:ext cx="255904" cy="36385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91440" marR="30480" indent="-53975">
              <a:lnSpc>
                <a:spcPct val="102600"/>
              </a:lnSpc>
              <a:spcBef>
                <a:spcPts val="55"/>
              </a:spcBef>
            </a:pPr>
            <a:r>
              <a:rPr sz="1100" spc="175" dirty="0">
                <a:latin typeface="Microsoft Sans Serif"/>
                <a:cs typeface="Microsoft Sans Serif"/>
              </a:rPr>
              <a:t>∆</a:t>
            </a:r>
            <a:r>
              <a:rPr sz="1100" i="1" spc="-35" dirty="0">
                <a:latin typeface="Arial"/>
                <a:cs typeface="Arial"/>
              </a:rPr>
              <a:t>y  </a:t>
            </a:r>
            <a:r>
              <a:rPr sz="1100" i="1" spc="-50" dirty="0">
                <a:latin typeface="Arial"/>
                <a:cs typeface="Arial"/>
              </a:rPr>
              <a:t>u</a:t>
            </a:r>
            <a:r>
              <a:rPr sz="1200" i="1" spc="120" baseline="-10416" dirty="0">
                <a:latin typeface="Arial"/>
                <a:cs typeface="Arial"/>
              </a:rPr>
              <a:t>t</a:t>
            </a:r>
            <a:endParaRPr sz="1200" baseline="-10416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155380" y="1879166"/>
            <a:ext cx="10922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60" dirty="0">
                <a:latin typeface="Calibri"/>
                <a:cs typeface="Calibri"/>
              </a:rPr>
              <a:t>µ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238870" y="1937269"/>
            <a:ext cx="14033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-15" dirty="0">
                <a:latin typeface="Arial"/>
                <a:cs typeface="Arial"/>
              </a:rPr>
              <a:t>y</a:t>
            </a:r>
            <a:r>
              <a:rPr sz="800" i="1" spc="-135" dirty="0">
                <a:latin typeface="Arial"/>
                <a:cs typeface="Arial"/>
              </a:rPr>
              <a:t> 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761147" y="1770073"/>
            <a:ext cx="760730" cy="191770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  <a:tabLst>
                <a:tab pos="269875" algn="l"/>
                <a:tab pos="673735" algn="l"/>
              </a:tabLst>
            </a:pPr>
            <a:r>
              <a:rPr sz="1100" spc="225" dirty="0">
                <a:latin typeface="Lucida Sans Unicode"/>
                <a:cs typeface="Lucida Sans Unicode"/>
              </a:rPr>
              <a:t> 	 	 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872754" y="1965425"/>
            <a:ext cx="7874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66115" algn="l"/>
              </a:tabLst>
            </a:pPr>
            <a:r>
              <a:rPr sz="1100" spc="204" dirty="0">
                <a:latin typeface="Microsoft Sans Serif"/>
                <a:cs typeface="Microsoft Sans Serif"/>
              </a:rPr>
              <a:t>=	+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665298" y="1861513"/>
            <a:ext cx="17208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495" dirty="0">
                <a:latin typeface="Lucida Sans Unicode"/>
                <a:cs typeface="Lucida Sans Unicode"/>
              </a:rPr>
              <a:t>Σ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811538" y="1938907"/>
            <a:ext cx="198755" cy="2520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>
              <a:lnSpc>
                <a:spcPts val="830"/>
              </a:lnSpc>
              <a:spcBef>
                <a:spcPts val="229"/>
              </a:spcBef>
            </a:pPr>
            <a:r>
              <a:rPr sz="800" i="1" spc="10" dirty="0">
                <a:latin typeface="Arial"/>
                <a:cs typeface="Arial"/>
              </a:rPr>
              <a:t>k   </a:t>
            </a:r>
            <a:r>
              <a:rPr sz="800" i="1" spc="80" dirty="0">
                <a:latin typeface="Arial"/>
                <a:cs typeface="Arial"/>
              </a:rPr>
              <a:t> </a:t>
            </a:r>
            <a:r>
              <a:rPr sz="800" i="1" spc="20" dirty="0">
                <a:latin typeface="Arial"/>
                <a:cs typeface="Arial"/>
              </a:rPr>
              <a:t>i</a:t>
            </a:r>
            <a:r>
              <a:rPr sz="800" i="1" spc="-145" dirty="0">
                <a:latin typeface="Arial"/>
                <a:cs typeface="Arial"/>
              </a:rPr>
              <a:t> </a:t>
            </a:r>
            <a:r>
              <a:rPr sz="800" spc="80" dirty="0">
                <a:latin typeface="Microsoft Sans Serif"/>
                <a:cs typeface="Microsoft Sans Serif"/>
              </a:rPr>
              <a:t>=1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45579" y="1851708"/>
            <a:ext cx="3037205" cy="413384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56210">
              <a:lnSpc>
                <a:spcPct val="100000"/>
              </a:lnSpc>
              <a:spcBef>
                <a:spcPts val="305"/>
              </a:spcBef>
              <a:tabLst>
                <a:tab pos="457200" algn="l"/>
              </a:tabLst>
            </a:pPr>
            <a:r>
              <a:rPr sz="1100" spc="-70" dirty="0">
                <a:latin typeface="Microsoft Sans Serif"/>
                <a:cs typeface="Microsoft Sans Serif"/>
              </a:rPr>
              <a:t>1	</a:t>
            </a:r>
            <a:r>
              <a:rPr sz="1100" i="1" spc="-70" dirty="0">
                <a:latin typeface="Calibri"/>
                <a:cs typeface="Calibri"/>
              </a:rPr>
              <a:t>ϕ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204"/>
              </a:spcBef>
              <a:tabLst>
                <a:tab pos="1722120" algn="l"/>
                <a:tab pos="2717165" algn="l"/>
              </a:tabLst>
            </a:pPr>
            <a:r>
              <a:rPr sz="1650" i="1" spc="-44" baseline="7575" dirty="0">
                <a:latin typeface="Calibri"/>
                <a:cs typeface="Calibri"/>
              </a:rPr>
              <a:t>ϕ</a:t>
            </a:r>
            <a:r>
              <a:rPr sz="800" spc="-30" dirty="0">
                <a:latin typeface="Microsoft Sans Serif"/>
                <a:cs typeface="Microsoft Sans Serif"/>
              </a:rPr>
              <a:t>0</a:t>
            </a:r>
            <a:r>
              <a:rPr sz="800" i="1" spc="-30" dirty="0">
                <a:latin typeface="Sitka Text"/>
                <a:cs typeface="Sitka Text"/>
              </a:rPr>
              <a:t>,</a:t>
            </a:r>
            <a:r>
              <a:rPr sz="800" spc="-30" dirty="0">
                <a:latin typeface="Microsoft Sans Serif"/>
                <a:cs typeface="Microsoft Sans Serif"/>
              </a:rPr>
              <a:t>21	</a:t>
            </a:r>
            <a:r>
              <a:rPr sz="1650" i="1" spc="37" baseline="7575" dirty="0">
                <a:latin typeface="Calibri"/>
                <a:cs typeface="Calibri"/>
              </a:rPr>
              <a:t>µ</a:t>
            </a:r>
            <a:r>
              <a:rPr sz="800" i="1" spc="25" dirty="0">
                <a:latin typeface="Arial"/>
                <a:cs typeface="Arial"/>
              </a:rPr>
              <a:t>y</a:t>
            </a:r>
            <a:r>
              <a:rPr sz="800" i="1" spc="-135" dirty="0">
                <a:latin typeface="Arial"/>
                <a:cs typeface="Arial"/>
              </a:rPr>
              <a:t> </a:t>
            </a:r>
            <a:r>
              <a:rPr sz="800" spc="-25" dirty="0">
                <a:latin typeface="Microsoft Sans Serif"/>
                <a:cs typeface="Microsoft Sans Serif"/>
              </a:rPr>
              <a:t>2	</a:t>
            </a:r>
            <a:r>
              <a:rPr sz="1650" i="1" spc="-7" baseline="7575" dirty="0">
                <a:latin typeface="Calibri"/>
                <a:cs typeface="Calibri"/>
              </a:rPr>
              <a:t>ϕ</a:t>
            </a:r>
            <a:r>
              <a:rPr sz="800" i="1" spc="-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5" dirty="0">
                <a:latin typeface="Microsoft Sans Serif"/>
                <a:cs typeface="Microsoft Sans Serif"/>
              </a:rPr>
              <a:t>21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513493" y="2072880"/>
            <a:ext cx="33210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650" i="1" spc="-7" baseline="7575" dirty="0">
                <a:latin typeface="Calibri"/>
                <a:cs typeface="Calibri"/>
              </a:rPr>
              <a:t>ϕ</a:t>
            </a:r>
            <a:r>
              <a:rPr sz="800" i="1" spc="-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5" dirty="0">
                <a:latin typeface="Microsoft Sans Serif"/>
                <a:cs typeface="Microsoft Sans Serif"/>
              </a:rPr>
              <a:t>22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232962" y="1938133"/>
            <a:ext cx="122428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0685" algn="l"/>
                <a:tab pos="1055370" algn="l"/>
              </a:tabLst>
            </a:pPr>
            <a:r>
              <a:rPr sz="800" i="1" spc="9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25" dirty="0">
                <a:latin typeface="Microsoft Sans Serif"/>
                <a:cs typeface="Microsoft Sans Serif"/>
              </a:rPr>
              <a:t>11</a:t>
            </a:r>
            <a:r>
              <a:rPr sz="800" dirty="0">
                <a:latin typeface="Microsoft Sans Serif"/>
                <a:cs typeface="Microsoft Sans Serif"/>
              </a:rPr>
              <a:t>	</a:t>
            </a:r>
            <a:r>
              <a:rPr sz="800" i="1" spc="9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spc="-25" dirty="0">
                <a:latin typeface="Microsoft Sans Serif"/>
                <a:cs typeface="Microsoft Sans Serif"/>
              </a:rPr>
              <a:t>12</a:t>
            </a:r>
            <a:r>
              <a:rPr sz="800" dirty="0">
                <a:latin typeface="Microsoft Sans Serif"/>
                <a:cs typeface="Microsoft Sans Serif"/>
              </a:rPr>
              <a:t>	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i="1" spc="20" dirty="0">
                <a:latin typeface="Arial"/>
                <a:cs typeface="Arial"/>
              </a:rPr>
              <a:t>i</a:t>
            </a:r>
            <a:endParaRPr sz="8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125188" y="2072880"/>
            <a:ext cx="30353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650" i="1" spc="120" baseline="7575" dirty="0">
                <a:latin typeface="Arial"/>
                <a:cs typeface="Arial"/>
              </a:rPr>
              <a:t>u</a:t>
            </a:r>
            <a:r>
              <a:rPr sz="800" i="1" spc="80" dirty="0">
                <a:latin typeface="Arial"/>
                <a:cs typeface="Arial"/>
              </a:rPr>
              <a:t>t</a:t>
            </a:r>
            <a:r>
              <a:rPr sz="800" spc="80" dirty="0">
                <a:latin typeface="Cambria"/>
                <a:cs typeface="Cambria"/>
              </a:rPr>
              <a:t>−</a:t>
            </a:r>
            <a:r>
              <a:rPr sz="800" i="1" spc="80" dirty="0">
                <a:latin typeface="Arial"/>
                <a:cs typeface="Arial"/>
              </a:rPr>
              <a:t>i</a:t>
            </a:r>
            <a:endParaRPr sz="8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614862" y="1965425"/>
            <a:ext cx="1333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4" dirty="0">
                <a:latin typeface="Microsoft Sans Serif"/>
                <a:cs typeface="Microsoft Sans Serif"/>
              </a:rPr>
              <a:t>+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150412" y="1879166"/>
            <a:ext cx="1834514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00685" algn="l"/>
                <a:tab pos="958850" algn="l"/>
                <a:tab pos="1759585" algn="l"/>
              </a:tabLst>
            </a:pPr>
            <a:r>
              <a:rPr sz="1100" i="1" spc="-70" dirty="0">
                <a:latin typeface="Calibri"/>
                <a:cs typeface="Calibri"/>
              </a:rPr>
              <a:t>ϕ	ϕ	</a:t>
            </a:r>
            <a:r>
              <a:rPr sz="1100" spc="175" dirty="0">
                <a:latin typeface="Microsoft Sans Serif"/>
                <a:cs typeface="Microsoft Sans Serif"/>
              </a:rPr>
              <a:t>∆</a:t>
            </a:r>
            <a:r>
              <a:rPr sz="1100" i="1" spc="-50" dirty="0">
                <a:latin typeface="Arial"/>
                <a:cs typeface="Arial"/>
              </a:rPr>
              <a:t>y	</a:t>
            </a:r>
            <a:r>
              <a:rPr sz="1100" i="1" spc="-130" dirty="0">
                <a:latin typeface="Arial"/>
                <a:cs typeface="Arial"/>
              </a:rPr>
              <a:t>e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968773" y="1866149"/>
            <a:ext cx="6667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-80" dirty="0">
                <a:latin typeface="Arial"/>
                <a:cs typeface="Arial"/>
              </a:rPr>
              <a:t>s</a:t>
            </a:r>
            <a:endParaRPr sz="8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959375" y="1950680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864392" y="2001023"/>
            <a:ext cx="2032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650" i="1" spc="-52" baseline="-20202" dirty="0">
                <a:latin typeface="Arial"/>
                <a:cs typeface="Arial"/>
              </a:rPr>
              <a:t>e</a:t>
            </a:r>
            <a:r>
              <a:rPr sz="800" i="1" spc="-35" dirty="0">
                <a:latin typeface="Arial"/>
                <a:cs typeface="Arial"/>
              </a:rPr>
              <a:t>d</a:t>
            </a:r>
            <a:endParaRPr sz="8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951361" y="2122879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014027" y="1770073"/>
            <a:ext cx="2179955" cy="191770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  <a:tabLst>
                <a:tab pos="862330" algn="l"/>
                <a:tab pos="1509395" algn="l"/>
                <a:tab pos="1751964" algn="l"/>
                <a:tab pos="2093595" algn="l"/>
              </a:tabLst>
            </a:pPr>
            <a:r>
              <a:rPr sz="1100" spc="225" dirty="0">
                <a:latin typeface="Lucida Sans Unicode"/>
                <a:cs typeface="Lucida Sans Unicode"/>
              </a:rPr>
              <a:t> 	 </a:t>
            </a:r>
            <a:r>
              <a:rPr sz="1100" spc="-165" dirty="0">
                <a:latin typeface="Lucida Sans Unicode"/>
                <a:cs typeface="Lucida Sans Unicode"/>
              </a:rPr>
              <a:t> </a:t>
            </a:r>
            <a:r>
              <a:rPr sz="1100" spc="225" dirty="0">
                <a:latin typeface="Lucida Sans Unicode"/>
                <a:cs typeface="Lucida Sans Unicode"/>
              </a:rPr>
              <a:t> </a:t>
            </a:r>
            <a:r>
              <a:rPr sz="1100" dirty="0">
                <a:latin typeface="Lucida Sans Unicode"/>
                <a:cs typeface="Lucida Sans Unicode"/>
              </a:rPr>
              <a:t>	</a:t>
            </a:r>
            <a:r>
              <a:rPr sz="1100" spc="225" dirty="0">
                <a:latin typeface="Lucida Sans Unicode"/>
                <a:cs typeface="Lucida Sans Unicode"/>
              </a:rPr>
              <a:t> </a:t>
            </a:r>
            <a:r>
              <a:rPr sz="1100" dirty="0">
                <a:latin typeface="Lucida Sans Unicode"/>
                <a:cs typeface="Lucida Sans Unicode"/>
              </a:rPr>
              <a:t>	</a:t>
            </a:r>
            <a:r>
              <a:rPr sz="1100" spc="225" dirty="0">
                <a:latin typeface="Lucida Sans Unicode"/>
                <a:cs typeface="Lucida Sans Unicode"/>
              </a:rPr>
              <a:t> </a:t>
            </a:r>
            <a:r>
              <a:rPr sz="1100" dirty="0">
                <a:latin typeface="Lucida Sans Unicode"/>
                <a:cs typeface="Lucida Sans Unicode"/>
              </a:rPr>
              <a:t>	</a:t>
            </a:r>
            <a:r>
              <a:rPr sz="1100" spc="225" dirty="0">
                <a:latin typeface="Lucida Sans Unicode"/>
                <a:cs typeface="Lucida Sans Unicode"/>
              </a:rPr>
              <a:t> 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09257" y="2274098"/>
            <a:ext cx="2980055" cy="2184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27329" indent="-177165">
              <a:lnSpc>
                <a:spcPts val="944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27965" algn="l"/>
              </a:tabLst>
            </a:pPr>
            <a:r>
              <a:rPr sz="1100" i="1" spc="-35" dirty="0">
                <a:latin typeface="Arial"/>
                <a:cs typeface="Arial"/>
              </a:rPr>
              <a:t>e</a:t>
            </a:r>
            <a:r>
              <a:rPr sz="1200" i="1" spc="-52" baseline="27777" dirty="0">
                <a:latin typeface="Arial"/>
                <a:cs typeface="Arial"/>
              </a:rPr>
              <a:t>d</a:t>
            </a:r>
            <a:r>
              <a:rPr sz="1200" i="1" spc="390" baseline="27777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:</a:t>
            </a:r>
            <a:r>
              <a:rPr sz="1100" spc="19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demand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shock.</a:t>
            </a:r>
            <a:r>
              <a:rPr sz="1100" spc="190" dirty="0">
                <a:latin typeface="Microsoft Sans Serif"/>
                <a:cs typeface="Microsoft Sans Serif"/>
              </a:rPr>
              <a:t> </a:t>
            </a:r>
            <a:r>
              <a:rPr sz="1100" i="1" spc="-70" dirty="0">
                <a:latin typeface="Arial"/>
                <a:cs typeface="Arial"/>
              </a:rPr>
              <a:t>e</a:t>
            </a:r>
            <a:r>
              <a:rPr sz="1200" i="1" spc="-104" baseline="27777" dirty="0">
                <a:latin typeface="Arial"/>
                <a:cs typeface="Arial"/>
              </a:rPr>
              <a:t>s</a:t>
            </a:r>
            <a:r>
              <a:rPr sz="1200" i="1" spc="157" baseline="27777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:</a:t>
            </a:r>
            <a:r>
              <a:rPr sz="1100" spc="19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supply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shock.</a:t>
            </a:r>
            <a:r>
              <a:rPr sz="1100" spc="19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k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8.</a:t>
            </a:r>
            <a:endParaRPr sz="1100">
              <a:latin typeface="Microsoft Sans Serif"/>
              <a:cs typeface="Microsoft Sans Serif"/>
            </a:endParaRPr>
          </a:p>
          <a:p>
            <a:pPr marL="288925">
              <a:lnSpc>
                <a:spcPts val="585"/>
              </a:lnSpc>
              <a:tabLst>
                <a:tab pos="1503680" algn="l"/>
              </a:tabLst>
            </a:pPr>
            <a:r>
              <a:rPr sz="800" i="1" spc="80" dirty="0">
                <a:latin typeface="Arial"/>
                <a:cs typeface="Arial"/>
              </a:rPr>
              <a:t>t	t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45123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5" dirty="0"/>
              <a:t>Bridging</a:t>
            </a:r>
            <a:r>
              <a:rPr spc="140" dirty="0"/>
              <a:t> </a:t>
            </a:r>
            <a:r>
              <a:rPr spc="5" dirty="0"/>
              <a:t>OG</a:t>
            </a:r>
            <a:r>
              <a:rPr spc="140" dirty="0"/>
              <a:t> </a:t>
            </a:r>
            <a:r>
              <a:rPr spc="-20" dirty="0"/>
              <a:t>Estimation</a:t>
            </a:r>
            <a:r>
              <a:rPr spc="140" dirty="0"/>
              <a:t> </a:t>
            </a:r>
            <a:r>
              <a:rPr spc="-45" dirty="0"/>
              <a:t>and</a:t>
            </a:r>
            <a:r>
              <a:rPr spc="140" dirty="0"/>
              <a:t> </a:t>
            </a:r>
            <a:r>
              <a:rPr spc="-25" dirty="0"/>
              <a:t>Macroeconomic</a:t>
            </a:r>
            <a:r>
              <a:rPr spc="140" dirty="0"/>
              <a:t> </a:t>
            </a:r>
            <a:r>
              <a:rPr spc="-65" dirty="0"/>
              <a:t>Analysis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623542"/>
            <a:ext cx="4977765" cy="2161540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214629" indent="-177165">
              <a:lnSpc>
                <a:spcPct val="100000"/>
              </a:lnSpc>
              <a:spcBef>
                <a:spcPts val="27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This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paper: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welfare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policy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implications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estimation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methods?</a:t>
            </a:r>
            <a:endParaRPr sz="1100">
              <a:latin typeface="Microsoft Sans Serif"/>
              <a:cs typeface="Microsoft Sans Serif"/>
            </a:endParaRPr>
          </a:p>
          <a:p>
            <a:pPr marL="214629" marR="30480" indent="-177165">
              <a:lnSpc>
                <a:spcPts val="1200"/>
              </a:lnSpc>
              <a:spcBef>
                <a:spcPts val="31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10" dirty="0">
                <a:latin typeface="Microsoft Sans Serif"/>
                <a:cs typeface="Microsoft Sans Serif"/>
              </a:rPr>
              <a:t>Think </a:t>
            </a:r>
            <a:r>
              <a:rPr sz="1100" spc="-20" dirty="0">
                <a:latin typeface="Microsoft Sans Serif"/>
                <a:cs typeface="Microsoft Sans Serif"/>
              </a:rPr>
              <a:t>of </a:t>
            </a:r>
            <a:r>
              <a:rPr sz="1100" spc="-70" dirty="0">
                <a:latin typeface="Microsoft Sans Serif"/>
                <a:cs typeface="Microsoft Sans Serif"/>
              </a:rPr>
              <a:t>New</a:t>
            </a:r>
            <a:r>
              <a:rPr sz="1100" spc="-6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Keynesian</a:t>
            </a:r>
            <a:r>
              <a:rPr sz="1100" spc="-65" dirty="0">
                <a:latin typeface="Microsoft Sans Serif"/>
                <a:cs typeface="Microsoft Sans Serif"/>
              </a:rPr>
              <a:t> </a:t>
            </a:r>
            <a:r>
              <a:rPr sz="1100" spc="25" dirty="0">
                <a:latin typeface="Microsoft Sans Serif"/>
                <a:cs typeface="Microsoft Sans Serif"/>
              </a:rPr>
              <a:t>(NK) </a:t>
            </a:r>
            <a:r>
              <a:rPr sz="1100" spc="-65" dirty="0">
                <a:latin typeface="Microsoft Sans Serif"/>
                <a:cs typeface="Microsoft Sans Serif"/>
              </a:rPr>
              <a:t>models</a:t>
            </a:r>
            <a:r>
              <a:rPr sz="1100" spc="160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used</a:t>
            </a:r>
            <a:r>
              <a:rPr sz="1100" spc="110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 </a:t>
            </a:r>
            <a:r>
              <a:rPr sz="1100" spc="-70" dirty="0">
                <a:latin typeface="Microsoft Sans Serif"/>
                <a:cs typeface="Microsoft Sans Serif"/>
              </a:rPr>
              <a:t>analyze</a:t>
            </a:r>
            <a:r>
              <a:rPr sz="1100" spc="15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85" dirty="0">
                <a:latin typeface="Microsoft Sans Serif"/>
                <a:cs typeface="Microsoft Sans Serif"/>
              </a:rPr>
              <a:t>business</a:t>
            </a:r>
            <a:r>
              <a:rPr sz="1100" spc="12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cycle, </a:t>
            </a:r>
            <a:r>
              <a:rPr sz="1100" spc="-50" dirty="0">
                <a:latin typeface="Microsoft Sans Serif"/>
                <a:cs typeface="Microsoft Sans Serif"/>
              </a:rPr>
              <a:t> monetary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policy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welfare: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full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information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models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(e.g.,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Woodford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(2003))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models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deviating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from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full-information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RE</a:t>
            </a:r>
            <a:endParaRPr sz="1100">
              <a:latin typeface="Microsoft Sans Serif"/>
              <a:cs typeface="Microsoft Sans Serif"/>
            </a:endParaRPr>
          </a:p>
          <a:p>
            <a:pPr marL="492125" marR="622300" lvl="1" indent="-168275">
              <a:lnSpc>
                <a:spcPct val="100000"/>
              </a:lnSpc>
              <a:spcBef>
                <a:spcPts val="745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dirty="0">
                <a:latin typeface="Microsoft Sans Serif"/>
                <a:cs typeface="Microsoft Sans Serif"/>
              </a:rPr>
              <a:t>Not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considering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choice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estimation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(or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detrending)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methods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by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policymakers</a:t>
            </a:r>
            <a:endParaRPr sz="1000">
              <a:latin typeface="Microsoft Sans Serif"/>
              <a:cs typeface="Microsoft Sans Serif"/>
            </a:endParaRPr>
          </a:p>
          <a:p>
            <a:pPr lvl="1">
              <a:lnSpc>
                <a:spcPct val="100000"/>
              </a:lnSpc>
              <a:spcBef>
                <a:spcPts val="20"/>
              </a:spcBef>
              <a:buClr>
                <a:srgbClr val="3333B2"/>
              </a:buClr>
              <a:buFont typeface="Cambria"/>
              <a:buChar char="►"/>
            </a:pPr>
            <a:endParaRPr sz="800">
              <a:latin typeface="Microsoft Sans Serif"/>
              <a:cs typeface="Microsoft Sans Serif"/>
            </a:endParaRPr>
          </a:p>
          <a:p>
            <a:pPr marL="214629" marR="407670" indent="-177165">
              <a:lnSpc>
                <a:spcPts val="1200"/>
              </a:lnSpc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60" dirty="0">
                <a:latin typeface="Microsoft Sans Serif"/>
                <a:cs typeface="Microsoft Sans Serif"/>
              </a:rPr>
              <a:t>Comparing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properties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estimation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methods,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e.g.,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Orphanides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van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Norden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(2002)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Canova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(2020)</a:t>
            </a:r>
            <a:endParaRPr sz="1100">
              <a:latin typeface="Microsoft Sans Serif"/>
              <a:cs typeface="Microsoft Sans Serif"/>
            </a:endParaRPr>
          </a:p>
          <a:p>
            <a:pPr marL="492125" lvl="1" indent="-168275">
              <a:lnSpc>
                <a:spcPct val="100000"/>
              </a:lnSpc>
              <a:spcBef>
                <a:spcPts val="75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30" dirty="0">
                <a:latin typeface="Microsoft Sans Serif"/>
                <a:cs typeface="Microsoft Sans Serif"/>
              </a:rPr>
              <a:t>The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data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generating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process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is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-65" dirty="0">
                <a:latin typeface="Microsoft Sans Serif"/>
                <a:cs typeface="Microsoft Sans Serif"/>
              </a:rPr>
              <a:t>exogenous.</a:t>
            </a:r>
            <a:endParaRPr sz="1000">
              <a:latin typeface="Microsoft Sans Serif"/>
              <a:cs typeface="Microsoft Sans Serif"/>
            </a:endParaRPr>
          </a:p>
          <a:p>
            <a:pPr marL="492125" marR="384810" lvl="1" indent="-168275">
              <a:lnSpc>
                <a:spcPct val="100000"/>
              </a:lnSpc>
              <a:spcBef>
                <a:spcPts val="59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dirty="0">
                <a:latin typeface="Microsoft Sans Serif"/>
                <a:cs typeface="Microsoft Sans Serif"/>
              </a:rPr>
              <a:t>Not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considering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a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dynamic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feedback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loop:</a:t>
            </a:r>
            <a:r>
              <a:rPr sz="1000" spc="180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influences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policy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decisions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and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outcomes,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which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in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turn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influence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estimation.</a:t>
            </a:r>
            <a:endParaRPr sz="10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02628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Real-time</a:t>
            </a:r>
            <a:r>
              <a:rPr spc="90" dirty="0"/>
              <a:t> </a:t>
            </a:r>
            <a:r>
              <a:rPr spc="5" dirty="0"/>
              <a:t>OG</a:t>
            </a:r>
            <a:r>
              <a:rPr spc="90" dirty="0"/>
              <a:t> </a:t>
            </a:r>
            <a:r>
              <a:rPr spc="-30" dirty="0"/>
              <a:t>estimates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199444" y="445975"/>
            <a:ext cx="1646555" cy="1141095"/>
            <a:chOff x="1199444" y="445975"/>
            <a:chExt cx="1646555" cy="1141095"/>
          </a:xfrm>
        </p:grpSpPr>
        <p:sp>
          <p:nvSpPr>
            <p:cNvPr id="5" name="object 5"/>
            <p:cNvSpPr/>
            <p:nvPr/>
          </p:nvSpPr>
          <p:spPr>
            <a:xfrm>
              <a:off x="1200714" y="447245"/>
              <a:ext cx="1642745" cy="1138555"/>
            </a:xfrm>
            <a:custGeom>
              <a:avLst/>
              <a:gdLst/>
              <a:ahLst/>
              <a:cxnLst/>
              <a:rect l="l" t="t" r="r" b="b"/>
              <a:pathLst>
                <a:path w="1642745" h="1138555">
                  <a:moveTo>
                    <a:pt x="0" y="1138208"/>
                  </a:moveTo>
                  <a:lnTo>
                    <a:pt x="1642641" y="1138208"/>
                  </a:lnTo>
                </a:path>
                <a:path w="1642745" h="1138555">
                  <a:moveTo>
                    <a:pt x="0" y="1138208"/>
                  </a:moveTo>
                  <a:lnTo>
                    <a:pt x="0" y="1121782"/>
                  </a:lnTo>
                </a:path>
                <a:path w="1642745" h="1138555">
                  <a:moveTo>
                    <a:pt x="164264" y="1138208"/>
                  </a:moveTo>
                  <a:lnTo>
                    <a:pt x="164264" y="1121782"/>
                  </a:lnTo>
                </a:path>
                <a:path w="1642745" h="1138555">
                  <a:moveTo>
                    <a:pt x="328528" y="1138208"/>
                  </a:moveTo>
                  <a:lnTo>
                    <a:pt x="328528" y="1121782"/>
                  </a:lnTo>
                </a:path>
                <a:path w="1642745" h="1138555">
                  <a:moveTo>
                    <a:pt x="492792" y="1138208"/>
                  </a:moveTo>
                  <a:lnTo>
                    <a:pt x="492792" y="1121782"/>
                  </a:lnTo>
                </a:path>
                <a:path w="1642745" h="1138555">
                  <a:moveTo>
                    <a:pt x="657056" y="1138208"/>
                  </a:moveTo>
                  <a:lnTo>
                    <a:pt x="657056" y="1121782"/>
                  </a:lnTo>
                </a:path>
                <a:path w="1642745" h="1138555">
                  <a:moveTo>
                    <a:pt x="821320" y="1138208"/>
                  </a:moveTo>
                  <a:lnTo>
                    <a:pt x="821320" y="1121782"/>
                  </a:lnTo>
                </a:path>
                <a:path w="1642745" h="1138555">
                  <a:moveTo>
                    <a:pt x="985585" y="1138208"/>
                  </a:moveTo>
                  <a:lnTo>
                    <a:pt x="985585" y="1121782"/>
                  </a:lnTo>
                </a:path>
                <a:path w="1642745" h="1138555">
                  <a:moveTo>
                    <a:pt x="1149849" y="1138208"/>
                  </a:moveTo>
                  <a:lnTo>
                    <a:pt x="1149849" y="1121782"/>
                  </a:lnTo>
                </a:path>
                <a:path w="1642745" h="1138555">
                  <a:moveTo>
                    <a:pt x="1314113" y="1138208"/>
                  </a:moveTo>
                  <a:lnTo>
                    <a:pt x="1314113" y="1121782"/>
                  </a:lnTo>
                </a:path>
                <a:path w="1642745" h="1138555">
                  <a:moveTo>
                    <a:pt x="1478377" y="1138208"/>
                  </a:moveTo>
                  <a:lnTo>
                    <a:pt x="1478377" y="1121782"/>
                  </a:lnTo>
                </a:path>
                <a:path w="1642745" h="1138555">
                  <a:moveTo>
                    <a:pt x="1642641" y="1138208"/>
                  </a:moveTo>
                  <a:lnTo>
                    <a:pt x="1642641" y="1121782"/>
                  </a:lnTo>
                </a:path>
                <a:path w="1642745" h="1138555">
                  <a:moveTo>
                    <a:pt x="0" y="0"/>
                  </a:moveTo>
                  <a:lnTo>
                    <a:pt x="1642641" y="0"/>
                  </a:lnTo>
                </a:path>
                <a:path w="1642745" h="1138555">
                  <a:moveTo>
                    <a:pt x="0" y="0"/>
                  </a:moveTo>
                  <a:lnTo>
                    <a:pt x="0" y="16426"/>
                  </a:lnTo>
                </a:path>
                <a:path w="1642745" h="1138555">
                  <a:moveTo>
                    <a:pt x="164264" y="0"/>
                  </a:moveTo>
                  <a:lnTo>
                    <a:pt x="164264" y="16426"/>
                  </a:lnTo>
                </a:path>
                <a:path w="1642745" h="1138555">
                  <a:moveTo>
                    <a:pt x="328528" y="0"/>
                  </a:moveTo>
                  <a:lnTo>
                    <a:pt x="328528" y="16426"/>
                  </a:lnTo>
                </a:path>
                <a:path w="1642745" h="1138555">
                  <a:moveTo>
                    <a:pt x="492792" y="0"/>
                  </a:moveTo>
                  <a:lnTo>
                    <a:pt x="492792" y="16426"/>
                  </a:lnTo>
                </a:path>
                <a:path w="1642745" h="1138555">
                  <a:moveTo>
                    <a:pt x="657056" y="0"/>
                  </a:moveTo>
                  <a:lnTo>
                    <a:pt x="657056" y="16426"/>
                  </a:lnTo>
                </a:path>
                <a:path w="1642745" h="1138555">
                  <a:moveTo>
                    <a:pt x="821320" y="0"/>
                  </a:moveTo>
                  <a:lnTo>
                    <a:pt x="821320" y="16426"/>
                  </a:lnTo>
                </a:path>
                <a:path w="1642745" h="1138555">
                  <a:moveTo>
                    <a:pt x="985585" y="0"/>
                  </a:moveTo>
                  <a:lnTo>
                    <a:pt x="985585" y="16426"/>
                  </a:lnTo>
                </a:path>
                <a:path w="1642745" h="1138555">
                  <a:moveTo>
                    <a:pt x="1149849" y="0"/>
                  </a:moveTo>
                  <a:lnTo>
                    <a:pt x="1149849" y="16426"/>
                  </a:lnTo>
                </a:path>
                <a:path w="1642745" h="1138555">
                  <a:moveTo>
                    <a:pt x="1314113" y="0"/>
                  </a:moveTo>
                  <a:lnTo>
                    <a:pt x="1314113" y="16426"/>
                  </a:lnTo>
                </a:path>
                <a:path w="1642745" h="1138555">
                  <a:moveTo>
                    <a:pt x="1478377" y="0"/>
                  </a:moveTo>
                  <a:lnTo>
                    <a:pt x="1478377" y="16426"/>
                  </a:lnTo>
                </a:path>
                <a:path w="1642745" h="1138555">
                  <a:moveTo>
                    <a:pt x="1642641" y="0"/>
                  </a:moveTo>
                  <a:lnTo>
                    <a:pt x="1642641" y="16426"/>
                  </a:lnTo>
                </a:path>
                <a:path w="1642745" h="1138555">
                  <a:moveTo>
                    <a:pt x="0" y="1138208"/>
                  </a:moveTo>
                  <a:lnTo>
                    <a:pt x="0" y="0"/>
                  </a:lnTo>
                </a:path>
                <a:path w="1642745" h="1138555">
                  <a:moveTo>
                    <a:pt x="1642641" y="1138208"/>
                  </a:moveTo>
                  <a:lnTo>
                    <a:pt x="1642641" y="0"/>
                  </a:lnTo>
                </a:path>
                <a:path w="1642745" h="1138555">
                  <a:moveTo>
                    <a:pt x="0" y="948507"/>
                  </a:moveTo>
                  <a:lnTo>
                    <a:pt x="16427" y="948507"/>
                  </a:lnTo>
                </a:path>
                <a:path w="1642745" h="1138555">
                  <a:moveTo>
                    <a:pt x="0" y="758805"/>
                  </a:moveTo>
                  <a:lnTo>
                    <a:pt x="16427" y="758805"/>
                  </a:lnTo>
                </a:path>
                <a:path w="1642745" h="1138555">
                  <a:moveTo>
                    <a:pt x="0" y="569104"/>
                  </a:moveTo>
                  <a:lnTo>
                    <a:pt x="16427" y="569104"/>
                  </a:lnTo>
                </a:path>
                <a:path w="1642745" h="1138555">
                  <a:moveTo>
                    <a:pt x="0" y="379402"/>
                  </a:moveTo>
                  <a:lnTo>
                    <a:pt x="16427" y="379402"/>
                  </a:lnTo>
                </a:path>
                <a:path w="1642745" h="1138555">
                  <a:moveTo>
                    <a:pt x="0" y="189701"/>
                  </a:moveTo>
                  <a:lnTo>
                    <a:pt x="16427" y="189701"/>
                  </a:lnTo>
                </a:path>
                <a:path w="1642745" h="1138555">
                  <a:moveTo>
                    <a:pt x="1642641" y="948507"/>
                  </a:moveTo>
                  <a:lnTo>
                    <a:pt x="1626215" y="948507"/>
                  </a:lnTo>
                </a:path>
                <a:path w="1642745" h="1138555">
                  <a:moveTo>
                    <a:pt x="1642641" y="758805"/>
                  </a:moveTo>
                  <a:lnTo>
                    <a:pt x="1626215" y="758805"/>
                  </a:lnTo>
                </a:path>
                <a:path w="1642745" h="1138555">
                  <a:moveTo>
                    <a:pt x="1642641" y="569104"/>
                  </a:moveTo>
                  <a:lnTo>
                    <a:pt x="1626215" y="569104"/>
                  </a:lnTo>
                </a:path>
                <a:path w="1642745" h="1138555">
                  <a:moveTo>
                    <a:pt x="1642641" y="379402"/>
                  </a:moveTo>
                  <a:lnTo>
                    <a:pt x="1626215" y="379402"/>
                  </a:lnTo>
                </a:path>
                <a:path w="1642745" h="1138555">
                  <a:moveTo>
                    <a:pt x="1642641" y="189701"/>
                  </a:moveTo>
                  <a:lnTo>
                    <a:pt x="1626215" y="189701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04000" y="569516"/>
              <a:ext cx="1639570" cy="772795"/>
            </a:xfrm>
            <a:custGeom>
              <a:avLst/>
              <a:gdLst/>
              <a:ahLst/>
              <a:cxnLst/>
              <a:rect l="l" t="t" r="r" b="b"/>
              <a:pathLst>
                <a:path w="1639570" h="772794">
                  <a:moveTo>
                    <a:pt x="0" y="555044"/>
                  </a:moveTo>
                  <a:lnTo>
                    <a:pt x="3283" y="552130"/>
                  </a:lnTo>
                  <a:lnTo>
                    <a:pt x="6569" y="582284"/>
                  </a:lnTo>
                  <a:lnTo>
                    <a:pt x="9855" y="569608"/>
                  </a:lnTo>
                  <a:lnTo>
                    <a:pt x="13141" y="595451"/>
                  </a:lnTo>
                  <a:lnTo>
                    <a:pt x="16425" y="546956"/>
                  </a:lnTo>
                  <a:lnTo>
                    <a:pt x="19711" y="541476"/>
                  </a:lnTo>
                  <a:lnTo>
                    <a:pt x="22996" y="555894"/>
                  </a:lnTo>
                  <a:lnTo>
                    <a:pt x="26280" y="511348"/>
                  </a:lnTo>
                  <a:lnTo>
                    <a:pt x="29566" y="535501"/>
                  </a:lnTo>
                  <a:lnTo>
                    <a:pt x="32852" y="537876"/>
                  </a:lnTo>
                  <a:lnTo>
                    <a:pt x="36138" y="559761"/>
                  </a:lnTo>
                  <a:lnTo>
                    <a:pt x="39422" y="545012"/>
                  </a:lnTo>
                  <a:lnTo>
                    <a:pt x="42708" y="559696"/>
                  </a:lnTo>
                  <a:lnTo>
                    <a:pt x="45993" y="534087"/>
                  </a:lnTo>
                  <a:lnTo>
                    <a:pt x="49279" y="484721"/>
                  </a:lnTo>
                  <a:lnTo>
                    <a:pt x="52563" y="489649"/>
                  </a:lnTo>
                  <a:lnTo>
                    <a:pt x="55849" y="512499"/>
                  </a:lnTo>
                  <a:lnTo>
                    <a:pt x="59135" y="498643"/>
                  </a:lnTo>
                  <a:lnTo>
                    <a:pt x="62419" y="502118"/>
                  </a:lnTo>
                  <a:lnTo>
                    <a:pt x="65705" y="463427"/>
                  </a:lnTo>
                  <a:lnTo>
                    <a:pt x="68990" y="449954"/>
                  </a:lnTo>
                  <a:lnTo>
                    <a:pt x="72276" y="458693"/>
                  </a:lnTo>
                  <a:lnTo>
                    <a:pt x="75560" y="459556"/>
                  </a:lnTo>
                  <a:lnTo>
                    <a:pt x="78846" y="456184"/>
                  </a:lnTo>
                  <a:lnTo>
                    <a:pt x="82132" y="409289"/>
                  </a:lnTo>
                  <a:lnTo>
                    <a:pt x="85416" y="464320"/>
                  </a:lnTo>
                  <a:lnTo>
                    <a:pt x="88701" y="477594"/>
                  </a:lnTo>
                  <a:lnTo>
                    <a:pt x="91987" y="513702"/>
                  </a:lnTo>
                  <a:lnTo>
                    <a:pt x="95273" y="503006"/>
                  </a:lnTo>
                  <a:lnTo>
                    <a:pt x="98557" y="477267"/>
                  </a:lnTo>
                  <a:lnTo>
                    <a:pt x="101843" y="506192"/>
                  </a:lnTo>
                  <a:lnTo>
                    <a:pt x="105129" y="525826"/>
                  </a:lnTo>
                  <a:lnTo>
                    <a:pt x="108413" y="539950"/>
                  </a:lnTo>
                  <a:lnTo>
                    <a:pt x="111698" y="531004"/>
                  </a:lnTo>
                  <a:lnTo>
                    <a:pt x="114984" y="531263"/>
                  </a:lnTo>
                  <a:lnTo>
                    <a:pt x="118270" y="537691"/>
                  </a:lnTo>
                  <a:lnTo>
                    <a:pt x="121554" y="522769"/>
                  </a:lnTo>
                  <a:lnTo>
                    <a:pt x="124840" y="529366"/>
                  </a:lnTo>
                  <a:lnTo>
                    <a:pt x="128126" y="515819"/>
                  </a:lnTo>
                  <a:lnTo>
                    <a:pt x="131411" y="498061"/>
                  </a:lnTo>
                  <a:lnTo>
                    <a:pt x="134695" y="453765"/>
                  </a:lnTo>
                  <a:lnTo>
                    <a:pt x="137981" y="490158"/>
                  </a:lnTo>
                  <a:lnTo>
                    <a:pt x="141267" y="492538"/>
                  </a:lnTo>
                  <a:lnTo>
                    <a:pt x="144551" y="485411"/>
                  </a:lnTo>
                  <a:lnTo>
                    <a:pt x="147837" y="472214"/>
                  </a:lnTo>
                  <a:lnTo>
                    <a:pt x="151123" y="435472"/>
                  </a:lnTo>
                  <a:lnTo>
                    <a:pt x="154408" y="429518"/>
                  </a:lnTo>
                  <a:lnTo>
                    <a:pt x="157692" y="405284"/>
                  </a:lnTo>
                  <a:lnTo>
                    <a:pt x="160978" y="411281"/>
                  </a:lnTo>
                  <a:lnTo>
                    <a:pt x="164264" y="373004"/>
                  </a:lnTo>
                  <a:lnTo>
                    <a:pt x="167548" y="338056"/>
                  </a:lnTo>
                  <a:lnTo>
                    <a:pt x="170833" y="337358"/>
                  </a:lnTo>
                  <a:lnTo>
                    <a:pt x="174119" y="320384"/>
                  </a:lnTo>
                  <a:lnTo>
                    <a:pt x="177405" y="370107"/>
                  </a:lnTo>
                  <a:lnTo>
                    <a:pt x="180689" y="339005"/>
                  </a:lnTo>
                  <a:lnTo>
                    <a:pt x="183975" y="346709"/>
                  </a:lnTo>
                  <a:lnTo>
                    <a:pt x="187261" y="326868"/>
                  </a:lnTo>
                  <a:lnTo>
                    <a:pt x="190545" y="340984"/>
                  </a:lnTo>
                  <a:lnTo>
                    <a:pt x="193830" y="372875"/>
                  </a:lnTo>
                  <a:lnTo>
                    <a:pt x="197116" y="423383"/>
                  </a:lnTo>
                  <a:lnTo>
                    <a:pt x="200402" y="440818"/>
                  </a:lnTo>
                  <a:lnTo>
                    <a:pt x="203686" y="457990"/>
                  </a:lnTo>
                  <a:lnTo>
                    <a:pt x="206972" y="502053"/>
                  </a:lnTo>
                  <a:lnTo>
                    <a:pt x="210258" y="492702"/>
                  </a:lnTo>
                  <a:lnTo>
                    <a:pt x="213543" y="490714"/>
                  </a:lnTo>
                  <a:lnTo>
                    <a:pt x="216827" y="475374"/>
                  </a:lnTo>
                  <a:lnTo>
                    <a:pt x="220113" y="490947"/>
                  </a:lnTo>
                  <a:lnTo>
                    <a:pt x="223399" y="544882"/>
                  </a:lnTo>
                  <a:lnTo>
                    <a:pt x="226683" y="531383"/>
                  </a:lnTo>
                  <a:lnTo>
                    <a:pt x="229969" y="538355"/>
                  </a:lnTo>
                  <a:lnTo>
                    <a:pt x="233255" y="577162"/>
                  </a:lnTo>
                  <a:lnTo>
                    <a:pt x="236540" y="557045"/>
                  </a:lnTo>
                  <a:lnTo>
                    <a:pt x="239824" y="575118"/>
                  </a:lnTo>
                  <a:lnTo>
                    <a:pt x="243110" y="628174"/>
                  </a:lnTo>
                  <a:lnTo>
                    <a:pt x="246396" y="643350"/>
                  </a:lnTo>
                  <a:lnTo>
                    <a:pt x="249680" y="639772"/>
                  </a:lnTo>
                  <a:lnTo>
                    <a:pt x="252965" y="626213"/>
                  </a:lnTo>
                  <a:lnTo>
                    <a:pt x="256251" y="616801"/>
                  </a:lnTo>
                  <a:lnTo>
                    <a:pt x="259537" y="650430"/>
                  </a:lnTo>
                  <a:lnTo>
                    <a:pt x="262821" y="643932"/>
                  </a:lnTo>
                  <a:lnTo>
                    <a:pt x="266107" y="650313"/>
                  </a:lnTo>
                  <a:lnTo>
                    <a:pt x="269393" y="686503"/>
                  </a:lnTo>
                  <a:lnTo>
                    <a:pt x="272678" y="688443"/>
                  </a:lnTo>
                  <a:lnTo>
                    <a:pt x="275962" y="665916"/>
                  </a:lnTo>
                  <a:lnTo>
                    <a:pt x="279248" y="619047"/>
                  </a:lnTo>
                  <a:lnTo>
                    <a:pt x="282534" y="579210"/>
                  </a:lnTo>
                  <a:lnTo>
                    <a:pt x="285818" y="594420"/>
                  </a:lnTo>
                  <a:lnTo>
                    <a:pt x="289104" y="596132"/>
                  </a:lnTo>
                  <a:lnTo>
                    <a:pt x="292390" y="599866"/>
                  </a:lnTo>
                  <a:lnTo>
                    <a:pt x="295675" y="591290"/>
                  </a:lnTo>
                  <a:lnTo>
                    <a:pt x="298959" y="583008"/>
                  </a:lnTo>
                  <a:lnTo>
                    <a:pt x="302245" y="626579"/>
                  </a:lnTo>
                  <a:lnTo>
                    <a:pt x="305531" y="646886"/>
                  </a:lnTo>
                  <a:lnTo>
                    <a:pt x="308816" y="681756"/>
                  </a:lnTo>
                  <a:lnTo>
                    <a:pt x="312101" y="694078"/>
                  </a:lnTo>
                  <a:lnTo>
                    <a:pt x="315386" y="645885"/>
                  </a:lnTo>
                  <a:lnTo>
                    <a:pt x="318672" y="595955"/>
                  </a:lnTo>
                  <a:lnTo>
                    <a:pt x="321957" y="531194"/>
                  </a:lnTo>
                  <a:lnTo>
                    <a:pt x="325242" y="544253"/>
                  </a:lnTo>
                  <a:lnTo>
                    <a:pt x="328527" y="499583"/>
                  </a:lnTo>
                  <a:lnTo>
                    <a:pt x="331813" y="502855"/>
                  </a:lnTo>
                  <a:lnTo>
                    <a:pt x="335098" y="503773"/>
                  </a:lnTo>
                  <a:lnTo>
                    <a:pt x="338383" y="502165"/>
                  </a:lnTo>
                  <a:lnTo>
                    <a:pt x="341669" y="475594"/>
                  </a:lnTo>
                  <a:lnTo>
                    <a:pt x="344954" y="516496"/>
                  </a:lnTo>
                  <a:lnTo>
                    <a:pt x="348239" y="548012"/>
                  </a:lnTo>
                  <a:lnTo>
                    <a:pt x="351524" y="568845"/>
                  </a:lnTo>
                  <a:lnTo>
                    <a:pt x="354810" y="543688"/>
                  </a:lnTo>
                  <a:lnTo>
                    <a:pt x="358095" y="529672"/>
                  </a:lnTo>
                  <a:lnTo>
                    <a:pt x="361380" y="507705"/>
                  </a:lnTo>
                  <a:lnTo>
                    <a:pt x="364666" y="537424"/>
                  </a:lnTo>
                  <a:lnTo>
                    <a:pt x="367951" y="542360"/>
                  </a:lnTo>
                  <a:lnTo>
                    <a:pt x="371236" y="538971"/>
                  </a:lnTo>
                  <a:lnTo>
                    <a:pt x="374521" y="522450"/>
                  </a:lnTo>
                  <a:lnTo>
                    <a:pt x="377807" y="536906"/>
                  </a:lnTo>
                  <a:lnTo>
                    <a:pt x="381092" y="522291"/>
                  </a:lnTo>
                  <a:lnTo>
                    <a:pt x="384377" y="568983"/>
                  </a:lnTo>
                  <a:lnTo>
                    <a:pt x="387663" y="604531"/>
                  </a:lnTo>
                  <a:lnTo>
                    <a:pt x="390948" y="605449"/>
                  </a:lnTo>
                  <a:lnTo>
                    <a:pt x="394233" y="605919"/>
                  </a:lnTo>
                  <a:lnTo>
                    <a:pt x="397518" y="645368"/>
                  </a:lnTo>
                  <a:lnTo>
                    <a:pt x="400804" y="667611"/>
                  </a:lnTo>
                  <a:lnTo>
                    <a:pt x="404089" y="620728"/>
                  </a:lnTo>
                  <a:lnTo>
                    <a:pt x="407374" y="675742"/>
                  </a:lnTo>
                  <a:lnTo>
                    <a:pt x="410660" y="733928"/>
                  </a:lnTo>
                  <a:lnTo>
                    <a:pt x="413945" y="763371"/>
                  </a:lnTo>
                  <a:lnTo>
                    <a:pt x="417230" y="757167"/>
                  </a:lnTo>
                  <a:lnTo>
                    <a:pt x="420515" y="732527"/>
                  </a:lnTo>
                  <a:lnTo>
                    <a:pt x="423801" y="704792"/>
                  </a:lnTo>
                  <a:lnTo>
                    <a:pt x="427086" y="696799"/>
                  </a:lnTo>
                  <a:lnTo>
                    <a:pt x="430371" y="703093"/>
                  </a:lnTo>
                  <a:lnTo>
                    <a:pt x="433657" y="757861"/>
                  </a:lnTo>
                  <a:lnTo>
                    <a:pt x="436942" y="757654"/>
                  </a:lnTo>
                  <a:lnTo>
                    <a:pt x="440227" y="734666"/>
                  </a:lnTo>
                  <a:lnTo>
                    <a:pt x="443512" y="755123"/>
                  </a:lnTo>
                  <a:lnTo>
                    <a:pt x="446798" y="710531"/>
                  </a:lnTo>
                  <a:lnTo>
                    <a:pt x="450083" y="666442"/>
                  </a:lnTo>
                  <a:lnTo>
                    <a:pt x="453368" y="683019"/>
                  </a:lnTo>
                  <a:lnTo>
                    <a:pt x="456654" y="697726"/>
                  </a:lnTo>
                  <a:lnTo>
                    <a:pt x="459939" y="689629"/>
                  </a:lnTo>
                  <a:lnTo>
                    <a:pt x="463224" y="690905"/>
                  </a:lnTo>
                  <a:lnTo>
                    <a:pt x="466509" y="653870"/>
                  </a:lnTo>
                  <a:lnTo>
                    <a:pt x="469795" y="617038"/>
                  </a:lnTo>
                  <a:lnTo>
                    <a:pt x="473080" y="595080"/>
                  </a:lnTo>
                  <a:lnTo>
                    <a:pt x="476365" y="548150"/>
                  </a:lnTo>
                  <a:lnTo>
                    <a:pt x="479651" y="535941"/>
                  </a:lnTo>
                  <a:lnTo>
                    <a:pt x="482936" y="539273"/>
                  </a:lnTo>
                  <a:lnTo>
                    <a:pt x="486221" y="550604"/>
                  </a:lnTo>
                  <a:lnTo>
                    <a:pt x="489506" y="523213"/>
                  </a:lnTo>
                  <a:lnTo>
                    <a:pt x="492792" y="488278"/>
                  </a:lnTo>
                  <a:lnTo>
                    <a:pt x="496077" y="417666"/>
                  </a:lnTo>
                  <a:lnTo>
                    <a:pt x="499362" y="331576"/>
                  </a:lnTo>
                  <a:lnTo>
                    <a:pt x="502647" y="269669"/>
                  </a:lnTo>
                  <a:lnTo>
                    <a:pt x="505933" y="230056"/>
                  </a:lnTo>
                  <a:lnTo>
                    <a:pt x="509218" y="166070"/>
                  </a:lnTo>
                  <a:lnTo>
                    <a:pt x="512503" y="141745"/>
                  </a:lnTo>
                  <a:lnTo>
                    <a:pt x="515789" y="162539"/>
                  </a:lnTo>
                  <a:lnTo>
                    <a:pt x="519074" y="202501"/>
                  </a:lnTo>
                  <a:lnTo>
                    <a:pt x="522359" y="200613"/>
                  </a:lnTo>
                  <a:lnTo>
                    <a:pt x="525644" y="237105"/>
                  </a:lnTo>
                  <a:lnTo>
                    <a:pt x="528930" y="198858"/>
                  </a:lnTo>
                  <a:lnTo>
                    <a:pt x="532215" y="192827"/>
                  </a:lnTo>
                  <a:lnTo>
                    <a:pt x="535500" y="180074"/>
                  </a:lnTo>
                  <a:lnTo>
                    <a:pt x="538786" y="214353"/>
                  </a:lnTo>
                  <a:lnTo>
                    <a:pt x="542071" y="232836"/>
                  </a:lnTo>
                  <a:lnTo>
                    <a:pt x="545356" y="247926"/>
                  </a:lnTo>
                  <a:lnTo>
                    <a:pt x="548641" y="227236"/>
                  </a:lnTo>
                  <a:lnTo>
                    <a:pt x="551927" y="211318"/>
                  </a:lnTo>
                  <a:lnTo>
                    <a:pt x="555212" y="179513"/>
                  </a:lnTo>
                  <a:lnTo>
                    <a:pt x="558497" y="145854"/>
                  </a:lnTo>
                  <a:lnTo>
                    <a:pt x="561783" y="164699"/>
                  </a:lnTo>
                  <a:lnTo>
                    <a:pt x="565068" y="177043"/>
                  </a:lnTo>
                  <a:lnTo>
                    <a:pt x="568353" y="149687"/>
                  </a:lnTo>
                  <a:lnTo>
                    <a:pt x="571638" y="146656"/>
                  </a:lnTo>
                  <a:lnTo>
                    <a:pt x="574924" y="136451"/>
                  </a:lnTo>
                  <a:lnTo>
                    <a:pt x="578209" y="138684"/>
                  </a:lnTo>
                  <a:lnTo>
                    <a:pt x="581494" y="134218"/>
                  </a:lnTo>
                  <a:lnTo>
                    <a:pt x="584780" y="150122"/>
                  </a:lnTo>
                  <a:lnTo>
                    <a:pt x="588065" y="141715"/>
                  </a:lnTo>
                  <a:lnTo>
                    <a:pt x="591350" y="90397"/>
                  </a:lnTo>
                  <a:lnTo>
                    <a:pt x="594635" y="112643"/>
                  </a:lnTo>
                  <a:lnTo>
                    <a:pt x="597921" y="173990"/>
                  </a:lnTo>
                  <a:lnTo>
                    <a:pt x="601206" y="176215"/>
                  </a:lnTo>
                  <a:lnTo>
                    <a:pt x="604491" y="178103"/>
                  </a:lnTo>
                  <a:lnTo>
                    <a:pt x="607777" y="195689"/>
                  </a:lnTo>
                  <a:lnTo>
                    <a:pt x="611062" y="184915"/>
                  </a:lnTo>
                  <a:lnTo>
                    <a:pt x="614347" y="192344"/>
                  </a:lnTo>
                  <a:lnTo>
                    <a:pt x="617632" y="186743"/>
                  </a:lnTo>
                  <a:lnTo>
                    <a:pt x="620918" y="173029"/>
                  </a:lnTo>
                  <a:lnTo>
                    <a:pt x="624203" y="151894"/>
                  </a:lnTo>
                  <a:lnTo>
                    <a:pt x="627488" y="108634"/>
                  </a:lnTo>
                  <a:lnTo>
                    <a:pt x="630774" y="99481"/>
                  </a:lnTo>
                  <a:lnTo>
                    <a:pt x="634059" y="112182"/>
                  </a:lnTo>
                  <a:lnTo>
                    <a:pt x="637344" y="150765"/>
                  </a:lnTo>
                  <a:lnTo>
                    <a:pt x="640629" y="156891"/>
                  </a:lnTo>
                  <a:lnTo>
                    <a:pt x="643915" y="159767"/>
                  </a:lnTo>
                  <a:lnTo>
                    <a:pt x="647200" y="141060"/>
                  </a:lnTo>
                  <a:lnTo>
                    <a:pt x="650485" y="175068"/>
                  </a:lnTo>
                  <a:lnTo>
                    <a:pt x="653771" y="154296"/>
                  </a:lnTo>
                  <a:lnTo>
                    <a:pt x="657056" y="186653"/>
                  </a:lnTo>
                  <a:lnTo>
                    <a:pt x="660341" y="144401"/>
                  </a:lnTo>
                  <a:lnTo>
                    <a:pt x="663626" y="116295"/>
                  </a:lnTo>
                  <a:lnTo>
                    <a:pt x="666912" y="134649"/>
                  </a:lnTo>
                  <a:lnTo>
                    <a:pt x="670197" y="170735"/>
                  </a:lnTo>
                  <a:lnTo>
                    <a:pt x="673482" y="227322"/>
                  </a:lnTo>
                  <a:lnTo>
                    <a:pt x="676768" y="279697"/>
                  </a:lnTo>
                  <a:lnTo>
                    <a:pt x="680053" y="344471"/>
                  </a:lnTo>
                  <a:lnTo>
                    <a:pt x="683338" y="376535"/>
                  </a:lnTo>
                  <a:lnTo>
                    <a:pt x="686623" y="356953"/>
                  </a:lnTo>
                  <a:lnTo>
                    <a:pt x="689909" y="399636"/>
                  </a:lnTo>
                  <a:lnTo>
                    <a:pt x="693194" y="456141"/>
                  </a:lnTo>
                  <a:lnTo>
                    <a:pt x="696479" y="478151"/>
                  </a:lnTo>
                  <a:lnTo>
                    <a:pt x="699765" y="540562"/>
                  </a:lnTo>
                  <a:lnTo>
                    <a:pt x="703050" y="540834"/>
                  </a:lnTo>
                  <a:lnTo>
                    <a:pt x="706335" y="515798"/>
                  </a:lnTo>
                  <a:lnTo>
                    <a:pt x="709620" y="546723"/>
                  </a:lnTo>
                  <a:lnTo>
                    <a:pt x="712906" y="568552"/>
                  </a:lnTo>
                  <a:lnTo>
                    <a:pt x="716191" y="568703"/>
                  </a:lnTo>
                  <a:lnTo>
                    <a:pt x="719476" y="543076"/>
                  </a:lnTo>
                  <a:lnTo>
                    <a:pt x="722762" y="505929"/>
                  </a:lnTo>
                  <a:lnTo>
                    <a:pt x="726047" y="468002"/>
                  </a:lnTo>
                  <a:lnTo>
                    <a:pt x="729332" y="472287"/>
                  </a:lnTo>
                  <a:lnTo>
                    <a:pt x="732617" y="480699"/>
                  </a:lnTo>
                  <a:lnTo>
                    <a:pt x="735903" y="449989"/>
                  </a:lnTo>
                  <a:lnTo>
                    <a:pt x="739188" y="497306"/>
                  </a:lnTo>
                  <a:lnTo>
                    <a:pt x="742473" y="478198"/>
                  </a:lnTo>
                  <a:lnTo>
                    <a:pt x="745758" y="523187"/>
                  </a:lnTo>
                  <a:lnTo>
                    <a:pt x="749044" y="499169"/>
                  </a:lnTo>
                  <a:lnTo>
                    <a:pt x="752329" y="465109"/>
                  </a:lnTo>
                  <a:lnTo>
                    <a:pt x="755614" y="474137"/>
                  </a:lnTo>
                  <a:lnTo>
                    <a:pt x="758900" y="463173"/>
                  </a:lnTo>
                  <a:lnTo>
                    <a:pt x="762185" y="520872"/>
                  </a:lnTo>
                  <a:lnTo>
                    <a:pt x="765470" y="524351"/>
                  </a:lnTo>
                  <a:lnTo>
                    <a:pt x="768755" y="580934"/>
                  </a:lnTo>
                  <a:lnTo>
                    <a:pt x="772041" y="657397"/>
                  </a:lnTo>
                  <a:lnTo>
                    <a:pt x="775326" y="645049"/>
                  </a:lnTo>
                  <a:lnTo>
                    <a:pt x="778611" y="669568"/>
                  </a:lnTo>
                  <a:lnTo>
                    <a:pt x="781897" y="659617"/>
                  </a:lnTo>
                  <a:lnTo>
                    <a:pt x="785182" y="619142"/>
                  </a:lnTo>
                  <a:lnTo>
                    <a:pt x="788467" y="624617"/>
                  </a:lnTo>
                  <a:lnTo>
                    <a:pt x="791752" y="625751"/>
                  </a:lnTo>
                  <a:lnTo>
                    <a:pt x="795038" y="626299"/>
                  </a:lnTo>
                  <a:lnTo>
                    <a:pt x="798323" y="703309"/>
                  </a:lnTo>
                  <a:lnTo>
                    <a:pt x="801608" y="748303"/>
                  </a:lnTo>
                  <a:lnTo>
                    <a:pt x="804894" y="710470"/>
                  </a:lnTo>
                  <a:lnTo>
                    <a:pt x="808179" y="678329"/>
                  </a:lnTo>
                  <a:lnTo>
                    <a:pt x="811464" y="699614"/>
                  </a:lnTo>
                  <a:lnTo>
                    <a:pt x="814749" y="726379"/>
                  </a:lnTo>
                  <a:lnTo>
                    <a:pt x="818035" y="679372"/>
                  </a:lnTo>
                  <a:lnTo>
                    <a:pt x="821320" y="691496"/>
                  </a:lnTo>
                  <a:lnTo>
                    <a:pt x="824605" y="721085"/>
                  </a:lnTo>
                  <a:lnTo>
                    <a:pt x="827891" y="728725"/>
                  </a:lnTo>
                  <a:lnTo>
                    <a:pt x="831176" y="756986"/>
                  </a:lnTo>
                  <a:lnTo>
                    <a:pt x="834461" y="772455"/>
                  </a:lnTo>
                  <a:lnTo>
                    <a:pt x="837746" y="754063"/>
                  </a:lnTo>
                  <a:lnTo>
                    <a:pt x="841032" y="699666"/>
                  </a:lnTo>
                  <a:lnTo>
                    <a:pt x="844317" y="672388"/>
                  </a:lnTo>
                  <a:lnTo>
                    <a:pt x="847602" y="654344"/>
                  </a:lnTo>
                  <a:lnTo>
                    <a:pt x="850888" y="636249"/>
                  </a:lnTo>
                  <a:lnTo>
                    <a:pt x="854173" y="632542"/>
                  </a:lnTo>
                  <a:lnTo>
                    <a:pt x="857458" y="653780"/>
                  </a:lnTo>
                  <a:lnTo>
                    <a:pt x="860743" y="690004"/>
                  </a:lnTo>
                  <a:lnTo>
                    <a:pt x="864029" y="685162"/>
                  </a:lnTo>
                  <a:lnTo>
                    <a:pt x="867314" y="690349"/>
                  </a:lnTo>
                  <a:lnTo>
                    <a:pt x="870599" y="684602"/>
                  </a:lnTo>
                  <a:lnTo>
                    <a:pt x="873885" y="676962"/>
                  </a:lnTo>
                  <a:lnTo>
                    <a:pt x="877170" y="680355"/>
                  </a:lnTo>
                  <a:lnTo>
                    <a:pt x="880455" y="676143"/>
                  </a:lnTo>
                  <a:lnTo>
                    <a:pt x="883740" y="654586"/>
                  </a:lnTo>
                  <a:lnTo>
                    <a:pt x="887026" y="625048"/>
                  </a:lnTo>
                  <a:lnTo>
                    <a:pt x="890311" y="627519"/>
                  </a:lnTo>
                  <a:lnTo>
                    <a:pt x="893596" y="654163"/>
                  </a:lnTo>
                  <a:lnTo>
                    <a:pt x="896882" y="668878"/>
                  </a:lnTo>
                  <a:lnTo>
                    <a:pt x="900167" y="653456"/>
                  </a:lnTo>
                  <a:lnTo>
                    <a:pt x="903452" y="669805"/>
                  </a:lnTo>
                  <a:lnTo>
                    <a:pt x="906737" y="647519"/>
                  </a:lnTo>
                  <a:lnTo>
                    <a:pt x="910023" y="656496"/>
                  </a:lnTo>
                  <a:lnTo>
                    <a:pt x="913308" y="633620"/>
                  </a:lnTo>
                  <a:lnTo>
                    <a:pt x="916593" y="617754"/>
                  </a:lnTo>
                  <a:lnTo>
                    <a:pt x="919879" y="620220"/>
                  </a:lnTo>
                  <a:lnTo>
                    <a:pt x="923164" y="605570"/>
                  </a:lnTo>
                  <a:lnTo>
                    <a:pt x="926449" y="552156"/>
                  </a:lnTo>
                  <a:lnTo>
                    <a:pt x="929734" y="511482"/>
                  </a:lnTo>
                  <a:lnTo>
                    <a:pt x="933020" y="500415"/>
                  </a:lnTo>
                  <a:lnTo>
                    <a:pt x="936305" y="502273"/>
                  </a:lnTo>
                  <a:lnTo>
                    <a:pt x="939590" y="468847"/>
                  </a:lnTo>
                  <a:lnTo>
                    <a:pt x="942876" y="456529"/>
                  </a:lnTo>
                  <a:lnTo>
                    <a:pt x="946161" y="433691"/>
                  </a:lnTo>
                  <a:lnTo>
                    <a:pt x="949446" y="379562"/>
                  </a:lnTo>
                  <a:lnTo>
                    <a:pt x="952731" y="398967"/>
                  </a:lnTo>
                  <a:lnTo>
                    <a:pt x="956017" y="383852"/>
                  </a:lnTo>
                  <a:lnTo>
                    <a:pt x="959302" y="410677"/>
                  </a:lnTo>
                  <a:lnTo>
                    <a:pt x="962587" y="388844"/>
                  </a:lnTo>
                  <a:lnTo>
                    <a:pt x="965873" y="370965"/>
                  </a:lnTo>
                  <a:lnTo>
                    <a:pt x="969158" y="370978"/>
                  </a:lnTo>
                  <a:lnTo>
                    <a:pt x="972443" y="318771"/>
                  </a:lnTo>
                  <a:lnTo>
                    <a:pt x="975728" y="297003"/>
                  </a:lnTo>
                  <a:lnTo>
                    <a:pt x="979014" y="233863"/>
                  </a:lnTo>
                  <a:lnTo>
                    <a:pt x="982299" y="190274"/>
                  </a:lnTo>
                  <a:lnTo>
                    <a:pt x="985584" y="69516"/>
                  </a:lnTo>
                  <a:lnTo>
                    <a:pt x="988869" y="54927"/>
                  </a:lnTo>
                  <a:lnTo>
                    <a:pt x="992155" y="43657"/>
                  </a:lnTo>
                  <a:lnTo>
                    <a:pt x="995440" y="0"/>
                  </a:lnTo>
                  <a:lnTo>
                    <a:pt x="998725" y="42359"/>
                  </a:lnTo>
                  <a:lnTo>
                    <a:pt x="1002011" y="94570"/>
                  </a:lnTo>
                  <a:lnTo>
                    <a:pt x="1005296" y="158435"/>
                  </a:lnTo>
                  <a:lnTo>
                    <a:pt x="1008581" y="163199"/>
                  </a:lnTo>
                  <a:lnTo>
                    <a:pt x="1011866" y="125457"/>
                  </a:lnTo>
                  <a:lnTo>
                    <a:pt x="1015152" y="164682"/>
                  </a:lnTo>
                  <a:lnTo>
                    <a:pt x="1018437" y="149777"/>
                  </a:lnTo>
                  <a:lnTo>
                    <a:pt x="1021722" y="190645"/>
                  </a:lnTo>
                  <a:lnTo>
                    <a:pt x="1025008" y="210068"/>
                  </a:lnTo>
                  <a:lnTo>
                    <a:pt x="1028293" y="237100"/>
                  </a:lnTo>
                  <a:lnTo>
                    <a:pt x="1031578" y="252617"/>
                  </a:lnTo>
                  <a:lnTo>
                    <a:pt x="1034863" y="212284"/>
                  </a:lnTo>
                  <a:lnTo>
                    <a:pt x="1038149" y="178539"/>
                  </a:lnTo>
                  <a:lnTo>
                    <a:pt x="1041434" y="126405"/>
                  </a:lnTo>
                  <a:lnTo>
                    <a:pt x="1044719" y="124883"/>
                  </a:lnTo>
                  <a:lnTo>
                    <a:pt x="1048005" y="122650"/>
                  </a:lnTo>
                  <a:lnTo>
                    <a:pt x="1051290" y="122948"/>
                  </a:lnTo>
                  <a:lnTo>
                    <a:pt x="1054575" y="122961"/>
                  </a:lnTo>
                  <a:lnTo>
                    <a:pt x="1057860" y="87189"/>
                  </a:lnTo>
                  <a:lnTo>
                    <a:pt x="1061146" y="98480"/>
                  </a:lnTo>
                  <a:lnTo>
                    <a:pt x="1064431" y="126241"/>
                  </a:lnTo>
                  <a:lnTo>
                    <a:pt x="1067716" y="120598"/>
                  </a:lnTo>
                  <a:lnTo>
                    <a:pt x="1071002" y="140861"/>
                  </a:lnTo>
                  <a:lnTo>
                    <a:pt x="1074287" y="127776"/>
                  </a:lnTo>
                  <a:lnTo>
                    <a:pt x="1077572" y="133226"/>
                  </a:lnTo>
                  <a:lnTo>
                    <a:pt x="1080857" y="150756"/>
                  </a:lnTo>
                  <a:lnTo>
                    <a:pt x="1084143" y="171740"/>
                  </a:lnTo>
                  <a:lnTo>
                    <a:pt x="1087428" y="196345"/>
                  </a:lnTo>
                  <a:lnTo>
                    <a:pt x="1090713" y="205433"/>
                  </a:lnTo>
                  <a:lnTo>
                    <a:pt x="1093999" y="232785"/>
                  </a:lnTo>
                  <a:lnTo>
                    <a:pt x="1097284" y="164018"/>
                  </a:lnTo>
                  <a:lnTo>
                    <a:pt x="1100569" y="200178"/>
                  </a:lnTo>
                  <a:lnTo>
                    <a:pt x="1103854" y="219820"/>
                  </a:lnTo>
                  <a:lnTo>
                    <a:pt x="1107140" y="219760"/>
                  </a:lnTo>
                  <a:lnTo>
                    <a:pt x="1110425" y="241602"/>
                  </a:lnTo>
                  <a:lnTo>
                    <a:pt x="1113710" y="243317"/>
                  </a:lnTo>
                  <a:lnTo>
                    <a:pt x="1116996" y="268608"/>
                  </a:lnTo>
                  <a:lnTo>
                    <a:pt x="1120281" y="302668"/>
                  </a:lnTo>
                  <a:lnTo>
                    <a:pt x="1123566" y="349533"/>
                  </a:lnTo>
                  <a:lnTo>
                    <a:pt x="1126851" y="379566"/>
                  </a:lnTo>
                  <a:lnTo>
                    <a:pt x="1130137" y="423689"/>
                  </a:lnTo>
                  <a:lnTo>
                    <a:pt x="1133422" y="425862"/>
                  </a:lnTo>
                  <a:lnTo>
                    <a:pt x="1136707" y="465807"/>
                  </a:lnTo>
                  <a:lnTo>
                    <a:pt x="1139993" y="465074"/>
                  </a:lnTo>
                  <a:lnTo>
                    <a:pt x="1143278" y="423577"/>
                  </a:lnTo>
                  <a:lnTo>
                    <a:pt x="1146563" y="505006"/>
                  </a:lnTo>
                  <a:lnTo>
                    <a:pt x="1149848" y="527952"/>
                  </a:lnTo>
                  <a:lnTo>
                    <a:pt x="1153134" y="554553"/>
                  </a:lnTo>
                  <a:lnTo>
                    <a:pt x="1156419" y="569608"/>
                  </a:lnTo>
                  <a:lnTo>
                    <a:pt x="1159704" y="532815"/>
                  </a:lnTo>
                  <a:lnTo>
                    <a:pt x="1162990" y="532366"/>
                  </a:lnTo>
                  <a:lnTo>
                    <a:pt x="1166275" y="547159"/>
                  </a:lnTo>
                  <a:lnTo>
                    <a:pt x="1169560" y="612847"/>
                  </a:lnTo>
                  <a:lnTo>
                    <a:pt x="1172845" y="626795"/>
                  </a:lnTo>
                  <a:lnTo>
                    <a:pt x="1176131" y="603466"/>
                  </a:lnTo>
                  <a:lnTo>
                    <a:pt x="1179416" y="626070"/>
                  </a:lnTo>
                  <a:lnTo>
                    <a:pt x="1182701" y="642303"/>
                  </a:lnTo>
                  <a:lnTo>
                    <a:pt x="1185987" y="646976"/>
                  </a:lnTo>
                  <a:lnTo>
                    <a:pt x="1189272" y="665261"/>
                  </a:lnTo>
                  <a:lnTo>
                    <a:pt x="1192557" y="642971"/>
                  </a:lnTo>
                  <a:lnTo>
                    <a:pt x="1195842" y="605108"/>
                  </a:lnTo>
                  <a:lnTo>
                    <a:pt x="1199128" y="610571"/>
                  </a:lnTo>
                  <a:lnTo>
                    <a:pt x="1202413" y="622561"/>
                  </a:lnTo>
                  <a:lnTo>
                    <a:pt x="1205698" y="591864"/>
                  </a:lnTo>
                  <a:lnTo>
                    <a:pt x="1208984" y="574489"/>
                  </a:lnTo>
                  <a:lnTo>
                    <a:pt x="1212269" y="524912"/>
                  </a:lnTo>
                  <a:lnTo>
                    <a:pt x="1215554" y="543097"/>
                  </a:lnTo>
                  <a:lnTo>
                    <a:pt x="1218839" y="550297"/>
                  </a:lnTo>
                  <a:lnTo>
                    <a:pt x="1222125" y="556126"/>
                  </a:lnTo>
                  <a:lnTo>
                    <a:pt x="1225410" y="569492"/>
                  </a:lnTo>
                  <a:lnTo>
                    <a:pt x="1228695" y="574907"/>
                  </a:lnTo>
                  <a:lnTo>
                    <a:pt x="1231980" y="585931"/>
                  </a:lnTo>
                  <a:lnTo>
                    <a:pt x="1235266" y="597740"/>
                  </a:lnTo>
                  <a:lnTo>
                    <a:pt x="1238551" y="580365"/>
                  </a:lnTo>
                  <a:lnTo>
                    <a:pt x="1241836" y="557536"/>
                  </a:lnTo>
                  <a:lnTo>
                    <a:pt x="1245122" y="556941"/>
                  </a:lnTo>
                  <a:lnTo>
                    <a:pt x="1248407" y="552169"/>
                  </a:lnTo>
                  <a:lnTo>
                    <a:pt x="1251692" y="551694"/>
                  </a:lnTo>
                  <a:lnTo>
                    <a:pt x="1254977" y="515181"/>
                  </a:lnTo>
                  <a:lnTo>
                    <a:pt x="1258263" y="513168"/>
                  </a:lnTo>
                  <a:lnTo>
                    <a:pt x="1261548" y="541567"/>
                  </a:lnTo>
                  <a:lnTo>
                    <a:pt x="1264833" y="530124"/>
                  </a:lnTo>
                  <a:lnTo>
                    <a:pt x="1268119" y="617749"/>
                  </a:lnTo>
                  <a:lnTo>
                    <a:pt x="1271404" y="610670"/>
                  </a:lnTo>
                  <a:lnTo>
                    <a:pt x="1274689" y="607906"/>
                  </a:lnTo>
                  <a:lnTo>
                    <a:pt x="1277974" y="571928"/>
                  </a:lnTo>
                  <a:lnTo>
                    <a:pt x="1281260" y="560304"/>
                  </a:lnTo>
                  <a:lnTo>
                    <a:pt x="1284545" y="593183"/>
                  </a:lnTo>
                  <a:lnTo>
                    <a:pt x="1287830" y="591226"/>
                  </a:lnTo>
                  <a:lnTo>
                    <a:pt x="1291116" y="575403"/>
                  </a:lnTo>
                  <a:lnTo>
                    <a:pt x="1294401" y="601090"/>
                  </a:lnTo>
                  <a:lnTo>
                    <a:pt x="1297686" y="638884"/>
                  </a:lnTo>
                  <a:lnTo>
                    <a:pt x="1300971" y="640475"/>
                  </a:lnTo>
                  <a:lnTo>
                    <a:pt x="1304257" y="639017"/>
                  </a:lnTo>
                  <a:lnTo>
                    <a:pt x="1307542" y="615055"/>
                  </a:lnTo>
                  <a:lnTo>
                    <a:pt x="1310827" y="626118"/>
                  </a:lnTo>
                  <a:lnTo>
                    <a:pt x="1314113" y="652422"/>
                  </a:lnTo>
                  <a:lnTo>
                    <a:pt x="1317398" y="647933"/>
                  </a:lnTo>
                  <a:lnTo>
                    <a:pt x="1320683" y="640238"/>
                  </a:lnTo>
                  <a:lnTo>
                    <a:pt x="1323968" y="599029"/>
                  </a:lnTo>
                  <a:lnTo>
                    <a:pt x="1327254" y="616667"/>
                  </a:lnTo>
                  <a:lnTo>
                    <a:pt x="1330539" y="607484"/>
                  </a:lnTo>
                  <a:lnTo>
                    <a:pt x="1333824" y="607962"/>
                  </a:lnTo>
                  <a:lnTo>
                    <a:pt x="1337110" y="606229"/>
                  </a:lnTo>
                  <a:lnTo>
                    <a:pt x="1340395" y="584862"/>
                  </a:lnTo>
                  <a:lnTo>
                    <a:pt x="1343680" y="570121"/>
                  </a:lnTo>
                  <a:lnTo>
                    <a:pt x="1346965" y="568289"/>
                  </a:lnTo>
                  <a:lnTo>
                    <a:pt x="1350251" y="597210"/>
                  </a:lnTo>
                  <a:lnTo>
                    <a:pt x="1353536" y="608066"/>
                  </a:lnTo>
                  <a:lnTo>
                    <a:pt x="1356821" y="626376"/>
                  </a:lnTo>
                  <a:lnTo>
                    <a:pt x="1360107" y="632981"/>
                  </a:lnTo>
                  <a:lnTo>
                    <a:pt x="1363392" y="620478"/>
                  </a:lnTo>
                  <a:lnTo>
                    <a:pt x="1366677" y="639427"/>
                  </a:lnTo>
                  <a:lnTo>
                    <a:pt x="1369962" y="586979"/>
                  </a:lnTo>
                  <a:lnTo>
                    <a:pt x="1373248" y="559183"/>
                  </a:lnTo>
                  <a:lnTo>
                    <a:pt x="1376533" y="535216"/>
                  </a:lnTo>
                  <a:lnTo>
                    <a:pt x="1379818" y="515039"/>
                  </a:lnTo>
                  <a:lnTo>
                    <a:pt x="1383104" y="470709"/>
                  </a:lnTo>
                  <a:lnTo>
                    <a:pt x="1386389" y="454472"/>
                  </a:lnTo>
                  <a:lnTo>
                    <a:pt x="1389674" y="435360"/>
                  </a:lnTo>
                  <a:lnTo>
                    <a:pt x="1392959" y="502415"/>
                  </a:lnTo>
                  <a:lnTo>
                    <a:pt x="1396245" y="537734"/>
                  </a:lnTo>
                  <a:lnTo>
                    <a:pt x="1399530" y="544106"/>
                  </a:lnTo>
                  <a:lnTo>
                    <a:pt x="1402815" y="537109"/>
                  </a:lnTo>
                  <a:lnTo>
                    <a:pt x="1406101" y="481100"/>
                  </a:lnTo>
                  <a:lnTo>
                    <a:pt x="1409386" y="429341"/>
                  </a:lnTo>
                  <a:lnTo>
                    <a:pt x="1412671" y="425474"/>
                  </a:lnTo>
                  <a:lnTo>
                    <a:pt x="1415956" y="345924"/>
                  </a:lnTo>
                  <a:lnTo>
                    <a:pt x="1419242" y="288578"/>
                  </a:lnTo>
                  <a:lnTo>
                    <a:pt x="1422527" y="253048"/>
                  </a:lnTo>
                  <a:lnTo>
                    <a:pt x="1425812" y="256627"/>
                  </a:lnTo>
                  <a:lnTo>
                    <a:pt x="1429098" y="226606"/>
                  </a:lnTo>
                  <a:lnTo>
                    <a:pt x="1432383" y="209908"/>
                  </a:lnTo>
                  <a:lnTo>
                    <a:pt x="1435668" y="225192"/>
                  </a:lnTo>
                  <a:lnTo>
                    <a:pt x="1438953" y="227098"/>
                  </a:lnTo>
                  <a:lnTo>
                    <a:pt x="1448809" y="179216"/>
                  </a:lnTo>
                  <a:lnTo>
                    <a:pt x="1452095" y="141142"/>
                  </a:lnTo>
                  <a:lnTo>
                    <a:pt x="1455380" y="97821"/>
                  </a:lnTo>
                  <a:lnTo>
                    <a:pt x="1458665" y="68167"/>
                  </a:lnTo>
                  <a:lnTo>
                    <a:pt x="1461950" y="91888"/>
                  </a:lnTo>
                  <a:lnTo>
                    <a:pt x="1465236" y="121986"/>
                  </a:lnTo>
                  <a:lnTo>
                    <a:pt x="1468521" y="127677"/>
                  </a:lnTo>
                  <a:lnTo>
                    <a:pt x="1471806" y="176685"/>
                  </a:lnTo>
                  <a:lnTo>
                    <a:pt x="1475091" y="189403"/>
                  </a:lnTo>
                  <a:lnTo>
                    <a:pt x="1478377" y="179923"/>
                  </a:lnTo>
                  <a:lnTo>
                    <a:pt x="1481662" y="179237"/>
                  </a:lnTo>
                  <a:lnTo>
                    <a:pt x="1484947" y="235346"/>
                  </a:lnTo>
                  <a:lnTo>
                    <a:pt x="1488233" y="244076"/>
                  </a:lnTo>
                  <a:lnTo>
                    <a:pt x="1491518" y="286888"/>
                  </a:lnTo>
                  <a:lnTo>
                    <a:pt x="1494803" y="244037"/>
                  </a:lnTo>
                  <a:lnTo>
                    <a:pt x="1498088" y="235712"/>
                  </a:lnTo>
                  <a:lnTo>
                    <a:pt x="1501374" y="235768"/>
                  </a:lnTo>
                  <a:lnTo>
                    <a:pt x="1504659" y="209141"/>
                  </a:lnTo>
                  <a:lnTo>
                    <a:pt x="1507944" y="271980"/>
                  </a:lnTo>
                  <a:lnTo>
                    <a:pt x="1511230" y="317827"/>
                  </a:lnTo>
                  <a:lnTo>
                    <a:pt x="1514515" y="352930"/>
                  </a:lnTo>
                  <a:lnTo>
                    <a:pt x="1517800" y="370305"/>
                  </a:lnTo>
                  <a:lnTo>
                    <a:pt x="1521085" y="348084"/>
                  </a:lnTo>
                  <a:lnTo>
                    <a:pt x="1524371" y="302310"/>
                  </a:lnTo>
                  <a:lnTo>
                    <a:pt x="1527656" y="301961"/>
                  </a:lnTo>
                  <a:lnTo>
                    <a:pt x="1530941" y="349154"/>
                  </a:lnTo>
                  <a:lnTo>
                    <a:pt x="1534227" y="413924"/>
                  </a:lnTo>
                  <a:lnTo>
                    <a:pt x="1537512" y="464699"/>
                  </a:lnTo>
                  <a:lnTo>
                    <a:pt x="1540797" y="514086"/>
                  </a:lnTo>
                  <a:lnTo>
                    <a:pt x="1544082" y="564879"/>
                  </a:lnTo>
                  <a:lnTo>
                    <a:pt x="1547368" y="538062"/>
                  </a:lnTo>
                  <a:lnTo>
                    <a:pt x="1550653" y="534884"/>
                  </a:lnTo>
                  <a:lnTo>
                    <a:pt x="1553938" y="520588"/>
                  </a:lnTo>
                  <a:lnTo>
                    <a:pt x="1557224" y="482199"/>
                  </a:lnTo>
                  <a:lnTo>
                    <a:pt x="1560509" y="456753"/>
                  </a:lnTo>
                  <a:lnTo>
                    <a:pt x="1563794" y="459042"/>
                  </a:lnTo>
                  <a:lnTo>
                    <a:pt x="1567079" y="514034"/>
                  </a:lnTo>
                  <a:lnTo>
                    <a:pt x="1570365" y="584358"/>
                  </a:lnTo>
                  <a:lnTo>
                    <a:pt x="1573650" y="616999"/>
                  </a:lnTo>
                  <a:lnTo>
                    <a:pt x="1576935" y="662502"/>
                  </a:lnTo>
                  <a:lnTo>
                    <a:pt x="1580221" y="689909"/>
                  </a:lnTo>
                  <a:lnTo>
                    <a:pt x="1583506" y="660799"/>
                  </a:lnTo>
                  <a:lnTo>
                    <a:pt x="1586791" y="695320"/>
                  </a:lnTo>
                  <a:lnTo>
                    <a:pt x="1590076" y="714329"/>
                  </a:lnTo>
                  <a:lnTo>
                    <a:pt x="1593362" y="636409"/>
                  </a:lnTo>
                  <a:lnTo>
                    <a:pt x="1596647" y="623350"/>
                  </a:lnTo>
                  <a:lnTo>
                    <a:pt x="1599932" y="627333"/>
                  </a:lnTo>
                  <a:lnTo>
                    <a:pt x="1603218" y="586048"/>
                  </a:lnTo>
                  <a:lnTo>
                    <a:pt x="1606503" y="589035"/>
                  </a:lnTo>
                  <a:lnTo>
                    <a:pt x="1609788" y="619651"/>
                  </a:lnTo>
                  <a:lnTo>
                    <a:pt x="1613073" y="617508"/>
                  </a:lnTo>
                  <a:lnTo>
                    <a:pt x="1616359" y="600012"/>
                  </a:lnTo>
                  <a:lnTo>
                    <a:pt x="1619644" y="564784"/>
                  </a:lnTo>
                  <a:lnTo>
                    <a:pt x="1622929" y="543235"/>
                  </a:lnTo>
                  <a:lnTo>
                    <a:pt x="1626215" y="548513"/>
                  </a:lnTo>
                  <a:lnTo>
                    <a:pt x="1629500" y="529154"/>
                  </a:lnTo>
                  <a:lnTo>
                    <a:pt x="1632785" y="510348"/>
                  </a:lnTo>
                  <a:lnTo>
                    <a:pt x="1636070" y="443095"/>
                  </a:lnTo>
                  <a:lnTo>
                    <a:pt x="1639356" y="406478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04000" y="815675"/>
              <a:ext cx="1639570" cy="514984"/>
            </a:xfrm>
            <a:custGeom>
              <a:avLst/>
              <a:gdLst/>
              <a:ahLst/>
              <a:cxnLst/>
              <a:rect l="l" t="t" r="r" b="b"/>
              <a:pathLst>
                <a:path w="1639570" h="514984">
                  <a:moveTo>
                    <a:pt x="0" y="30934"/>
                  </a:moveTo>
                  <a:lnTo>
                    <a:pt x="3283" y="94790"/>
                  </a:lnTo>
                  <a:lnTo>
                    <a:pt x="6569" y="239213"/>
                  </a:lnTo>
                  <a:lnTo>
                    <a:pt x="9855" y="213439"/>
                  </a:lnTo>
                  <a:lnTo>
                    <a:pt x="13141" y="270074"/>
                  </a:lnTo>
                  <a:lnTo>
                    <a:pt x="16425" y="157447"/>
                  </a:lnTo>
                  <a:lnTo>
                    <a:pt x="19711" y="265629"/>
                  </a:lnTo>
                  <a:lnTo>
                    <a:pt x="22996" y="180000"/>
                  </a:lnTo>
                  <a:lnTo>
                    <a:pt x="26280" y="147333"/>
                  </a:lnTo>
                  <a:lnTo>
                    <a:pt x="29566" y="192055"/>
                  </a:lnTo>
                  <a:lnTo>
                    <a:pt x="32852" y="122823"/>
                  </a:lnTo>
                  <a:lnTo>
                    <a:pt x="36138" y="103594"/>
                  </a:lnTo>
                  <a:lnTo>
                    <a:pt x="39422" y="97963"/>
                  </a:lnTo>
                  <a:lnTo>
                    <a:pt x="42708" y="187981"/>
                  </a:lnTo>
                  <a:lnTo>
                    <a:pt x="45993" y="266448"/>
                  </a:lnTo>
                  <a:lnTo>
                    <a:pt x="49279" y="255282"/>
                  </a:lnTo>
                  <a:lnTo>
                    <a:pt x="52563" y="185183"/>
                  </a:lnTo>
                  <a:lnTo>
                    <a:pt x="55849" y="100817"/>
                  </a:lnTo>
                  <a:lnTo>
                    <a:pt x="59135" y="148346"/>
                  </a:lnTo>
                  <a:lnTo>
                    <a:pt x="62419" y="62282"/>
                  </a:lnTo>
                  <a:lnTo>
                    <a:pt x="65705" y="94561"/>
                  </a:lnTo>
                  <a:lnTo>
                    <a:pt x="68990" y="107388"/>
                  </a:lnTo>
                  <a:lnTo>
                    <a:pt x="72276" y="72129"/>
                  </a:lnTo>
                  <a:lnTo>
                    <a:pt x="75560" y="69396"/>
                  </a:lnTo>
                  <a:lnTo>
                    <a:pt x="78846" y="60062"/>
                  </a:lnTo>
                  <a:lnTo>
                    <a:pt x="82132" y="105077"/>
                  </a:lnTo>
                  <a:lnTo>
                    <a:pt x="85416" y="101761"/>
                  </a:lnTo>
                  <a:lnTo>
                    <a:pt x="88701" y="64106"/>
                  </a:lnTo>
                  <a:lnTo>
                    <a:pt x="91987" y="4069"/>
                  </a:lnTo>
                  <a:lnTo>
                    <a:pt x="95273" y="24023"/>
                  </a:lnTo>
                  <a:lnTo>
                    <a:pt x="98557" y="107965"/>
                  </a:lnTo>
                  <a:lnTo>
                    <a:pt x="101843" y="117614"/>
                  </a:lnTo>
                  <a:lnTo>
                    <a:pt x="105129" y="119511"/>
                  </a:lnTo>
                  <a:lnTo>
                    <a:pt x="108413" y="126336"/>
                  </a:lnTo>
                  <a:lnTo>
                    <a:pt x="111698" y="189916"/>
                  </a:lnTo>
                  <a:lnTo>
                    <a:pt x="114984" y="288397"/>
                  </a:lnTo>
                  <a:lnTo>
                    <a:pt x="118270" y="236937"/>
                  </a:lnTo>
                  <a:lnTo>
                    <a:pt x="121554" y="246542"/>
                  </a:lnTo>
                  <a:lnTo>
                    <a:pt x="124840" y="244546"/>
                  </a:lnTo>
                  <a:lnTo>
                    <a:pt x="128126" y="273743"/>
                  </a:lnTo>
                  <a:lnTo>
                    <a:pt x="131411" y="269505"/>
                  </a:lnTo>
                  <a:lnTo>
                    <a:pt x="134695" y="262296"/>
                  </a:lnTo>
                  <a:lnTo>
                    <a:pt x="137981" y="246736"/>
                  </a:lnTo>
                  <a:lnTo>
                    <a:pt x="141267" y="201562"/>
                  </a:lnTo>
                  <a:lnTo>
                    <a:pt x="144551" y="256959"/>
                  </a:lnTo>
                  <a:lnTo>
                    <a:pt x="147837" y="285310"/>
                  </a:lnTo>
                  <a:lnTo>
                    <a:pt x="151123" y="291890"/>
                  </a:lnTo>
                  <a:lnTo>
                    <a:pt x="154408" y="333068"/>
                  </a:lnTo>
                  <a:lnTo>
                    <a:pt x="157692" y="317741"/>
                  </a:lnTo>
                  <a:lnTo>
                    <a:pt x="160978" y="302668"/>
                  </a:lnTo>
                  <a:lnTo>
                    <a:pt x="164264" y="284302"/>
                  </a:lnTo>
                  <a:lnTo>
                    <a:pt x="167548" y="303936"/>
                  </a:lnTo>
                  <a:lnTo>
                    <a:pt x="170833" y="198893"/>
                  </a:lnTo>
                  <a:lnTo>
                    <a:pt x="174119" y="179504"/>
                  </a:lnTo>
                  <a:lnTo>
                    <a:pt x="177405" y="149497"/>
                  </a:lnTo>
                  <a:lnTo>
                    <a:pt x="180689" y="108267"/>
                  </a:lnTo>
                  <a:lnTo>
                    <a:pt x="183975" y="167290"/>
                  </a:lnTo>
                  <a:lnTo>
                    <a:pt x="187261" y="123198"/>
                  </a:lnTo>
                  <a:lnTo>
                    <a:pt x="190545" y="162138"/>
                  </a:lnTo>
                  <a:lnTo>
                    <a:pt x="193830" y="95514"/>
                  </a:lnTo>
                  <a:lnTo>
                    <a:pt x="197116" y="106724"/>
                  </a:lnTo>
                  <a:lnTo>
                    <a:pt x="200402" y="141383"/>
                  </a:lnTo>
                  <a:lnTo>
                    <a:pt x="203686" y="207955"/>
                  </a:lnTo>
                  <a:lnTo>
                    <a:pt x="206972" y="223864"/>
                  </a:lnTo>
                  <a:lnTo>
                    <a:pt x="210258" y="290510"/>
                  </a:lnTo>
                  <a:lnTo>
                    <a:pt x="213543" y="315507"/>
                  </a:lnTo>
                  <a:lnTo>
                    <a:pt x="216827" y="431424"/>
                  </a:lnTo>
                  <a:lnTo>
                    <a:pt x="220113" y="394803"/>
                  </a:lnTo>
                  <a:lnTo>
                    <a:pt x="223399" y="353318"/>
                  </a:lnTo>
                  <a:lnTo>
                    <a:pt x="226683" y="224347"/>
                  </a:lnTo>
                  <a:lnTo>
                    <a:pt x="229969" y="283030"/>
                  </a:lnTo>
                  <a:lnTo>
                    <a:pt x="233255" y="253009"/>
                  </a:lnTo>
                  <a:lnTo>
                    <a:pt x="236540" y="137533"/>
                  </a:lnTo>
                  <a:lnTo>
                    <a:pt x="239824" y="152640"/>
                  </a:lnTo>
                  <a:lnTo>
                    <a:pt x="243110" y="98937"/>
                  </a:lnTo>
                  <a:lnTo>
                    <a:pt x="246396" y="38518"/>
                  </a:lnTo>
                  <a:lnTo>
                    <a:pt x="249680" y="118205"/>
                  </a:lnTo>
                  <a:lnTo>
                    <a:pt x="252965" y="231759"/>
                  </a:lnTo>
                  <a:lnTo>
                    <a:pt x="256251" y="232263"/>
                  </a:lnTo>
                  <a:lnTo>
                    <a:pt x="259537" y="238247"/>
                  </a:lnTo>
                  <a:lnTo>
                    <a:pt x="262821" y="192995"/>
                  </a:lnTo>
                  <a:lnTo>
                    <a:pt x="266107" y="259959"/>
                  </a:lnTo>
                  <a:lnTo>
                    <a:pt x="269393" y="216026"/>
                  </a:lnTo>
                  <a:lnTo>
                    <a:pt x="272678" y="231108"/>
                  </a:lnTo>
                  <a:lnTo>
                    <a:pt x="275962" y="203536"/>
                  </a:lnTo>
                  <a:lnTo>
                    <a:pt x="279248" y="203804"/>
                  </a:lnTo>
                  <a:lnTo>
                    <a:pt x="282534" y="251858"/>
                  </a:lnTo>
                  <a:lnTo>
                    <a:pt x="285818" y="164195"/>
                  </a:lnTo>
                  <a:lnTo>
                    <a:pt x="289104" y="75358"/>
                  </a:lnTo>
                  <a:lnTo>
                    <a:pt x="292390" y="44959"/>
                  </a:lnTo>
                  <a:lnTo>
                    <a:pt x="295675" y="79183"/>
                  </a:lnTo>
                  <a:lnTo>
                    <a:pt x="298959" y="67275"/>
                  </a:lnTo>
                  <a:lnTo>
                    <a:pt x="302245" y="82175"/>
                  </a:lnTo>
                  <a:lnTo>
                    <a:pt x="305531" y="86223"/>
                  </a:lnTo>
                  <a:lnTo>
                    <a:pt x="308816" y="127091"/>
                  </a:lnTo>
                  <a:lnTo>
                    <a:pt x="312101" y="219221"/>
                  </a:lnTo>
                  <a:lnTo>
                    <a:pt x="315386" y="285974"/>
                  </a:lnTo>
                  <a:lnTo>
                    <a:pt x="318672" y="309713"/>
                  </a:lnTo>
                  <a:lnTo>
                    <a:pt x="321957" y="354482"/>
                  </a:lnTo>
                  <a:lnTo>
                    <a:pt x="325242" y="279464"/>
                  </a:lnTo>
                  <a:lnTo>
                    <a:pt x="328527" y="216259"/>
                  </a:lnTo>
                  <a:lnTo>
                    <a:pt x="331813" y="199315"/>
                  </a:lnTo>
                  <a:lnTo>
                    <a:pt x="335098" y="175258"/>
                  </a:lnTo>
                  <a:lnTo>
                    <a:pt x="338383" y="151381"/>
                  </a:lnTo>
                  <a:lnTo>
                    <a:pt x="341669" y="255937"/>
                  </a:lnTo>
                  <a:lnTo>
                    <a:pt x="344954" y="253936"/>
                  </a:lnTo>
                  <a:lnTo>
                    <a:pt x="348239" y="192141"/>
                  </a:lnTo>
                  <a:lnTo>
                    <a:pt x="351524" y="223955"/>
                  </a:lnTo>
                  <a:lnTo>
                    <a:pt x="354810" y="215647"/>
                  </a:lnTo>
                  <a:lnTo>
                    <a:pt x="358095" y="274696"/>
                  </a:lnTo>
                  <a:lnTo>
                    <a:pt x="361380" y="217936"/>
                  </a:lnTo>
                  <a:lnTo>
                    <a:pt x="364666" y="176185"/>
                  </a:lnTo>
                  <a:lnTo>
                    <a:pt x="367951" y="89202"/>
                  </a:lnTo>
                  <a:lnTo>
                    <a:pt x="371236" y="171873"/>
                  </a:lnTo>
                  <a:lnTo>
                    <a:pt x="374521" y="158749"/>
                  </a:lnTo>
                  <a:lnTo>
                    <a:pt x="377807" y="174426"/>
                  </a:lnTo>
                  <a:lnTo>
                    <a:pt x="381092" y="91436"/>
                  </a:lnTo>
                  <a:lnTo>
                    <a:pt x="384377" y="167855"/>
                  </a:lnTo>
                  <a:lnTo>
                    <a:pt x="387663" y="154313"/>
                  </a:lnTo>
                  <a:lnTo>
                    <a:pt x="390948" y="183415"/>
                  </a:lnTo>
                  <a:lnTo>
                    <a:pt x="394233" y="279068"/>
                  </a:lnTo>
                  <a:lnTo>
                    <a:pt x="397518" y="256532"/>
                  </a:lnTo>
                  <a:lnTo>
                    <a:pt x="400804" y="225701"/>
                  </a:lnTo>
                  <a:lnTo>
                    <a:pt x="404089" y="246266"/>
                  </a:lnTo>
                  <a:lnTo>
                    <a:pt x="407374" y="288906"/>
                  </a:lnTo>
                  <a:lnTo>
                    <a:pt x="410660" y="137296"/>
                  </a:lnTo>
                  <a:lnTo>
                    <a:pt x="413945" y="110660"/>
                  </a:lnTo>
                  <a:lnTo>
                    <a:pt x="417230" y="174939"/>
                  </a:lnTo>
                  <a:lnTo>
                    <a:pt x="420515" y="246314"/>
                  </a:lnTo>
                  <a:lnTo>
                    <a:pt x="423801" y="242507"/>
                  </a:lnTo>
                  <a:lnTo>
                    <a:pt x="427086" y="291769"/>
                  </a:lnTo>
                  <a:lnTo>
                    <a:pt x="430371" y="243024"/>
                  </a:lnTo>
                  <a:lnTo>
                    <a:pt x="433657" y="261844"/>
                  </a:lnTo>
                  <a:lnTo>
                    <a:pt x="436942" y="222834"/>
                  </a:lnTo>
                  <a:lnTo>
                    <a:pt x="440227" y="262658"/>
                  </a:lnTo>
                  <a:lnTo>
                    <a:pt x="443512" y="263960"/>
                  </a:lnTo>
                  <a:lnTo>
                    <a:pt x="446798" y="164880"/>
                  </a:lnTo>
                  <a:lnTo>
                    <a:pt x="450083" y="359622"/>
                  </a:lnTo>
                  <a:lnTo>
                    <a:pt x="453368" y="279214"/>
                  </a:lnTo>
                  <a:lnTo>
                    <a:pt x="456654" y="170610"/>
                  </a:lnTo>
                  <a:lnTo>
                    <a:pt x="459939" y="181751"/>
                  </a:lnTo>
                  <a:lnTo>
                    <a:pt x="463224" y="191645"/>
                  </a:lnTo>
                  <a:lnTo>
                    <a:pt x="466509" y="255144"/>
                  </a:lnTo>
                  <a:lnTo>
                    <a:pt x="469795" y="250470"/>
                  </a:lnTo>
                  <a:lnTo>
                    <a:pt x="473080" y="209430"/>
                  </a:lnTo>
                  <a:lnTo>
                    <a:pt x="476365" y="121969"/>
                  </a:lnTo>
                  <a:lnTo>
                    <a:pt x="479651" y="151726"/>
                  </a:lnTo>
                  <a:lnTo>
                    <a:pt x="482936" y="179694"/>
                  </a:lnTo>
                  <a:lnTo>
                    <a:pt x="486221" y="136067"/>
                  </a:lnTo>
                  <a:lnTo>
                    <a:pt x="489506" y="151308"/>
                  </a:lnTo>
                  <a:lnTo>
                    <a:pt x="492792" y="143457"/>
                  </a:lnTo>
                  <a:lnTo>
                    <a:pt x="496077" y="215720"/>
                  </a:lnTo>
                  <a:lnTo>
                    <a:pt x="499362" y="279020"/>
                  </a:lnTo>
                  <a:lnTo>
                    <a:pt x="502647" y="475460"/>
                  </a:lnTo>
                  <a:lnTo>
                    <a:pt x="505933" y="508292"/>
                  </a:lnTo>
                  <a:lnTo>
                    <a:pt x="509218" y="514793"/>
                  </a:lnTo>
                  <a:lnTo>
                    <a:pt x="512503" y="494784"/>
                  </a:lnTo>
                  <a:lnTo>
                    <a:pt x="515789" y="315999"/>
                  </a:lnTo>
                  <a:lnTo>
                    <a:pt x="519074" y="207412"/>
                  </a:lnTo>
                  <a:lnTo>
                    <a:pt x="522359" y="128367"/>
                  </a:lnTo>
                  <a:lnTo>
                    <a:pt x="525644" y="170666"/>
                  </a:lnTo>
                  <a:lnTo>
                    <a:pt x="528930" y="84839"/>
                  </a:lnTo>
                  <a:lnTo>
                    <a:pt x="532215" y="177401"/>
                  </a:lnTo>
                  <a:lnTo>
                    <a:pt x="535500" y="208042"/>
                  </a:lnTo>
                  <a:lnTo>
                    <a:pt x="538786" y="229176"/>
                  </a:lnTo>
                  <a:lnTo>
                    <a:pt x="542071" y="249340"/>
                  </a:lnTo>
                  <a:lnTo>
                    <a:pt x="545356" y="217915"/>
                  </a:lnTo>
                  <a:lnTo>
                    <a:pt x="548641" y="317228"/>
                  </a:lnTo>
                  <a:lnTo>
                    <a:pt x="551927" y="327028"/>
                  </a:lnTo>
                  <a:lnTo>
                    <a:pt x="555212" y="361648"/>
                  </a:lnTo>
                  <a:lnTo>
                    <a:pt x="558497" y="375570"/>
                  </a:lnTo>
                  <a:lnTo>
                    <a:pt x="561783" y="350839"/>
                  </a:lnTo>
                  <a:lnTo>
                    <a:pt x="565068" y="184557"/>
                  </a:lnTo>
                  <a:lnTo>
                    <a:pt x="568353" y="203217"/>
                  </a:lnTo>
                  <a:lnTo>
                    <a:pt x="571638" y="258666"/>
                  </a:lnTo>
                  <a:lnTo>
                    <a:pt x="574924" y="157732"/>
                  </a:lnTo>
                  <a:lnTo>
                    <a:pt x="578209" y="159267"/>
                  </a:lnTo>
                  <a:lnTo>
                    <a:pt x="581494" y="140391"/>
                  </a:lnTo>
                  <a:lnTo>
                    <a:pt x="584780" y="208227"/>
                  </a:lnTo>
                  <a:lnTo>
                    <a:pt x="588065" y="229344"/>
                  </a:lnTo>
                  <a:lnTo>
                    <a:pt x="591350" y="243705"/>
                  </a:lnTo>
                  <a:lnTo>
                    <a:pt x="594635" y="257377"/>
                  </a:lnTo>
                  <a:lnTo>
                    <a:pt x="597921" y="219247"/>
                  </a:lnTo>
                  <a:lnTo>
                    <a:pt x="601206" y="78687"/>
                  </a:lnTo>
                  <a:lnTo>
                    <a:pt x="604491" y="223360"/>
                  </a:lnTo>
                  <a:lnTo>
                    <a:pt x="607777" y="217734"/>
                  </a:lnTo>
                  <a:lnTo>
                    <a:pt x="611062" y="108987"/>
                  </a:lnTo>
                  <a:lnTo>
                    <a:pt x="614347" y="113281"/>
                  </a:lnTo>
                  <a:lnTo>
                    <a:pt x="617632" y="48184"/>
                  </a:lnTo>
                  <a:lnTo>
                    <a:pt x="620918" y="64808"/>
                  </a:lnTo>
                  <a:lnTo>
                    <a:pt x="624203" y="137710"/>
                  </a:lnTo>
                  <a:lnTo>
                    <a:pt x="627488" y="81002"/>
                  </a:lnTo>
                  <a:lnTo>
                    <a:pt x="630774" y="116675"/>
                  </a:lnTo>
                  <a:lnTo>
                    <a:pt x="634059" y="137011"/>
                  </a:lnTo>
                  <a:lnTo>
                    <a:pt x="637344" y="86378"/>
                  </a:lnTo>
                  <a:lnTo>
                    <a:pt x="640629" y="127703"/>
                  </a:lnTo>
                  <a:lnTo>
                    <a:pt x="643915" y="125759"/>
                  </a:lnTo>
                  <a:lnTo>
                    <a:pt x="647200" y="183290"/>
                  </a:lnTo>
                  <a:lnTo>
                    <a:pt x="650485" y="235410"/>
                  </a:lnTo>
                  <a:lnTo>
                    <a:pt x="653771" y="152813"/>
                  </a:lnTo>
                  <a:lnTo>
                    <a:pt x="657056" y="199402"/>
                  </a:lnTo>
                  <a:lnTo>
                    <a:pt x="660341" y="177125"/>
                  </a:lnTo>
                  <a:lnTo>
                    <a:pt x="663626" y="262387"/>
                  </a:lnTo>
                  <a:lnTo>
                    <a:pt x="666912" y="308626"/>
                  </a:lnTo>
                  <a:lnTo>
                    <a:pt x="670197" y="287488"/>
                  </a:lnTo>
                  <a:lnTo>
                    <a:pt x="673482" y="148872"/>
                  </a:lnTo>
                  <a:lnTo>
                    <a:pt x="676768" y="77389"/>
                  </a:lnTo>
                  <a:lnTo>
                    <a:pt x="680053" y="17887"/>
                  </a:lnTo>
                  <a:lnTo>
                    <a:pt x="683338" y="58596"/>
                  </a:lnTo>
                  <a:lnTo>
                    <a:pt x="686623" y="119343"/>
                  </a:lnTo>
                  <a:lnTo>
                    <a:pt x="689909" y="242740"/>
                  </a:lnTo>
                  <a:lnTo>
                    <a:pt x="693194" y="120287"/>
                  </a:lnTo>
                  <a:lnTo>
                    <a:pt x="696479" y="215280"/>
                  </a:lnTo>
                  <a:lnTo>
                    <a:pt x="699765" y="263853"/>
                  </a:lnTo>
                  <a:lnTo>
                    <a:pt x="703050" y="254665"/>
                  </a:lnTo>
                  <a:lnTo>
                    <a:pt x="706335" y="325087"/>
                  </a:lnTo>
                  <a:lnTo>
                    <a:pt x="709620" y="289208"/>
                  </a:lnTo>
                  <a:lnTo>
                    <a:pt x="712906" y="131756"/>
                  </a:lnTo>
                  <a:lnTo>
                    <a:pt x="716191" y="152856"/>
                  </a:lnTo>
                  <a:lnTo>
                    <a:pt x="719476" y="107853"/>
                  </a:lnTo>
                  <a:lnTo>
                    <a:pt x="722762" y="167023"/>
                  </a:lnTo>
                  <a:lnTo>
                    <a:pt x="726047" y="222856"/>
                  </a:lnTo>
                  <a:lnTo>
                    <a:pt x="729332" y="236932"/>
                  </a:lnTo>
                  <a:lnTo>
                    <a:pt x="732617" y="114717"/>
                  </a:lnTo>
                  <a:lnTo>
                    <a:pt x="735903" y="156042"/>
                  </a:lnTo>
                  <a:lnTo>
                    <a:pt x="739188" y="155197"/>
                  </a:lnTo>
                  <a:lnTo>
                    <a:pt x="742473" y="115398"/>
                  </a:lnTo>
                  <a:lnTo>
                    <a:pt x="745758" y="147557"/>
                  </a:lnTo>
                  <a:lnTo>
                    <a:pt x="749044" y="129389"/>
                  </a:lnTo>
                  <a:lnTo>
                    <a:pt x="752329" y="226206"/>
                  </a:lnTo>
                  <a:lnTo>
                    <a:pt x="755614" y="185295"/>
                  </a:lnTo>
                  <a:lnTo>
                    <a:pt x="758900" y="133334"/>
                  </a:lnTo>
                  <a:lnTo>
                    <a:pt x="762185" y="207986"/>
                  </a:lnTo>
                  <a:lnTo>
                    <a:pt x="765470" y="69297"/>
                  </a:lnTo>
                  <a:lnTo>
                    <a:pt x="768755" y="22147"/>
                  </a:lnTo>
                  <a:lnTo>
                    <a:pt x="772041" y="88043"/>
                  </a:lnTo>
                  <a:lnTo>
                    <a:pt x="775326" y="81804"/>
                  </a:lnTo>
                  <a:lnTo>
                    <a:pt x="778611" y="188921"/>
                  </a:lnTo>
                  <a:lnTo>
                    <a:pt x="781897" y="113363"/>
                  </a:lnTo>
                  <a:lnTo>
                    <a:pt x="785182" y="197220"/>
                  </a:lnTo>
                  <a:lnTo>
                    <a:pt x="788467" y="243744"/>
                  </a:lnTo>
                  <a:lnTo>
                    <a:pt x="791752" y="173404"/>
                  </a:lnTo>
                  <a:lnTo>
                    <a:pt x="795038" y="225882"/>
                  </a:lnTo>
                  <a:lnTo>
                    <a:pt x="798323" y="148751"/>
                  </a:lnTo>
                  <a:lnTo>
                    <a:pt x="801608" y="76091"/>
                  </a:lnTo>
                  <a:lnTo>
                    <a:pt x="804894" y="131355"/>
                  </a:lnTo>
                  <a:lnTo>
                    <a:pt x="808179" y="241636"/>
                  </a:lnTo>
                  <a:lnTo>
                    <a:pt x="811464" y="161039"/>
                  </a:lnTo>
                  <a:lnTo>
                    <a:pt x="814749" y="114648"/>
                  </a:lnTo>
                  <a:lnTo>
                    <a:pt x="818035" y="162531"/>
                  </a:lnTo>
                  <a:lnTo>
                    <a:pt x="821320" y="157512"/>
                  </a:lnTo>
                  <a:lnTo>
                    <a:pt x="824605" y="56242"/>
                  </a:lnTo>
                  <a:lnTo>
                    <a:pt x="827891" y="68042"/>
                  </a:lnTo>
                  <a:lnTo>
                    <a:pt x="831176" y="50684"/>
                  </a:lnTo>
                  <a:lnTo>
                    <a:pt x="834461" y="58867"/>
                  </a:lnTo>
                  <a:lnTo>
                    <a:pt x="837746" y="105689"/>
                  </a:lnTo>
                  <a:lnTo>
                    <a:pt x="841032" y="150519"/>
                  </a:lnTo>
                  <a:lnTo>
                    <a:pt x="844317" y="203924"/>
                  </a:lnTo>
                  <a:lnTo>
                    <a:pt x="847602" y="262891"/>
                  </a:lnTo>
                  <a:lnTo>
                    <a:pt x="850888" y="271876"/>
                  </a:lnTo>
                  <a:lnTo>
                    <a:pt x="854173" y="236130"/>
                  </a:lnTo>
                  <a:lnTo>
                    <a:pt x="857458" y="115183"/>
                  </a:lnTo>
                  <a:lnTo>
                    <a:pt x="860743" y="77803"/>
                  </a:lnTo>
                  <a:lnTo>
                    <a:pt x="864029" y="83175"/>
                  </a:lnTo>
                  <a:lnTo>
                    <a:pt x="867314" y="202144"/>
                  </a:lnTo>
                  <a:lnTo>
                    <a:pt x="870599" y="257054"/>
                  </a:lnTo>
                  <a:lnTo>
                    <a:pt x="873885" y="270294"/>
                  </a:lnTo>
                  <a:lnTo>
                    <a:pt x="877170" y="348942"/>
                  </a:lnTo>
                  <a:lnTo>
                    <a:pt x="880455" y="377984"/>
                  </a:lnTo>
                  <a:lnTo>
                    <a:pt x="883740" y="359773"/>
                  </a:lnTo>
                  <a:lnTo>
                    <a:pt x="887026" y="296986"/>
                  </a:lnTo>
                  <a:lnTo>
                    <a:pt x="890311" y="285379"/>
                  </a:lnTo>
                  <a:lnTo>
                    <a:pt x="893596" y="177012"/>
                  </a:lnTo>
                  <a:lnTo>
                    <a:pt x="896882" y="170226"/>
                  </a:lnTo>
                  <a:lnTo>
                    <a:pt x="900167" y="164320"/>
                  </a:lnTo>
                  <a:lnTo>
                    <a:pt x="903452" y="209671"/>
                  </a:lnTo>
                  <a:lnTo>
                    <a:pt x="906737" y="125349"/>
                  </a:lnTo>
                  <a:lnTo>
                    <a:pt x="910023" y="151877"/>
                  </a:lnTo>
                  <a:lnTo>
                    <a:pt x="913308" y="111772"/>
                  </a:lnTo>
                  <a:lnTo>
                    <a:pt x="916593" y="187951"/>
                  </a:lnTo>
                  <a:lnTo>
                    <a:pt x="919879" y="185635"/>
                  </a:lnTo>
                  <a:lnTo>
                    <a:pt x="923164" y="241226"/>
                  </a:lnTo>
                  <a:lnTo>
                    <a:pt x="926449" y="351214"/>
                  </a:lnTo>
                  <a:lnTo>
                    <a:pt x="929734" y="395945"/>
                  </a:lnTo>
                  <a:lnTo>
                    <a:pt x="933020" y="299335"/>
                  </a:lnTo>
                  <a:lnTo>
                    <a:pt x="936305" y="278964"/>
                  </a:lnTo>
                  <a:lnTo>
                    <a:pt x="939590" y="305108"/>
                  </a:lnTo>
                  <a:lnTo>
                    <a:pt x="942876" y="377699"/>
                  </a:lnTo>
                  <a:lnTo>
                    <a:pt x="946161" y="296718"/>
                  </a:lnTo>
                  <a:lnTo>
                    <a:pt x="949446" y="312584"/>
                  </a:lnTo>
                  <a:lnTo>
                    <a:pt x="952731" y="290976"/>
                  </a:lnTo>
                  <a:lnTo>
                    <a:pt x="956017" y="220290"/>
                  </a:lnTo>
                  <a:lnTo>
                    <a:pt x="959302" y="311123"/>
                  </a:lnTo>
                  <a:lnTo>
                    <a:pt x="962587" y="324035"/>
                  </a:lnTo>
                  <a:lnTo>
                    <a:pt x="965873" y="282038"/>
                  </a:lnTo>
                  <a:lnTo>
                    <a:pt x="969158" y="261382"/>
                  </a:lnTo>
                  <a:lnTo>
                    <a:pt x="972443" y="272475"/>
                  </a:lnTo>
                  <a:lnTo>
                    <a:pt x="975728" y="308157"/>
                  </a:lnTo>
                  <a:lnTo>
                    <a:pt x="979014" y="320198"/>
                  </a:lnTo>
                  <a:lnTo>
                    <a:pt x="982299" y="316383"/>
                  </a:lnTo>
                  <a:lnTo>
                    <a:pt x="985584" y="358143"/>
                  </a:lnTo>
                  <a:lnTo>
                    <a:pt x="988869" y="427936"/>
                  </a:lnTo>
                  <a:lnTo>
                    <a:pt x="992155" y="262370"/>
                  </a:lnTo>
                  <a:lnTo>
                    <a:pt x="995440" y="244822"/>
                  </a:lnTo>
                  <a:lnTo>
                    <a:pt x="998725" y="237148"/>
                  </a:lnTo>
                  <a:lnTo>
                    <a:pt x="1002011" y="129518"/>
                  </a:lnTo>
                  <a:lnTo>
                    <a:pt x="1005296" y="48567"/>
                  </a:lnTo>
                  <a:lnTo>
                    <a:pt x="1008581" y="69956"/>
                  </a:lnTo>
                  <a:lnTo>
                    <a:pt x="1011866" y="178823"/>
                  </a:lnTo>
                  <a:lnTo>
                    <a:pt x="1015152" y="331572"/>
                  </a:lnTo>
                  <a:lnTo>
                    <a:pt x="1018437" y="166928"/>
                  </a:lnTo>
                  <a:lnTo>
                    <a:pt x="1021722" y="243020"/>
                  </a:lnTo>
                  <a:lnTo>
                    <a:pt x="1025008" y="73780"/>
                  </a:lnTo>
                  <a:lnTo>
                    <a:pt x="1028293" y="121516"/>
                  </a:lnTo>
                  <a:lnTo>
                    <a:pt x="1031578" y="161414"/>
                  </a:lnTo>
                  <a:lnTo>
                    <a:pt x="1034863" y="280430"/>
                  </a:lnTo>
                  <a:lnTo>
                    <a:pt x="1038149" y="354892"/>
                  </a:lnTo>
                  <a:lnTo>
                    <a:pt x="1041434" y="377630"/>
                  </a:lnTo>
                  <a:lnTo>
                    <a:pt x="1044719" y="374621"/>
                  </a:lnTo>
                  <a:lnTo>
                    <a:pt x="1048005" y="314956"/>
                  </a:lnTo>
                  <a:lnTo>
                    <a:pt x="1051290" y="276916"/>
                  </a:lnTo>
                  <a:lnTo>
                    <a:pt x="1054575" y="333404"/>
                  </a:lnTo>
                  <a:lnTo>
                    <a:pt x="1057860" y="379670"/>
                  </a:lnTo>
                  <a:lnTo>
                    <a:pt x="1061146" y="366779"/>
                  </a:lnTo>
                  <a:lnTo>
                    <a:pt x="1064431" y="338233"/>
                  </a:lnTo>
                  <a:lnTo>
                    <a:pt x="1067716" y="261693"/>
                  </a:lnTo>
                  <a:lnTo>
                    <a:pt x="1071002" y="261887"/>
                  </a:lnTo>
                  <a:lnTo>
                    <a:pt x="1074287" y="270854"/>
                  </a:lnTo>
                  <a:lnTo>
                    <a:pt x="1077572" y="222640"/>
                  </a:lnTo>
                  <a:lnTo>
                    <a:pt x="1080857" y="113471"/>
                  </a:lnTo>
                  <a:lnTo>
                    <a:pt x="1084143" y="32339"/>
                  </a:lnTo>
                  <a:lnTo>
                    <a:pt x="1087428" y="0"/>
                  </a:lnTo>
                  <a:lnTo>
                    <a:pt x="1090713" y="65783"/>
                  </a:lnTo>
                  <a:lnTo>
                    <a:pt x="1093999" y="203472"/>
                  </a:lnTo>
                  <a:lnTo>
                    <a:pt x="1097284" y="218751"/>
                  </a:lnTo>
                  <a:lnTo>
                    <a:pt x="1100569" y="271695"/>
                  </a:lnTo>
                  <a:lnTo>
                    <a:pt x="1103854" y="223183"/>
                  </a:lnTo>
                  <a:lnTo>
                    <a:pt x="1107140" y="140736"/>
                  </a:lnTo>
                  <a:lnTo>
                    <a:pt x="1110425" y="269746"/>
                  </a:lnTo>
                  <a:lnTo>
                    <a:pt x="1113710" y="205511"/>
                  </a:lnTo>
                  <a:lnTo>
                    <a:pt x="1116996" y="269509"/>
                  </a:lnTo>
                  <a:lnTo>
                    <a:pt x="1120281" y="348464"/>
                  </a:lnTo>
                  <a:lnTo>
                    <a:pt x="1123566" y="328308"/>
                  </a:lnTo>
                  <a:lnTo>
                    <a:pt x="1126851" y="343544"/>
                  </a:lnTo>
                  <a:lnTo>
                    <a:pt x="1130137" y="246193"/>
                  </a:lnTo>
                  <a:lnTo>
                    <a:pt x="1133422" y="241752"/>
                  </a:lnTo>
                  <a:lnTo>
                    <a:pt x="1136707" y="298128"/>
                  </a:lnTo>
                  <a:lnTo>
                    <a:pt x="1139993" y="118339"/>
                  </a:lnTo>
                  <a:lnTo>
                    <a:pt x="1143278" y="213698"/>
                  </a:lnTo>
                  <a:lnTo>
                    <a:pt x="1146563" y="208003"/>
                  </a:lnTo>
                  <a:lnTo>
                    <a:pt x="1149848" y="2332"/>
                  </a:lnTo>
                  <a:lnTo>
                    <a:pt x="1153134" y="169041"/>
                  </a:lnTo>
                  <a:lnTo>
                    <a:pt x="1156419" y="178612"/>
                  </a:lnTo>
                  <a:lnTo>
                    <a:pt x="1159704" y="189046"/>
                  </a:lnTo>
                  <a:lnTo>
                    <a:pt x="1162990" y="353935"/>
                  </a:lnTo>
                  <a:lnTo>
                    <a:pt x="1166275" y="267457"/>
                  </a:lnTo>
                  <a:lnTo>
                    <a:pt x="1169560" y="111186"/>
                  </a:lnTo>
                  <a:lnTo>
                    <a:pt x="1172845" y="83059"/>
                  </a:lnTo>
                  <a:lnTo>
                    <a:pt x="1176131" y="242201"/>
                  </a:lnTo>
                  <a:lnTo>
                    <a:pt x="1179416" y="316167"/>
                  </a:lnTo>
                  <a:lnTo>
                    <a:pt x="1182701" y="194599"/>
                  </a:lnTo>
                  <a:lnTo>
                    <a:pt x="1185987" y="212206"/>
                  </a:lnTo>
                  <a:lnTo>
                    <a:pt x="1189272" y="282918"/>
                  </a:lnTo>
                  <a:lnTo>
                    <a:pt x="1192557" y="256627"/>
                  </a:lnTo>
                  <a:lnTo>
                    <a:pt x="1195842" y="297175"/>
                  </a:lnTo>
                  <a:lnTo>
                    <a:pt x="1199128" y="283004"/>
                  </a:lnTo>
                  <a:lnTo>
                    <a:pt x="1202413" y="152920"/>
                  </a:lnTo>
                  <a:lnTo>
                    <a:pt x="1205698" y="141064"/>
                  </a:lnTo>
                  <a:lnTo>
                    <a:pt x="1208984" y="252794"/>
                  </a:lnTo>
                  <a:lnTo>
                    <a:pt x="1212269" y="311442"/>
                  </a:lnTo>
                  <a:lnTo>
                    <a:pt x="1215554" y="349175"/>
                  </a:lnTo>
                  <a:lnTo>
                    <a:pt x="1218839" y="241735"/>
                  </a:lnTo>
                  <a:lnTo>
                    <a:pt x="1222125" y="249767"/>
                  </a:lnTo>
                  <a:lnTo>
                    <a:pt x="1225410" y="272510"/>
                  </a:lnTo>
                  <a:lnTo>
                    <a:pt x="1228695" y="240739"/>
                  </a:lnTo>
                  <a:lnTo>
                    <a:pt x="1231980" y="200548"/>
                  </a:lnTo>
                  <a:lnTo>
                    <a:pt x="1235266" y="174719"/>
                  </a:lnTo>
                  <a:lnTo>
                    <a:pt x="1238551" y="174193"/>
                  </a:lnTo>
                  <a:lnTo>
                    <a:pt x="1241836" y="217363"/>
                  </a:lnTo>
                  <a:lnTo>
                    <a:pt x="1245122" y="247478"/>
                  </a:lnTo>
                  <a:lnTo>
                    <a:pt x="1248407" y="209438"/>
                  </a:lnTo>
                  <a:lnTo>
                    <a:pt x="1251692" y="201044"/>
                  </a:lnTo>
                  <a:lnTo>
                    <a:pt x="1254977" y="245697"/>
                  </a:lnTo>
                  <a:lnTo>
                    <a:pt x="1258263" y="323785"/>
                  </a:lnTo>
                  <a:lnTo>
                    <a:pt x="1261548" y="268850"/>
                  </a:lnTo>
                  <a:lnTo>
                    <a:pt x="1264833" y="195163"/>
                  </a:lnTo>
                  <a:lnTo>
                    <a:pt x="1268119" y="242408"/>
                  </a:lnTo>
                  <a:lnTo>
                    <a:pt x="1271404" y="90241"/>
                  </a:lnTo>
                  <a:lnTo>
                    <a:pt x="1274689" y="201027"/>
                  </a:lnTo>
                  <a:lnTo>
                    <a:pt x="1277974" y="170132"/>
                  </a:lnTo>
                  <a:lnTo>
                    <a:pt x="1281260" y="236242"/>
                  </a:lnTo>
                  <a:lnTo>
                    <a:pt x="1284545" y="206593"/>
                  </a:lnTo>
                  <a:lnTo>
                    <a:pt x="1287830" y="157404"/>
                  </a:lnTo>
                  <a:lnTo>
                    <a:pt x="1291116" y="122581"/>
                  </a:lnTo>
                  <a:lnTo>
                    <a:pt x="1294401" y="188321"/>
                  </a:lnTo>
                  <a:lnTo>
                    <a:pt x="1297686" y="163445"/>
                  </a:lnTo>
                  <a:lnTo>
                    <a:pt x="1300971" y="133726"/>
                  </a:lnTo>
                  <a:lnTo>
                    <a:pt x="1304257" y="119477"/>
                  </a:lnTo>
                  <a:lnTo>
                    <a:pt x="1307542" y="145048"/>
                  </a:lnTo>
                  <a:lnTo>
                    <a:pt x="1310827" y="144302"/>
                  </a:lnTo>
                  <a:lnTo>
                    <a:pt x="1314113" y="58320"/>
                  </a:lnTo>
                  <a:lnTo>
                    <a:pt x="1317398" y="85891"/>
                  </a:lnTo>
                  <a:lnTo>
                    <a:pt x="1320683" y="75652"/>
                  </a:lnTo>
                  <a:lnTo>
                    <a:pt x="1323968" y="151463"/>
                  </a:lnTo>
                  <a:lnTo>
                    <a:pt x="1327254" y="134049"/>
                  </a:lnTo>
                  <a:lnTo>
                    <a:pt x="1330539" y="90547"/>
                  </a:lnTo>
                  <a:lnTo>
                    <a:pt x="1333824" y="128639"/>
                  </a:lnTo>
                  <a:lnTo>
                    <a:pt x="1337110" y="91315"/>
                  </a:lnTo>
                  <a:lnTo>
                    <a:pt x="1340395" y="146850"/>
                  </a:lnTo>
                  <a:lnTo>
                    <a:pt x="1343680" y="160539"/>
                  </a:lnTo>
                  <a:lnTo>
                    <a:pt x="1346965" y="222515"/>
                  </a:lnTo>
                  <a:lnTo>
                    <a:pt x="1350251" y="137468"/>
                  </a:lnTo>
                  <a:lnTo>
                    <a:pt x="1353536" y="237363"/>
                  </a:lnTo>
                  <a:lnTo>
                    <a:pt x="1356821" y="263258"/>
                  </a:lnTo>
                  <a:lnTo>
                    <a:pt x="1360107" y="276455"/>
                  </a:lnTo>
                  <a:lnTo>
                    <a:pt x="1363392" y="341837"/>
                  </a:lnTo>
                  <a:lnTo>
                    <a:pt x="1366677" y="382550"/>
                  </a:lnTo>
                  <a:lnTo>
                    <a:pt x="1369962" y="350995"/>
                  </a:lnTo>
                  <a:lnTo>
                    <a:pt x="1373248" y="380532"/>
                  </a:lnTo>
                  <a:lnTo>
                    <a:pt x="1376533" y="262374"/>
                  </a:lnTo>
                  <a:lnTo>
                    <a:pt x="1379818" y="317629"/>
                  </a:lnTo>
                  <a:lnTo>
                    <a:pt x="1383104" y="242291"/>
                  </a:lnTo>
                  <a:lnTo>
                    <a:pt x="1386389" y="281659"/>
                  </a:lnTo>
                  <a:lnTo>
                    <a:pt x="1389674" y="257381"/>
                  </a:lnTo>
                  <a:lnTo>
                    <a:pt x="1392959" y="207688"/>
                  </a:lnTo>
                  <a:lnTo>
                    <a:pt x="1396245" y="65309"/>
                  </a:lnTo>
                  <a:lnTo>
                    <a:pt x="1399530" y="57824"/>
                  </a:lnTo>
                  <a:lnTo>
                    <a:pt x="1402815" y="106957"/>
                  </a:lnTo>
                  <a:lnTo>
                    <a:pt x="1406101" y="162638"/>
                  </a:lnTo>
                  <a:lnTo>
                    <a:pt x="1409386" y="255062"/>
                  </a:lnTo>
                  <a:lnTo>
                    <a:pt x="1412671" y="236424"/>
                  </a:lnTo>
                  <a:lnTo>
                    <a:pt x="1415956" y="218169"/>
                  </a:lnTo>
                  <a:lnTo>
                    <a:pt x="1419242" y="323100"/>
                  </a:lnTo>
                  <a:lnTo>
                    <a:pt x="1422527" y="271419"/>
                  </a:lnTo>
                  <a:lnTo>
                    <a:pt x="1425812" y="249017"/>
                  </a:lnTo>
                  <a:lnTo>
                    <a:pt x="1429098" y="195194"/>
                  </a:lnTo>
                  <a:lnTo>
                    <a:pt x="1432383" y="224425"/>
                  </a:lnTo>
                  <a:lnTo>
                    <a:pt x="1435668" y="243033"/>
                  </a:lnTo>
                  <a:lnTo>
                    <a:pt x="1438953" y="197750"/>
                  </a:lnTo>
                  <a:lnTo>
                    <a:pt x="1442239" y="244602"/>
                  </a:lnTo>
                  <a:lnTo>
                    <a:pt x="1445524" y="259132"/>
                  </a:lnTo>
                  <a:lnTo>
                    <a:pt x="1448809" y="307488"/>
                  </a:lnTo>
                  <a:lnTo>
                    <a:pt x="1452095" y="315818"/>
                  </a:lnTo>
                  <a:lnTo>
                    <a:pt x="1455380" y="322738"/>
                  </a:lnTo>
                  <a:lnTo>
                    <a:pt x="1458665" y="353465"/>
                  </a:lnTo>
                  <a:lnTo>
                    <a:pt x="1461950" y="155037"/>
                  </a:lnTo>
                  <a:lnTo>
                    <a:pt x="1465236" y="192844"/>
                  </a:lnTo>
                  <a:lnTo>
                    <a:pt x="1468521" y="162505"/>
                  </a:lnTo>
                  <a:lnTo>
                    <a:pt x="1471806" y="152567"/>
                  </a:lnTo>
                  <a:lnTo>
                    <a:pt x="1475091" y="122555"/>
                  </a:lnTo>
                  <a:lnTo>
                    <a:pt x="1478377" y="178659"/>
                  </a:lnTo>
                  <a:lnTo>
                    <a:pt x="1481662" y="195224"/>
                  </a:lnTo>
                  <a:lnTo>
                    <a:pt x="1484947" y="138895"/>
                  </a:lnTo>
                  <a:lnTo>
                    <a:pt x="1488233" y="104551"/>
                  </a:lnTo>
                  <a:lnTo>
                    <a:pt x="1491518" y="172994"/>
                  </a:lnTo>
                  <a:lnTo>
                    <a:pt x="1494803" y="167553"/>
                  </a:lnTo>
                  <a:lnTo>
                    <a:pt x="1498088" y="205390"/>
                  </a:lnTo>
                  <a:lnTo>
                    <a:pt x="1501374" y="191831"/>
                  </a:lnTo>
                  <a:lnTo>
                    <a:pt x="1504659" y="130898"/>
                  </a:lnTo>
                  <a:lnTo>
                    <a:pt x="1507944" y="111518"/>
                  </a:lnTo>
                  <a:lnTo>
                    <a:pt x="1511230" y="178776"/>
                  </a:lnTo>
                  <a:lnTo>
                    <a:pt x="1514515" y="141551"/>
                  </a:lnTo>
                  <a:lnTo>
                    <a:pt x="1517800" y="156249"/>
                  </a:lnTo>
                  <a:lnTo>
                    <a:pt x="1521085" y="195595"/>
                  </a:lnTo>
                  <a:lnTo>
                    <a:pt x="1524371" y="212267"/>
                  </a:lnTo>
                  <a:lnTo>
                    <a:pt x="1527656" y="270324"/>
                  </a:lnTo>
                  <a:lnTo>
                    <a:pt x="1530941" y="217798"/>
                  </a:lnTo>
                  <a:lnTo>
                    <a:pt x="1534227" y="191081"/>
                  </a:lnTo>
                  <a:lnTo>
                    <a:pt x="1537512" y="103357"/>
                  </a:lnTo>
                  <a:lnTo>
                    <a:pt x="1540797" y="60743"/>
                  </a:lnTo>
                  <a:lnTo>
                    <a:pt x="1544082" y="93613"/>
                  </a:lnTo>
                  <a:lnTo>
                    <a:pt x="1547368" y="134506"/>
                  </a:lnTo>
                  <a:lnTo>
                    <a:pt x="1550653" y="177422"/>
                  </a:lnTo>
                  <a:lnTo>
                    <a:pt x="1553938" y="133002"/>
                  </a:lnTo>
                  <a:lnTo>
                    <a:pt x="1557224" y="135589"/>
                  </a:lnTo>
                  <a:lnTo>
                    <a:pt x="1560509" y="176788"/>
                  </a:lnTo>
                  <a:lnTo>
                    <a:pt x="1563794" y="240179"/>
                  </a:lnTo>
                  <a:lnTo>
                    <a:pt x="1567079" y="196108"/>
                  </a:lnTo>
                  <a:lnTo>
                    <a:pt x="1570365" y="106965"/>
                  </a:lnTo>
                  <a:lnTo>
                    <a:pt x="1573650" y="103934"/>
                  </a:lnTo>
                  <a:lnTo>
                    <a:pt x="1576935" y="161742"/>
                  </a:lnTo>
                  <a:lnTo>
                    <a:pt x="1580221" y="258731"/>
                  </a:lnTo>
                  <a:lnTo>
                    <a:pt x="1583506" y="273915"/>
                  </a:lnTo>
                  <a:lnTo>
                    <a:pt x="1586791" y="300573"/>
                  </a:lnTo>
                  <a:lnTo>
                    <a:pt x="1590076" y="167937"/>
                  </a:lnTo>
                  <a:lnTo>
                    <a:pt x="1593362" y="224235"/>
                  </a:lnTo>
                  <a:lnTo>
                    <a:pt x="1596647" y="299486"/>
                  </a:lnTo>
                  <a:lnTo>
                    <a:pt x="1599932" y="191395"/>
                  </a:lnTo>
                  <a:lnTo>
                    <a:pt x="1603218" y="135304"/>
                  </a:lnTo>
                  <a:lnTo>
                    <a:pt x="1606503" y="160840"/>
                  </a:lnTo>
                  <a:lnTo>
                    <a:pt x="1609788" y="143315"/>
                  </a:lnTo>
                  <a:lnTo>
                    <a:pt x="1613073" y="103654"/>
                  </a:lnTo>
                  <a:lnTo>
                    <a:pt x="1616359" y="132963"/>
                  </a:lnTo>
                  <a:lnTo>
                    <a:pt x="1619644" y="137003"/>
                  </a:lnTo>
                  <a:lnTo>
                    <a:pt x="1622929" y="218040"/>
                  </a:lnTo>
                  <a:lnTo>
                    <a:pt x="1626215" y="253268"/>
                  </a:lnTo>
                  <a:lnTo>
                    <a:pt x="1629500" y="144987"/>
                  </a:lnTo>
                  <a:lnTo>
                    <a:pt x="1632785" y="247008"/>
                  </a:lnTo>
                  <a:lnTo>
                    <a:pt x="1636070" y="156391"/>
                  </a:lnTo>
                  <a:lnTo>
                    <a:pt x="1639356" y="226236"/>
                  </a:lnTo>
                </a:path>
              </a:pathLst>
            </a:custGeom>
            <a:ln w="431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04000" y="849016"/>
              <a:ext cx="1639570" cy="281305"/>
            </a:xfrm>
            <a:custGeom>
              <a:avLst/>
              <a:gdLst/>
              <a:ahLst/>
              <a:cxnLst/>
              <a:rect l="l" t="t" r="r" b="b"/>
              <a:pathLst>
                <a:path w="1639570" h="281305">
                  <a:moveTo>
                    <a:pt x="0" y="234039"/>
                  </a:moveTo>
                  <a:lnTo>
                    <a:pt x="3283" y="214664"/>
                  </a:lnTo>
                  <a:lnTo>
                    <a:pt x="6569" y="220540"/>
                  </a:lnTo>
                  <a:lnTo>
                    <a:pt x="9855" y="190917"/>
                  </a:lnTo>
                  <a:lnTo>
                    <a:pt x="13141" y="204993"/>
                  </a:lnTo>
                  <a:lnTo>
                    <a:pt x="16425" y="154955"/>
                  </a:lnTo>
                  <a:lnTo>
                    <a:pt x="19711" y="153390"/>
                  </a:lnTo>
                  <a:lnTo>
                    <a:pt x="22996" y="172576"/>
                  </a:lnTo>
                  <a:lnTo>
                    <a:pt x="26280" y="133148"/>
                  </a:lnTo>
                  <a:lnTo>
                    <a:pt x="29566" y="170705"/>
                  </a:lnTo>
                  <a:lnTo>
                    <a:pt x="32852" y="172266"/>
                  </a:lnTo>
                  <a:lnTo>
                    <a:pt x="36138" y="191210"/>
                  </a:lnTo>
                  <a:lnTo>
                    <a:pt x="39422" y="177603"/>
                  </a:lnTo>
                  <a:lnTo>
                    <a:pt x="42708" y="183799"/>
                  </a:lnTo>
                  <a:lnTo>
                    <a:pt x="45993" y="155753"/>
                  </a:lnTo>
                  <a:lnTo>
                    <a:pt x="49279" y="114372"/>
                  </a:lnTo>
                  <a:lnTo>
                    <a:pt x="52563" y="134744"/>
                  </a:lnTo>
                  <a:lnTo>
                    <a:pt x="55849" y="163910"/>
                  </a:lnTo>
                  <a:lnTo>
                    <a:pt x="59135" y="160828"/>
                  </a:lnTo>
                  <a:lnTo>
                    <a:pt x="62419" y="173149"/>
                  </a:lnTo>
                  <a:lnTo>
                    <a:pt x="65705" y="135632"/>
                  </a:lnTo>
                  <a:lnTo>
                    <a:pt x="68990" y="130376"/>
                  </a:lnTo>
                  <a:lnTo>
                    <a:pt x="72276" y="151243"/>
                  </a:lnTo>
                  <a:lnTo>
                    <a:pt x="75560" y="160293"/>
                  </a:lnTo>
                  <a:lnTo>
                    <a:pt x="78846" y="168127"/>
                  </a:lnTo>
                  <a:lnTo>
                    <a:pt x="82132" y="130493"/>
                  </a:lnTo>
                  <a:lnTo>
                    <a:pt x="85416" y="190223"/>
                  </a:lnTo>
                  <a:lnTo>
                    <a:pt x="88701" y="198871"/>
                  </a:lnTo>
                  <a:lnTo>
                    <a:pt x="91987" y="228715"/>
                  </a:lnTo>
                  <a:lnTo>
                    <a:pt x="95273" y="210085"/>
                  </a:lnTo>
                  <a:lnTo>
                    <a:pt x="98557" y="170459"/>
                  </a:lnTo>
                  <a:lnTo>
                    <a:pt x="101843" y="194965"/>
                  </a:lnTo>
                  <a:lnTo>
                    <a:pt x="105129" y="204851"/>
                  </a:lnTo>
                  <a:lnTo>
                    <a:pt x="108413" y="215625"/>
                  </a:lnTo>
                  <a:lnTo>
                    <a:pt x="111698" y="201458"/>
                  </a:lnTo>
                  <a:lnTo>
                    <a:pt x="114984" y="192374"/>
                  </a:lnTo>
                  <a:lnTo>
                    <a:pt x="118270" y="192715"/>
                  </a:lnTo>
                  <a:lnTo>
                    <a:pt x="121554" y="176327"/>
                  </a:lnTo>
                  <a:lnTo>
                    <a:pt x="124840" y="185532"/>
                  </a:lnTo>
                  <a:lnTo>
                    <a:pt x="128126" y="172360"/>
                  </a:lnTo>
                  <a:lnTo>
                    <a:pt x="131411" y="159569"/>
                  </a:lnTo>
                  <a:lnTo>
                    <a:pt x="134695" y="128436"/>
                  </a:lnTo>
                  <a:lnTo>
                    <a:pt x="137981" y="173943"/>
                  </a:lnTo>
                  <a:lnTo>
                    <a:pt x="141267" y="181255"/>
                  </a:lnTo>
                  <a:lnTo>
                    <a:pt x="144551" y="180561"/>
                  </a:lnTo>
                  <a:lnTo>
                    <a:pt x="147837" y="173253"/>
                  </a:lnTo>
                  <a:lnTo>
                    <a:pt x="151123" y="136705"/>
                  </a:lnTo>
                  <a:lnTo>
                    <a:pt x="154408" y="142586"/>
                  </a:lnTo>
                  <a:lnTo>
                    <a:pt x="157692" y="132058"/>
                  </a:lnTo>
                  <a:lnTo>
                    <a:pt x="160978" y="152627"/>
                  </a:lnTo>
                  <a:lnTo>
                    <a:pt x="164264" y="129975"/>
                  </a:lnTo>
                  <a:lnTo>
                    <a:pt x="167548" y="112104"/>
                  </a:lnTo>
                  <a:lnTo>
                    <a:pt x="170833" y="128945"/>
                  </a:lnTo>
                  <a:lnTo>
                    <a:pt x="174119" y="125103"/>
                  </a:lnTo>
                  <a:lnTo>
                    <a:pt x="177405" y="185851"/>
                  </a:lnTo>
                  <a:lnTo>
                    <a:pt x="180689" y="155826"/>
                  </a:lnTo>
                  <a:lnTo>
                    <a:pt x="183975" y="164078"/>
                  </a:lnTo>
                  <a:lnTo>
                    <a:pt x="187261" y="144086"/>
                  </a:lnTo>
                  <a:lnTo>
                    <a:pt x="190545" y="155257"/>
                  </a:lnTo>
                  <a:lnTo>
                    <a:pt x="193830" y="189270"/>
                  </a:lnTo>
                  <a:lnTo>
                    <a:pt x="197116" y="225688"/>
                  </a:lnTo>
                  <a:lnTo>
                    <a:pt x="200402" y="226037"/>
                  </a:lnTo>
                  <a:lnTo>
                    <a:pt x="203686" y="220389"/>
                  </a:lnTo>
                  <a:lnTo>
                    <a:pt x="206972" y="235617"/>
                  </a:lnTo>
                  <a:lnTo>
                    <a:pt x="210258" y="200514"/>
                  </a:lnTo>
                  <a:lnTo>
                    <a:pt x="213543" y="187317"/>
                  </a:lnTo>
                  <a:lnTo>
                    <a:pt x="216827" y="164846"/>
                  </a:lnTo>
                  <a:lnTo>
                    <a:pt x="220113" y="174469"/>
                  </a:lnTo>
                  <a:lnTo>
                    <a:pt x="223399" y="221704"/>
                  </a:lnTo>
                  <a:lnTo>
                    <a:pt x="226683" y="197095"/>
                  </a:lnTo>
                  <a:lnTo>
                    <a:pt x="229969" y="197207"/>
                  </a:lnTo>
                  <a:lnTo>
                    <a:pt x="233255" y="215289"/>
                  </a:lnTo>
                  <a:lnTo>
                    <a:pt x="236540" y="176538"/>
                  </a:lnTo>
                  <a:lnTo>
                    <a:pt x="239824" y="189740"/>
                  </a:lnTo>
                  <a:lnTo>
                    <a:pt x="243110" y="225029"/>
                  </a:lnTo>
                  <a:lnTo>
                    <a:pt x="246396" y="217863"/>
                  </a:lnTo>
                  <a:lnTo>
                    <a:pt x="249680" y="203092"/>
                  </a:lnTo>
                  <a:lnTo>
                    <a:pt x="252965" y="175357"/>
                  </a:lnTo>
                  <a:lnTo>
                    <a:pt x="256251" y="157012"/>
                  </a:lnTo>
                  <a:lnTo>
                    <a:pt x="259537" y="189468"/>
                  </a:lnTo>
                  <a:lnTo>
                    <a:pt x="262821" y="181992"/>
                  </a:lnTo>
                  <a:lnTo>
                    <a:pt x="266107" y="188744"/>
                  </a:lnTo>
                  <a:lnTo>
                    <a:pt x="269393" y="216376"/>
                  </a:lnTo>
                  <a:lnTo>
                    <a:pt x="272678" y="202691"/>
                  </a:lnTo>
                  <a:lnTo>
                    <a:pt x="275962" y="175650"/>
                  </a:lnTo>
                  <a:lnTo>
                    <a:pt x="279248" y="131247"/>
                  </a:lnTo>
                  <a:lnTo>
                    <a:pt x="282534" y="103684"/>
                  </a:lnTo>
                  <a:lnTo>
                    <a:pt x="285818" y="138671"/>
                  </a:lnTo>
                  <a:lnTo>
                    <a:pt x="289104" y="158029"/>
                  </a:lnTo>
                  <a:lnTo>
                    <a:pt x="292390" y="176361"/>
                  </a:lnTo>
                  <a:lnTo>
                    <a:pt x="295675" y="173611"/>
                  </a:lnTo>
                  <a:lnTo>
                    <a:pt x="298959" y="165380"/>
                  </a:lnTo>
                  <a:lnTo>
                    <a:pt x="302245" y="207093"/>
                  </a:lnTo>
                  <a:lnTo>
                    <a:pt x="305531" y="218488"/>
                  </a:lnTo>
                  <a:lnTo>
                    <a:pt x="308816" y="242520"/>
                  </a:lnTo>
                  <a:lnTo>
                    <a:pt x="312101" y="237950"/>
                  </a:lnTo>
                  <a:lnTo>
                    <a:pt x="315386" y="175965"/>
                  </a:lnTo>
                  <a:lnTo>
                    <a:pt x="318672" y="132208"/>
                  </a:lnTo>
                  <a:lnTo>
                    <a:pt x="321957" y="87603"/>
                  </a:lnTo>
                  <a:lnTo>
                    <a:pt x="325242" y="128889"/>
                  </a:lnTo>
                  <a:lnTo>
                    <a:pt x="328527" y="118317"/>
                  </a:lnTo>
                  <a:lnTo>
                    <a:pt x="331813" y="150256"/>
                  </a:lnTo>
                  <a:lnTo>
                    <a:pt x="335098" y="167049"/>
                  </a:lnTo>
                  <a:lnTo>
                    <a:pt x="338383" y="169144"/>
                  </a:lnTo>
                  <a:lnTo>
                    <a:pt x="341669" y="154162"/>
                  </a:lnTo>
                  <a:lnTo>
                    <a:pt x="344954" y="194823"/>
                  </a:lnTo>
                  <a:lnTo>
                    <a:pt x="348239" y="218264"/>
                  </a:lnTo>
                  <a:lnTo>
                    <a:pt x="351524" y="227637"/>
                  </a:lnTo>
                  <a:lnTo>
                    <a:pt x="354810" y="193167"/>
                  </a:lnTo>
                  <a:lnTo>
                    <a:pt x="358095" y="167239"/>
                  </a:lnTo>
                  <a:lnTo>
                    <a:pt x="361380" y="145082"/>
                  </a:lnTo>
                  <a:lnTo>
                    <a:pt x="364666" y="177741"/>
                  </a:lnTo>
                  <a:lnTo>
                    <a:pt x="367951" y="185368"/>
                  </a:lnTo>
                  <a:lnTo>
                    <a:pt x="371236" y="181712"/>
                  </a:lnTo>
                  <a:lnTo>
                    <a:pt x="374521" y="165303"/>
                  </a:lnTo>
                  <a:lnTo>
                    <a:pt x="377807" y="175779"/>
                  </a:lnTo>
                  <a:lnTo>
                    <a:pt x="381092" y="162612"/>
                  </a:lnTo>
                  <a:lnTo>
                    <a:pt x="384377" y="208619"/>
                  </a:lnTo>
                  <a:lnTo>
                    <a:pt x="387663" y="233298"/>
                  </a:lnTo>
                  <a:lnTo>
                    <a:pt x="390948" y="219087"/>
                  </a:lnTo>
                  <a:lnTo>
                    <a:pt x="394233" y="207524"/>
                  </a:lnTo>
                  <a:lnTo>
                    <a:pt x="397518" y="225554"/>
                  </a:lnTo>
                  <a:lnTo>
                    <a:pt x="400804" y="229469"/>
                  </a:lnTo>
                  <a:lnTo>
                    <a:pt x="404089" y="176875"/>
                  </a:lnTo>
                  <a:lnTo>
                    <a:pt x="407374" y="223360"/>
                  </a:lnTo>
                  <a:lnTo>
                    <a:pt x="410660" y="258494"/>
                  </a:lnTo>
                  <a:lnTo>
                    <a:pt x="413945" y="266961"/>
                  </a:lnTo>
                  <a:lnTo>
                    <a:pt x="417230" y="242735"/>
                  </a:lnTo>
                  <a:lnTo>
                    <a:pt x="420515" y="192378"/>
                  </a:lnTo>
                  <a:lnTo>
                    <a:pt x="423801" y="156999"/>
                  </a:lnTo>
                  <a:lnTo>
                    <a:pt x="427086" y="157111"/>
                  </a:lnTo>
                  <a:lnTo>
                    <a:pt x="430371" y="176189"/>
                  </a:lnTo>
                  <a:lnTo>
                    <a:pt x="433657" y="234962"/>
                  </a:lnTo>
                  <a:lnTo>
                    <a:pt x="436942" y="229094"/>
                  </a:lnTo>
                  <a:lnTo>
                    <a:pt x="440227" y="198613"/>
                  </a:lnTo>
                  <a:lnTo>
                    <a:pt x="443512" y="209055"/>
                  </a:lnTo>
                  <a:lnTo>
                    <a:pt x="446798" y="158094"/>
                  </a:lnTo>
                  <a:lnTo>
                    <a:pt x="450083" y="130195"/>
                  </a:lnTo>
                  <a:lnTo>
                    <a:pt x="453368" y="164277"/>
                  </a:lnTo>
                  <a:lnTo>
                    <a:pt x="456654" y="185782"/>
                  </a:lnTo>
                  <a:lnTo>
                    <a:pt x="459939" y="189033"/>
                  </a:lnTo>
                  <a:lnTo>
                    <a:pt x="463224" y="194637"/>
                  </a:lnTo>
                  <a:lnTo>
                    <a:pt x="466509" y="157163"/>
                  </a:lnTo>
                  <a:lnTo>
                    <a:pt x="469795" y="131484"/>
                  </a:lnTo>
                  <a:lnTo>
                    <a:pt x="473080" y="128324"/>
                  </a:lnTo>
                  <a:lnTo>
                    <a:pt x="476365" y="106465"/>
                  </a:lnTo>
                  <a:lnTo>
                    <a:pt x="479651" y="125552"/>
                  </a:lnTo>
                  <a:lnTo>
                    <a:pt x="482936" y="153343"/>
                  </a:lnTo>
                  <a:lnTo>
                    <a:pt x="486221" y="178966"/>
                  </a:lnTo>
                  <a:lnTo>
                    <a:pt x="489506" y="164294"/>
                  </a:lnTo>
                  <a:lnTo>
                    <a:pt x="492792" y="140245"/>
                  </a:lnTo>
                  <a:lnTo>
                    <a:pt x="496077" y="89763"/>
                  </a:lnTo>
                  <a:lnTo>
                    <a:pt x="499362" y="39638"/>
                  </a:lnTo>
                  <a:lnTo>
                    <a:pt x="502647" y="28028"/>
                  </a:lnTo>
                  <a:lnTo>
                    <a:pt x="505933" y="42648"/>
                  </a:lnTo>
                  <a:lnTo>
                    <a:pt x="509218" y="41527"/>
                  </a:lnTo>
                  <a:lnTo>
                    <a:pt x="512503" y="73793"/>
                  </a:lnTo>
                  <a:lnTo>
                    <a:pt x="515789" y="131221"/>
                  </a:lnTo>
                  <a:lnTo>
                    <a:pt x="519074" y="186666"/>
                  </a:lnTo>
                  <a:lnTo>
                    <a:pt x="522359" y="190813"/>
                  </a:lnTo>
                  <a:lnTo>
                    <a:pt x="525644" y="216488"/>
                  </a:lnTo>
                  <a:lnTo>
                    <a:pt x="528930" y="162953"/>
                  </a:lnTo>
                  <a:lnTo>
                    <a:pt x="532215" y="150446"/>
                  </a:lnTo>
                  <a:lnTo>
                    <a:pt x="535500" y="141357"/>
                  </a:lnTo>
                  <a:lnTo>
                    <a:pt x="538786" y="172826"/>
                  </a:lnTo>
                  <a:lnTo>
                    <a:pt x="542071" y="192154"/>
                  </a:lnTo>
                  <a:lnTo>
                    <a:pt x="545356" y="197474"/>
                  </a:lnTo>
                  <a:lnTo>
                    <a:pt x="548641" y="168424"/>
                  </a:lnTo>
                  <a:lnTo>
                    <a:pt x="551927" y="144401"/>
                  </a:lnTo>
                  <a:lnTo>
                    <a:pt x="555212" y="115446"/>
                  </a:lnTo>
                  <a:lnTo>
                    <a:pt x="558497" y="94122"/>
                  </a:lnTo>
                  <a:lnTo>
                    <a:pt x="561783" y="129505"/>
                  </a:lnTo>
                  <a:lnTo>
                    <a:pt x="565068" y="149213"/>
                  </a:lnTo>
                  <a:lnTo>
                    <a:pt x="568353" y="132058"/>
                  </a:lnTo>
                  <a:lnTo>
                    <a:pt x="571638" y="137270"/>
                  </a:lnTo>
                  <a:lnTo>
                    <a:pt x="574924" y="126341"/>
                  </a:lnTo>
                  <a:lnTo>
                    <a:pt x="578209" y="131238"/>
                  </a:lnTo>
                  <a:lnTo>
                    <a:pt x="581494" y="134748"/>
                  </a:lnTo>
                  <a:lnTo>
                    <a:pt x="584780" y="150890"/>
                  </a:lnTo>
                  <a:lnTo>
                    <a:pt x="588065" y="143013"/>
                  </a:lnTo>
                  <a:lnTo>
                    <a:pt x="591350" y="97929"/>
                  </a:lnTo>
                  <a:lnTo>
                    <a:pt x="594635" y="128591"/>
                  </a:lnTo>
                  <a:lnTo>
                    <a:pt x="597921" y="184795"/>
                  </a:lnTo>
                  <a:lnTo>
                    <a:pt x="601206" y="179914"/>
                  </a:lnTo>
                  <a:lnTo>
                    <a:pt x="604491" y="177681"/>
                  </a:lnTo>
                  <a:lnTo>
                    <a:pt x="607777" y="175728"/>
                  </a:lnTo>
                  <a:lnTo>
                    <a:pt x="611062" y="146660"/>
                  </a:lnTo>
                  <a:lnTo>
                    <a:pt x="614347" y="151666"/>
                  </a:lnTo>
                  <a:lnTo>
                    <a:pt x="617632" y="143569"/>
                  </a:lnTo>
                  <a:lnTo>
                    <a:pt x="620918" y="129087"/>
                  </a:lnTo>
                  <a:lnTo>
                    <a:pt x="624203" y="116593"/>
                  </a:lnTo>
                  <a:lnTo>
                    <a:pt x="627488" y="84986"/>
                  </a:lnTo>
                  <a:lnTo>
                    <a:pt x="630774" y="93432"/>
                  </a:lnTo>
                  <a:lnTo>
                    <a:pt x="634059" y="121745"/>
                  </a:lnTo>
                  <a:lnTo>
                    <a:pt x="637344" y="167273"/>
                  </a:lnTo>
                  <a:lnTo>
                    <a:pt x="640629" y="173995"/>
                  </a:lnTo>
                  <a:lnTo>
                    <a:pt x="643915" y="168312"/>
                  </a:lnTo>
                  <a:lnTo>
                    <a:pt x="647200" y="140232"/>
                  </a:lnTo>
                  <a:lnTo>
                    <a:pt x="650485" y="163160"/>
                  </a:lnTo>
                  <a:lnTo>
                    <a:pt x="653771" y="137917"/>
                  </a:lnTo>
                  <a:lnTo>
                    <a:pt x="657056" y="167420"/>
                  </a:lnTo>
                  <a:lnTo>
                    <a:pt x="660341" y="125953"/>
                  </a:lnTo>
                  <a:lnTo>
                    <a:pt x="663626" y="101416"/>
                  </a:lnTo>
                  <a:lnTo>
                    <a:pt x="666912" y="130186"/>
                  </a:lnTo>
                  <a:lnTo>
                    <a:pt x="670197" y="160828"/>
                  </a:lnTo>
                  <a:lnTo>
                    <a:pt x="673482" y="211715"/>
                  </a:lnTo>
                  <a:lnTo>
                    <a:pt x="676768" y="240325"/>
                  </a:lnTo>
                  <a:lnTo>
                    <a:pt x="680053" y="263728"/>
                  </a:lnTo>
                  <a:lnTo>
                    <a:pt x="683338" y="249366"/>
                  </a:lnTo>
                  <a:lnTo>
                    <a:pt x="686623" y="190442"/>
                  </a:lnTo>
                  <a:lnTo>
                    <a:pt x="689909" y="202187"/>
                  </a:lnTo>
                  <a:lnTo>
                    <a:pt x="693194" y="223157"/>
                  </a:lnTo>
                  <a:lnTo>
                    <a:pt x="696479" y="218510"/>
                  </a:lnTo>
                  <a:lnTo>
                    <a:pt x="699765" y="256187"/>
                  </a:lnTo>
                  <a:lnTo>
                    <a:pt x="703050" y="220213"/>
                  </a:lnTo>
                  <a:lnTo>
                    <a:pt x="706335" y="169735"/>
                  </a:lnTo>
                  <a:lnTo>
                    <a:pt x="709620" y="185510"/>
                  </a:lnTo>
                  <a:lnTo>
                    <a:pt x="712906" y="185657"/>
                  </a:lnTo>
                  <a:lnTo>
                    <a:pt x="716191" y="178121"/>
                  </a:lnTo>
                  <a:lnTo>
                    <a:pt x="719476" y="150627"/>
                  </a:lnTo>
                  <a:lnTo>
                    <a:pt x="722762" y="112156"/>
                  </a:lnTo>
                  <a:lnTo>
                    <a:pt x="726047" y="86271"/>
                  </a:lnTo>
                  <a:lnTo>
                    <a:pt x="729332" y="108746"/>
                  </a:lnTo>
                  <a:lnTo>
                    <a:pt x="732617" y="133722"/>
                  </a:lnTo>
                  <a:lnTo>
                    <a:pt x="735903" y="120477"/>
                  </a:lnTo>
                  <a:lnTo>
                    <a:pt x="739188" y="176120"/>
                  </a:lnTo>
                  <a:lnTo>
                    <a:pt x="742473" y="153119"/>
                  </a:lnTo>
                  <a:lnTo>
                    <a:pt x="745758" y="191094"/>
                  </a:lnTo>
                  <a:lnTo>
                    <a:pt x="749044" y="162824"/>
                  </a:lnTo>
                  <a:lnTo>
                    <a:pt x="752329" y="121809"/>
                  </a:lnTo>
                  <a:lnTo>
                    <a:pt x="755614" y="138361"/>
                  </a:lnTo>
                  <a:lnTo>
                    <a:pt x="758900" y="126824"/>
                  </a:lnTo>
                  <a:lnTo>
                    <a:pt x="762185" y="189425"/>
                  </a:lnTo>
                  <a:lnTo>
                    <a:pt x="765470" y="187575"/>
                  </a:lnTo>
                  <a:lnTo>
                    <a:pt x="768755" y="225231"/>
                  </a:lnTo>
                  <a:lnTo>
                    <a:pt x="772041" y="271096"/>
                  </a:lnTo>
                  <a:lnTo>
                    <a:pt x="775326" y="220230"/>
                  </a:lnTo>
                  <a:lnTo>
                    <a:pt x="778611" y="221066"/>
                  </a:lnTo>
                  <a:lnTo>
                    <a:pt x="781897" y="182992"/>
                  </a:lnTo>
                  <a:lnTo>
                    <a:pt x="785182" y="129941"/>
                  </a:lnTo>
                  <a:lnTo>
                    <a:pt x="788467" y="146139"/>
                  </a:lnTo>
                  <a:lnTo>
                    <a:pt x="791752" y="150230"/>
                  </a:lnTo>
                  <a:lnTo>
                    <a:pt x="795038" y="159017"/>
                  </a:lnTo>
                  <a:lnTo>
                    <a:pt x="798323" y="236514"/>
                  </a:lnTo>
                  <a:lnTo>
                    <a:pt x="801608" y="260166"/>
                  </a:lnTo>
                  <a:lnTo>
                    <a:pt x="804894" y="206731"/>
                  </a:lnTo>
                  <a:lnTo>
                    <a:pt x="808179" y="167571"/>
                  </a:lnTo>
                  <a:lnTo>
                    <a:pt x="811464" y="174120"/>
                  </a:lnTo>
                  <a:lnTo>
                    <a:pt x="814749" y="195030"/>
                  </a:lnTo>
                  <a:lnTo>
                    <a:pt x="818035" y="159271"/>
                  </a:lnTo>
                  <a:lnTo>
                    <a:pt x="821320" y="179716"/>
                  </a:lnTo>
                  <a:lnTo>
                    <a:pt x="824605" y="204381"/>
                  </a:lnTo>
                  <a:lnTo>
                    <a:pt x="827891" y="206481"/>
                  </a:lnTo>
                  <a:lnTo>
                    <a:pt x="831176" y="233944"/>
                  </a:lnTo>
                  <a:lnTo>
                    <a:pt x="834461" y="234242"/>
                  </a:lnTo>
                  <a:lnTo>
                    <a:pt x="837746" y="202299"/>
                  </a:lnTo>
                  <a:lnTo>
                    <a:pt x="841032" y="149708"/>
                  </a:lnTo>
                  <a:lnTo>
                    <a:pt x="844317" y="133015"/>
                  </a:lnTo>
                  <a:lnTo>
                    <a:pt x="857458" y="199617"/>
                  </a:lnTo>
                  <a:lnTo>
                    <a:pt x="860743" y="234975"/>
                  </a:lnTo>
                  <a:lnTo>
                    <a:pt x="864029" y="224412"/>
                  </a:lnTo>
                  <a:lnTo>
                    <a:pt x="867314" y="220325"/>
                  </a:lnTo>
                  <a:lnTo>
                    <a:pt x="870599" y="203588"/>
                  </a:lnTo>
                  <a:lnTo>
                    <a:pt x="873885" y="189761"/>
                  </a:lnTo>
                  <a:lnTo>
                    <a:pt x="877170" y="196862"/>
                  </a:lnTo>
                  <a:lnTo>
                    <a:pt x="880455" y="194590"/>
                  </a:lnTo>
                  <a:lnTo>
                    <a:pt x="883740" y="179362"/>
                  </a:lnTo>
                  <a:lnTo>
                    <a:pt x="887026" y="159905"/>
                  </a:lnTo>
                  <a:lnTo>
                    <a:pt x="890311" y="170968"/>
                  </a:lnTo>
                  <a:lnTo>
                    <a:pt x="893596" y="201712"/>
                  </a:lnTo>
                  <a:lnTo>
                    <a:pt x="896882" y="216276"/>
                  </a:lnTo>
                  <a:lnTo>
                    <a:pt x="900167" y="198207"/>
                  </a:lnTo>
                  <a:lnTo>
                    <a:pt x="903452" y="205545"/>
                  </a:lnTo>
                  <a:lnTo>
                    <a:pt x="906737" y="176249"/>
                  </a:lnTo>
                  <a:lnTo>
                    <a:pt x="910023" y="185803"/>
                  </a:lnTo>
                  <a:lnTo>
                    <a:pt x="913308" y="169618"/>
                  </a:lnTo>
                  <a:lnTo>
                    <a:pt x="916593" y="161004"/>
                  </a:lnTo>
                  <a:lnTo>
                    <a:pt x="919879" y="175146"/>
                  </a:lnTo>
                  <a:lnTo>
                    <a:pt x="923164" y="167545"/>
                  </a:lnTo>
                  <a:lnTo>
                    <a:pt x="926449" y="131588"/>
                  </a:lnTo>
                  <a:lnTo>
                    <a:pt x="929734" y="114213"/>
                  </a:lnTo>
                  <a:lnTo>
                    <a:pt x="933020" y="127043"/>
                  </a:lnTo>
                  <a:lnTo>
                    <a:pt x="936305" y="153408"/>
                  </a:lnTo>
                  <a:lnTo>
                    <a:pt x="939590" y="146039"/>
                  </a:lnTo>
                  <a:lnTo>
                    <a:pt x="942876" y="153136"/>
                  </a:lnTo>
                  <a:lnTo>
                    <a:pt x="946161" y="144362"/>
                  </a:lnTo>
                  <a:lnTo>
                    <a:pt x="949446" y="109203"/>
                  </a:lnTo>
                  <a:lnTo>
                    <a:pt x="952731" y="151097"/>
                  </a:lnTo>
                  <a:lnTo>
                    <a:pt x="956017" y="151562"/>
                  </a:lnTo>
                  <a:lnTo>
                    <a:pt x="959302" y="188291"/>
                  </a:lnTo>
                  <a:lnTo>
                    <a:pt x="962587" y="174383"/>
                  </a:lnTo>
                  <a:lnTo>
                    <a:pt x="965873" y="156042"/>
                  </a:lnTo>
                  <a:lnTo>
                    <a:pt x="969158" y="162203"/>
                  </a:lnTo>
                  <a:lnTo>
                    <a:pt x="972443" y="117951"/>
                  </a:lnTo>
                  <a:lnTo>
                    <a:pt x="975728" y="117791"/>
                  </a:lnTo>
                  <a:lnTo>
                    <a:pt x="979014" y="81472"/>
                  </a:lnTo>
                  <a:lnTo>
                    <a:pt x="982299" y="68305"/>
                  </a:lnTo>
                  <a:lnTo>
                    <a:pt x="985584" y="0"/>
                  </a:lnTo>
                  <a:lnTo>
                    <a:pt x="988869" y="31718"/>
                  </a:lnTo>
                  <a:lnTo>
                    <a:pt x="992155" y="71439"/>
                  </a:lnTo>
                  <a:lnTo>
                    <a:pt x="995440" y="73181"/>
                  </a:lnTo>
                  <a:lnTo>
                    <a:pt x="998725" y="155020"/>
                  </a:lnTo>
                  <a:lnTo>
                    <a:pt x="1002011" y="204450"/>
                  </a:lnTo>
                  <a:lnTo>
                    <a:pt x="1005296" y="250345"/>
                  </a:lnTo>
                  <a:lnTo>
                    <a:pt x="1008581" y="232621"/>
                  </a:lnTo>
                  <a:lnTo>
                    <a:pt x="1011866" y="166005"/>
                  </a:lnTo>
                  <a:lnTo>
                    <a:pt x="1015152" y="182147"/>
                  </a:lnTo>
                  <a:lnTo>
                    <a:pt x="1018437" y="150252"/>
                  </a:lnTo>
                  <a:lnTo>
                    <a:pt x="1021722" y="184971"/>
                  </a:lnTo>
                  <a:lnTo>
                    <a:pt x="1025008" y="195349"/>
                  </a:lnTo>
                  <a:lnTo>
                    <a:pt x="1028293" y="199897"/>
                  </a:lnTo>
                  <a:lnTo>
                    <a:pt x="1031578" y="198957"/>
                  </a:lnTo>
                  <a:lnTo>
                    <a:pt x="1034863" y="142082"/>
                  </a:lnTo>
                  <a:lnTo>
                    <a:pt x="1038149" y="108371"/>
                  </a:lnTo>
                  <a:lnTo>
                    <a:pt x="1041434" y="68292"/>
                  </a:lnTo>
                  <a:lnTo>
                    <a:pt x="1044719" y="85926"/>
                  </a:lnTo>
                  <a:lnTo>
                    <a:pt x="1048005" y="109190"/>
                  </a:lnTo>
                  <a:lnTo>
                    <a:pt x="1051290" y="126470"/>
                  </a:lnTo>
                  <a:lnTo>
                    <a:pt x="1054575" y="137391"/>
                  </a:lnTo>
                  <a:lnTo>
                    <a:pt x="1057860" y="105172"/>
                  </a:lnTo>
                  <a:lnTo>
                    <a:pt x="1061146" y="122003"/>
                  </a:lnTo>
                  <a:lnTo>
                    <a:pt x="1064431" y="150381"/>
                  </a:lnTo>
                  <a:lnTo>
                    <a:pt x="1067716" y="144423"/>
                  </a:lnTo>
                  <a:lnTo>
                    <a:pt x="1071002" y="165156"/>
                  </a:lnTo>
                  <a:lnTo>
                    <a:pt x="1074287" y="144168"/>
                  </a:lnTo>
                  <a:lnTo>
                    <a:pt x="1077572" y="142845"/>
                  </a:lnTo>
                  <a:lnTo>
                    <a:pt x="1080857" y="157374"/>
                  </a:lnTo>
                  <a:lnTo>
                    <a:pt x="1084143" y="169411"/>
                  </a:lnTo>
                  <a:lnTo>
                    <a:pt x="1087428" y="185338"/>
                  </a:lnTo>
                  <a:lnTo>
                    <a:pt x="1090713" y="180776"/>
                  </a:lnTo>
                  <a:lnTo>
                    <a:pt x="1093999" y="191201"/>
                  </a:lnTo>
                  <a:lnTo>
                    <a:pt x="1097284" y="114407"/>
                  </a:lnTo>
                  <a:lnTo>
                    <a:pt x="1100569" y="149036"/>
                  </a:lnTo>
                  <a:lnTo>
                    <a:pt x="1103854" y="164561"/>
                  </a:lnTo>
                  <a:lnTo>
                    <a:pt x="1107140" y="159508"/>
                  </a:lnTo>
                  <a:lnTo>
                    <a:pt x="1110425" y="182859"/>
                  </a:lnTo>
                  <a:lnTo>
                    <a:pt x="1113710" y="166846"/>
                  </a:lnTo>
                  <a:lnTo>
                    <a:pt x="1116996" y="178021"/>
                  </a:lnTo>
                  <a:lnTo>
                    <a:pt x="1120281" y="195944"/>
                  </a:lnTo>
                  <a:lnTo>
                    <a:pt x="1123566" y="217958"/>
                  </a:lnTo>
                  <a:lnTo>
                    <a:pt x="1126851" y="220730"/>
                  </a:lnTo>
                  <a:lnTo>
                    <a:pt x="1130137" y="231202"/>
                  </a:lnTo>
                  <a:lnTo>
                    <a:pt x="1133422" y="201023"/>
                  </a:lnTo>
                  <a:lnTo>
                    <a:pt x="1136707" y="210870"/>
                  </a:lnTo>
                  <a:lnTo>
                    <a:pt x="1139993" y="185747"/>
                  </a:lnTo>
                  <a:lnTo>
                    <a:pt x="1143278" y="130786"/>
                  </a:lnTo>
                  <a:lnTo>
                    <a:pt x="1146563" y="202269"/>
                  </a:lnTo>
                  <a:lnTo>
                    <a:pt x="1149848" y="203446"/>
                  </a:lnTo>
                  <a:lnTo>
                    <a:pt x="1153134" y="212646"/>
                  </a:lnTo>
                  <a:lnTo>
                    <a:pt x="1156419" y="209676"/>
                  </a:lnTo>
                  <a:lnTo>
                    <a:pt x="1159704" y="147535"/>
                  </a:lnTo>
                  <a:lnTo>
                    <a:pt x="1162990" y="144380"/>
                  </a:lnTo>
                  <a:lnTo>
                    <a:pt x="1166275" y="157646"/>
                  </a:lnTo>
                  <a:lnTo>
                    <a:pt x="1169560" y="216410"/>
                  </a:lnTo>
                  <a:lnTo>
                    <a:pt x="1172845" y="219829"/>
                  </a:lnTo>
                  <a:lnTo>
                    <a:pt x="1176131" y="180272"/>
                  </a:lnTo>
                  <a:lnTo>
                    <a:pt x="1179416" y="186308"/>
                  </a:lnTo>
                  <a:lnTo>
                    <a:pt x="1182701" y="182915"/>
                  </a:lnTo>
                  <a:lnTo>
                    <a:pt x="1185987" y="179875"/>
                  </a:lnTo>
                  <a:lnTo>
                    <a:pt x="1189272" y="193288"/>
                  </a:lnTo>
                  <a:lnTo>
                    <a:pt x="1192557" y="163255"/>
                  </a:lnTo>
                  <a:lnTo>
                    <a:pt x="1195842" y="128281"/>
                  </a:lnTo>
                  <a:lnTo>
                    <a:pt x="1199128" y="141547"/>
                  </a:lnTo>
                  <a:lnTo>
                    <a:pt x="1202413" y="158633"/>
                  </a:lnTo>
                  <a:lnTo>
                    <a:pt x="1205698" y="140646"/>
                  </a:lnTo>
                  <a:lnTo>
                    <a:pt x="1208984" y="137261"/>
                  </a:lnTo>
                  <a:lnTo>
                    <a:pt x="1212269" y="100653"/>
                  </a:lnTo>
                  <a:lnTo>
                    <a:pt x="1215554" y="134347"/>
                  </a:lnTo>
                  <a:lnTo>
                    <a:pt x="1218839" y="157012"/>
                  </a:lnTo>
                  <a:lnTo>
                    <a:pt x="1222125" y="171485"/>
                  </a:lnTo>
                  <a:lnTo>
                    <a:pt x="1225410" y="189339"/>
                  </a:lnTo>
                  <a:lnTo>
                    <a:pt x="1228695" y="185730"/>
                  </a:lnTo>
                  <a:lnTo>
                    <a:pt x="1231980" y="188817"/>
                  </a:lnTo>
                  <a:lnTo>
                    <a:pt x="1235266" y="191339"/>
                  </a:lnTo>
                  <a:lnTo>
                    <a:pt x="1238551" y="166971"/>
                  </a:lnTo>
                  <a:lnTo>
                    <a:pt x="1241836" y="144940"/>
                  </a:lnTo>
                  <a:lnTo>
                    <a:pt x="1245122" y="148152"/>
                  </a:lnTo>
                  <a:lnTo>
                    <a:pt x="1248407" y="149911"/>
                  </a:lnTo>
                  <a:lnTo>
                    <a:pt x="1251692" y="160064"/>
                  </a:lnTo>
                  <a:lnTo>
                    <a:pt x="1254977" y="135632"/>
                  </a:lnTo>
                  <a:lnTo>
                    <a:pt x="1258263" y="144543"/>
                  </a:lnTo>
                  <a:lnTo>
                    <a:pt x="1261548" y="179099"/>
                  </a:lnTo>
                  <a:lnTo>
                    <a:pt x="1264833" y="171011"/>
                  </a:lnTo>
                  <a:lnTo>
                    <a:pt x="1268119" y="253156"/>
                  </a:lnTo>
                  <a:lnTo>
                    <a:pt x="1271404" y="227063"/>
                  </a:lnTo>
                  <a:lnTo>
                    <a:pt x="1274689" y="205761"/>
                  </a:lnTo>
                  <a:lnTo>
                    <a:pt x="1277974" y="162496"/>
                  </a:lnTo>
                  <a:lnTo>
                    <a:pt x="1281260" y="143565"/>
                  </a:lnTo>
                  <a:lnTo>
                    <a:pt x="1284545" y="184937"/>
                  </a:lnTo>
                  <a:lnTo>
                    <a:pt x="1287830" y="186989"/>
                  </a:lnTo>
                  <a:lnTo>
                    <a:pt x="1291116" y="178405"/>
                  </a:lnTo>
                  <a:lnTo>
                    <a:pt x="1294401" y="202553"/>
                  </a:lnTo>
                  <a:lnTo>
                    <a:pt x="1297686" y="227314"/>
                  </a:lnTo>
                  <a:lnTo>
                    <a:pt x="1300971" y="220260"/>
                  </a:lnTo>
                  <a:lnTo>
                    <a:pt x="1304257" y="210719"/>
                  </a:lnTo>
                  <a:lnTo>
                    <a:pt x="1307542" y="177776"/>
                  </a:lnTo>
                  <a:lnTo>
                    <a:pt x="1310827" y="185562"/>
                  </a:lnTo>
                  <a:lnTo>
                    <a:pt x="1314113" y="211473"/>
                  </a:lnTo>
                  <a:lnTo>
                    <a:pt x="1317398" y="204605"/>
                  </a:lnTo>
                  <a:lnTo>
                    <a:pt x="1320683" y="196461"/>
                  </a:lnTo>
                  <a:lnTo>
                    <a:pt x="1323968" y="155731"/>
                  </a:lnTo>
                  <a:lnTo>
                    <a:pt x="1327254" y="177461"/>
                  </a:lnTo>
                  <a:lnTo>
                    <a:pt x="1330539" y="175973"/>
                  </a:lnTo>
                  <a:lnTo>
                    <a:pt x="1333824" y="184747"/>
                  </a:lnTo>
                  <a:lnTo>
                    <a:pt x="1337110" y="190442"/>
                  </a:lnTo>
                  <a:lnTo>
                    <a:pt x="1340395" y="169735"/>
                  </a:lnTo>
                  <a:lnTo>
                    <a:pt x="1343680" y="164078"/>
                  </a:lnTo>
                  <a:lnTo>
                    <a:pt x="1346965" y="170489"/>
                  </a:lnTo>
                  <a:lnTo>
                    <a:pt x="1350251" y="204317"/>
                  </a:lnTo>
                  <a:lnTo>
                    <a:pt x="1353536" y="215707"/>
                  </a:lnTo>
                  <a:lnTo>
                    <a:pt x="1356821" y="227900"/>
                  </a:lnTo>
                  <a:lnTo>
                    <a:pt x="1360107" y="223257"/>
                  </a:lnTo>
                  <a:lnTo>
                    <a:pt x="1363392" y="199104"/>
                  </a:lnTo>
                  <a:lnTo>
                    <a:pt x="1366677" y="210874"/>
                  </a:lnTo>
                  <a:lnTo>
                    <a:pt x="1369962" y="156969"/>
                  </a:lnTo>
                  <a:lnTo>
                    <a:pt x="1373248" y="139870"/>
                  </a:lnTo>
                  <a:lnTo>
                    <a:pt x="1376533" y="131385"/>
                  </a:lnTo>
                  <a:lnTo>
                    <a:pt x="1379818" y="127759"/>
                  </a:lnTo>
                  <a:lnTo>
                    <a:pt x="1383104" y="112919"/>
                  </a:lnTo>
                  <a:lnTo>
                    <a:pt x="1386389" y="120490"/>
                  </a:lnTo>
                  <a:lnTo>
                    <a:pt x="1389674" y="124405"/>
                  </a:lnTo>
                  <a:lnTo>
                    <a:pt x="1392959" y="203786"/>
                  </a:lnTo>
                  <a:lnTo>
                    <a:pt x="1396245" y="237346"/>
                  </a:lnTo>
                  <a:lnTo>
                    <a:pt x="1399530" y="231427"/>
                  </a:lnTo>
                  <a:lnTo>
                    <a:pt x="1402815" y="208852"/>
                  </a:lnTo>
                  <a:lnTo>
                    <a:pt x="1406101" y="139314"/>
                  </a:lnTo>
                  <a:lnTo>
                    <a:pt x="1409386" y="99226"/>
                  </a:lnTo>
                  <a:lnTo>
                    <a:pt x="1412671" y="117739"/>
                  </a:lnTo>
                  <a:lnTo>
                    <a:pt x="1415956" y="72090"/>
                  </a:lnTo>
                  <a:lnTo>
                    <a:pt x="1419242" y="63179"/>
                  </a:lnTo>
                  <a:lnTo>
                    <a:pt x="1422527" y="71957"/>
                  </a:lnTo>
                  <a:lnTo>
                    <a:pt x="1425812" y="109289"/>
                  </a:lnTo>
                  <a:lnTo>
                    <a:pt x="1429098" y="118766"/>
                  </a:lnTo>
                  <a:lnTo>
                    <a:pt x="1432383" y="127324"/>
                  </a:lnTo>
                  <a:lnTo>
                    <a:pt x="1435668" y="155197"/>
                  </a:lnTo>
                  <a:lnTo>
                    <a:pt x="1438953" y="160030"/>
                  </a:lnTo>
                  <a:lnTo>
                    <a:pt x="1442239" y="178858"/>
                  </a:lnTo>
                  <a:lnTo>
                    <a:pt x="1445524" y="149204"/>
                  </a:lnTo>
                  <a:lnTo>
                    <a:pt x="1448809" y="116588"/>
                  </a:lnTo>
                  <a:lnTo>
                    <a:pt x="1452095" y="91793"/>
                  </a:lnTo>
                  <a:lnTo>
                    <a:pt x="1455380" y="69767"/>
                  </a:lnTo>
                  <a:lnTo>
                    <a:pt x="1458665" y="71978"/>
                  </a:lnTo>
                  <a:lnTo>
                    <a:pt x="1461950" y="121426"/>
                  </a:lnTo>
                  <a:lnTo>
                    <a:pt x="1465236" y="164203"/>
                  </a:lnTo>
                  <a:lnTo>
                    <a:pt x="1468521" y="172093"/>
                  </a:lnTo>
                  <a:lnTo>
                    <a:pt x="1471806" y="208947"/>
                  </a:lnTo>
                  <a:lnTo>
                    <a:pt x="1475091" y="196655"/>
                  </a:lnTo>
                  <a:lnTo>
                    <a:pt x="1478377" y="168144"/>
                  </a:lnTo>
                  <a:lnTo>
                    <a:pt x="1481662" y="156624"/>
                  </a:lnTo>
                  <a:lnTo>
                    <a:pt x="1484947" y="194396"/>
                  </a:lnTo>
                  <a:lnTo>
                    <a:pt x="1488233" y="186726"/>
                  </a:lnTo>
                  <a:lnTo>
                    <a:pt x="1491518" y="212689"/>
                  </a:lnTo>
                  <a:lnTo>
                    <a:pt x="1494803" y="153446"/>
                  </a:lnTo>
                  <a:lnTo>
                    <a:pt x="1498088" y="132847"/>
                  </a:lnTo>
                  <a:lnTo>
                    <a:pt x="1501374" y="132355"/>
                  </a:lnTo>
                  <a:lnTo>
                    <a:pt x="1504659" y="108116"/>
                  </a:lnTo>
                  <a:lnTo>
                    <a:pt x="1507944" y="179871"/>
                  </a:lnTo>
                  <a:lnTo>
                    <a:pt x="1511230" y="212513"/>
                  </a:lnTo>
                  <a:lnTo>
                    <a:pt x="1514515" y="226882"/>
                  </a:lnTo>
                  <a:lnTo>
                    <a:pt x="1517800" y="221446"/>
                  </a:lnTo>
                  <a:lnTo>
                    <a:pt x="1521085" y="169640"/>
                  </a:lnTo>
                  <a:lnTo>
                    <a:pt x="1524371" y="115416"/>
                  </a:lnTo>
                  <a:lnTo>
                    <a:pt x="1527656" y="119020"/>
                  </a:lnTo>
                  <a:lnTo>
                    <a:pt x="1530941" y="168174"/>
                  </a:lnTo>
                  <a:lnTo>
                    <a:pt x="1534227" y="226020"/>
                  </a:lnTo>
                  <a:lnTo>
                    <a:pt x="1537512" y="259834"/>
                  </a:lnTo>
                  <a:lnTo>
                    <a:pt x="1540797" y="274247"/>
                  </a:lnTo>
                  <a:lnTo>
                    <a:pt x="1544082" y="276774"/>
                  </a:lnTo>
                  <a:lnTo>
                    <a:pt x="1547368" y="209438"/>
                  </a:lnTo>
                  <a:lnTo>
                    <a:pt x="1550653" y="182936"/>
                  </a:lnTo>
                  <a:lnTo>
                    <a:pt x="1553938" y="153783"/>
                  </a:lnTo>
                  <a:lnTo>
                    <a:pt x="1557224" y="115321"/>
                  </a:lnTo>
                  <a:lnTo>
                    <a:pt x="1560509" y="112898"/>
                  </a:lnTo>
                  <a:lnTo>
                    <a:pt x="1563794" y="130781"/>
                  </a:lnTo>
                  <a:lnTo>
                    <a:pt x="1567079" y="192296"/>
                  </a:lnTo>
                  <a:lnTo>
                    <a:pt x="1570365" y="255100"/>
                  </a:lnTo>
                  <a:lnTo>
                    <a:pt x="1573650" y="267332"/>
                  </a:lnTo>
                  <a:lnTo>
                    <a:pt x="1576935" y="281016"/>
                  </a:lnTo>
                  <a:lnTo>
                    <a:pt x="1580221" y="263404"/>
                  </a:lnTo>
                  <a:lnTo>
                    <a:pt x="1583506" y="199815"/>
                  </a:lnTo>
                  <a:lnTo>
                    <a:pt x="1586791" y="216720"/>
                  </a:lnTo>
                  <a:lnTo>
                    <a:pt x="1590076" y="211107"/>
                  </a:lnTo>
                  <a:lnTo>
                    <a:pt x="1593362" y="130424"/>
                  </a:lnTo>
                  <a:lnTo>
                    <a:pt x="1596647" y="136654"/>
                  </a:lnTo>
                  <a:lnTo>
                    <a:pt x="1599932" y="142474"/>
                  </a:lnTo>
                  <a:lnTo>
                    <a:pt x="1603218" y="113118"/>
                  </a:lnTo>
                  <a:lnTo>
                    <a:pt x="1606503" y="147329"/>
                  </a:lnTo>
                  <a:lnTo>
                    <a:pt x="1609788" y="182566"/>
                  </a:lnTo>
                  <a:lnTo>
                    <a:pt x="1613073" y="178539"/>
                  </a:lnTo>
                  <a:lnTo>
                    <a:pt x="1616359" y="169274"/>
                  </a:lnTo>
                  <a:lnTo>
                    <a:pt x="1619644" y="137809"/>
                  </a:lnTo>
                  <a:lnTo>
                    <a:pt x="1622929" y="122874"/>
                  </a:lnTo>
                  <a:lnTo>
                    <a:pt x="1626215" y="142107"/>
                  </a:lnTo>
                  <a:lnTo>
                    <a:pt x="1629500" y="137968"/>
                  </a:lnTo>
                  <a:lnTo>
                    <a:pt x="1632785" y="137361"/>
                  </a:lnTo>
                  <a:lnTo>
                    <a:pt x="1636070" y="90828"/>
                  </a:lnTo>
                  <a:lnTo>
                    <a:pt x="1639356" y="77803"/>
                  </a:lnTo>
                </a:path>
              </a:pathLst>
            </a:custGeom>
            <a:ln w="3449">
              <a:solidFill>
                <a:srgbClr val="00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92335" y="481736"/>
              <a:ext cx="616585" cy="163830"/>
            </a:xfrm>
            <a:custGeom>
              <a:avLst/>
              <a:gdLst/>
              <a:ahLst/>
              <a:cxnLst/>
              <a:rect l="l" t="t" r="r" b="b"/>
              <a:pathLst>
                <a:path w="616585" h="163829">
                  <a:moveTo>
                    <a:pt x="616529" y="0"/>
                  </a:moveTo>
                  <a:lnTo>
                    <a:pt x="0" y="0"/>
                  </a:lnTo>
                  <a:lnTo>
                    <a:pt x="0" y="163833"/>
                  </a:lnTo>
                  <a:lnTo>
                    <a:pt x="616529" y="163833"/>
                  </a:lnTo>
                  <a:lnTo>
                    <a:pt x="6165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209581" y="514072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209581" y="563653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431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175080" y="1589999"/>
            <a:ext cx="4953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26410" y="1589999"/>
            <a:ext cx="7366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50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79895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100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44160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150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08424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72688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250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136952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300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01216" y="1589999"/>
            <a:ext cx="72136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350        </a:t>
            </a:r>
            <a:r>
              <a:rPr sz="300" spc="-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400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        </a:t>
            </a:r>
            <a:r>
              <a:rPr sz="300" spc="-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450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        </a:t>
            </a:r>
            <a:r>
              <a:rPr sz="300" spc="-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500</a:t>
            </a:r>
            <a:r>
              <a:rPr sz="300" dirty="0">
                <a:solidFill>
                  <a:srgbClr val="252525"/>
                </a:solidFill>
                <a:latin typeface="Arial MT"/>
                <a:cs typeface="Arial MT"/>
              </a:rPr>
              <a:t>         </a:t>
            </a:r>
            <a:r>
              <a:rPr sz="300" spc="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93163" y="1355028"/>
            <a:ext cx="9969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67295" y="1165327"/>
            <a:ext cx="12382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144900" y="975625"/>
            <a:ext cx="4953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084540" y="785924"/>
            <a:ext cx="10985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110409" y="596223"/>
            <a:ext cx="8572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339157" y="474641"/>
            <a:ext cx="465455" cy="174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1925">
              <a:lnSpc>
                <a:spcPct val="108400"/>
              </a:lnSpc>
              <a:spcBef>
                <a:spcPts val="100"/>
              </a:spcBef>
            </a:pPr>
            <a:r>
              <a:rPr sz="300" dirty="0">
                <a:latin typeface="Arial MT"/>
                <a:cs typeface="Arial MT"/>
              </a:rPr>
              <a:t>Linear trend </a:t>
            </a:r>
            <a:r>
              <a:rPr sz="300" spc="5" dirty="0">
                <a:latin typeface="Arial MT"/>
                <a:cs typeface="Arial MT"/>
              </a:rPr>
              <a:t> </a:t>
            </a:r>
            <a:r>
              <a:rPr sz="300" dirty="0">
                <a:latin typeface="Arial MT"/>
                <a:cs typeface="Arial MT"/>
              </a:rPr>
              <a:t>Blanchard-Quah</a:t>
            </a:r>
            <a:endParaRPr sz="3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300" dirty="0">
                <a:latin typeface="Arial MT"/>
                <a:cs typeface="Arial MT"/>
              </a:rPr>
              <a:t>Beveridge-Nelson</a:t>
            </a:r>
            <a:r>
              <a:rPr sz="300" spc="-20" dirty="0">
                <a:latin typeface="Arial MT"/>
                <a:cs typeface="Arial MT"/>
              </a:rPr>
              <a:t> </a:t>
            </a:r>
            <a:r>
              <a:rPr sz="300" dirty="0">
                <a:latin typeface="Arial MT"/>
                <a:cs typeface="Arial MT"/>
              </a:rPr>
              <a:t>(KMW)</a:t>
            </a:r>
            <a:endParaRPr sz="300">
              <a:latin typeface="Arial MT"/>
              <a:cs typeface="Arial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191257" y="480658"/>
            <a:ext cx="619125" cy="166370"/>
            <a:chOff x="2191257" y="480658"/>
            <a:chExt cx="619125" cy="166370"/>
          </a:xfrm>
        </p:grpSpPr>
        <p:sp>
          <p:nvSpPr>
            <p:cNvPr id="27" name="object 27"/>
            <p:cNvSpPr/>
            <p:nvPr/>
          </p:nvSpPr>
          <p:spPr>
            <a:xfrm>
              <a:off x="2209581" y="613234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3449">
              <a:solidFill>
                <a:srgbClr val="00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192335" y="481736"/>
              <a:ext cx="616585" cy="163830"/>
            </a:xfrm>
            <a:custGeom>
              <a:avLst/>
              <a:gdLst/>
              <a:ahLst/>
              <a:cxnLst/>
              <a:rect l="l" t="t" r="r" b="b"/>
              <a:pathLst>
                <a:path w="616585" h="163829">
                  <a:moveTo>
                    <a:pt x="0" y="163833"/>
                  </a:moveTo>
                  <a:lnTo>
                    <a:pt x="616529" y="163833"/>
                  </a:lnTo>
                  <a:lnTo>
                    <a:pt x="616529" y="0"/>
                  </a:lnTo>
                  <a:lnTo>
                    <a:pt x="0" y="0"/>
                  </a:lnTo>
                  <a:lnTo>
                    <a:pt x="0" y="163833"/>
                  </a:lnTo>
                  <a:close/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2997296" y="445975"/>
            <a:ext cx="1645285" cy="1141095"/>
            <a:chOff x="2997296" y="445975"/>
            <a:chExt cx="1645285" cy="1141095"/>
          </a:xfrm>
        </p:grpSpPr>
        <p:sp>
          <p:nvSpPr>
            <p:cNvPr id="30" name="object 30"/>
            <p:cNvSpPr/>
            <p:nvPr/>
          </p:nvSpPr>
          <p:spPr>
            <a:xfrm>
              <a:off x="2998566" y="447245"/>
              <a:ext cx="1642745" cy="1138555"/>
            </a:xfrm>
            <a:custGeom>
              <a:avLst/>
              <a:gdLst/>
              <a:ahLst/>
              <a:cxnLst/>
              <a:rect l="l" t="t" r="r" b="b"/>
              <a:pathLst>
                <a:path w="1642745" h="1138555">
                  <a:moveTo>
                    <a:pt x="0" y="1138208"/>
                  </a:moveTo>
                  <a:lnTo>
                    <a:pt x="1642641" y="1138208"/>
                  </a:lnTo>
                </a:path>
                <a:path w="1642745" h="1138555">
                  <a:moveTo>
                    <a:pt x="0" y="1138208"/>
                  </a:moveTo>
                  <a:lnTo>
                    <a:pt x="0" y="1121782"/>
                  </a:lnTo>
                </a:path>
                <a:path w="1642745" h="1138555">
                  <a:moveTo>
                    <a:pt x="164264" y="1138208"/>
                  </a:moveTo>
                  <a:lnTo>
                    <a:pt x="164264" y="1121782"/>
                  </a:lnTo>
                </a:path>
                <a:path w="1642745" h="1138555">
                  <a:moveTo>
                    <a:pt x="328528" y="1138208"/>
                  </a:moveTo>
                  <a:lnTo>
                    <a:pt x="328528" y="1121782"/>
                  </a:lnTo>
                </a:path>
                <a:path w="1642745" h="1138555">
                  <a:moveTo>
                    <a:pt x="492792" y="1138208"/>
                  </a:moveTo>
                  <a:lnTo>
                    <a:pt x="492792" y="1121782"/>
                  </a:lnTo>
                </a:path>
                <a:path w="1642745" h="1138555">
                  <a:moveTo>
                    <a:pt x="657056" y="1138208"/>
                  </a:moveTo>
                  <a:lnTo>
                    <a:pt x="657056" y="1121782"/>
                  </a:lnTo>
                </a:path>
                <a:path w="1642745" h="1138555">
                  <a:moveTo>
                    <a:pt x="821320" y="1138208"/>
                  </a:moveTo>
                  <a:lnTo>
                    <a:pt x="821320" y="1121782"/>
                  </a:lnTo>
                </a:path>
                <a:path w="1642745" h="1138555">
                  <a:moveTo>
                    <a:pt x="985585" y="1138208"/>
                  </a:moveTo>
                  <a:lnTo>
                    <a:pt x="985585" y="1121782"/>
                  </a:lnTo>
                </a:path>
                <a:path w="1642745" h="1138555">
                  <a:moveTo>
                    <a:pt x="1149849" y="1138208"/>
                  </a:moveTo>
                  <a:lnTo>
                    <a:pt x="1149849" y="1121782"/>
                  </a:lnTo>
                </a:path>
                <a:path w="1642745" h="1138555">
                  <a:moveTo>
                    <a:pt x="1314113" y="1138208"/>
                  </a:moveTo>
                  <a:lnTo>
                    <a:pt x="1314113" y="1121782"/>
                  </a:lnTo>
                </a:path>
                <a:path w="1642745" h="1138555">
                  <a:moveTo>
                    <a:pt x="1478377" y="1138208"/>
                  </a:moveTo>
                  <a:lnTo>
                    <a:pt x="1478377" y="1121782"/>
                  </a:lnTo>
                </a:path>
                <a:path w="1642745" h="1138555">
                  <a:moveTo>
                    <a:pt x="1642641" y="1138208"/>
                  </a:moveTo>
                  <a:lnTo>
                    <a:pt x="1642641" y="1121782"/>
                  </a:lnTo>
                </a:path>
                <a:path w="1642745" h="1138555">
                  <a:moveTo>
                    <a:pt x="0" y="0"/>
                  </a:moveTo>
                  <a:lnTo>
                    <a:pt x="1642641" y="0"/>
                  </a:lnTo>
                </a:path>
                <a:path w="1642745" h="1138555">
                  <a:moveTo>
                    <a:pt x="0" y="0"/>
                  </a:moveTo>
                  <a:lnTo>
                    <a:pt x="0" y="16426"/>
                  </a:lnTo>
                </a:path>
                <a:path w="1642745" h="1138555">
                  <a:moveTo>
                    <a:pt x="164264" y="0"/>
                  </a:moveTo>
                  <a:lnTo>
                    <a:pt x="164264" y="16426"/>
                  </a:lnTo>
                </a:path>
                <a:path w="1642745" h="1138555">
                  <a:moveTo>
                    <a:pt x="328528" y="0"/>
                  </a:moveTo>
                  <a:lnTo>
                    <a:pt x="328528" y="16426"/>
                  </a:lnTo>
                </a:path>
                <a:path w="1642745" h="1138555">
                  <a:moveTo>
                    <a:pt x="492792" y="0"/>
                  </a:moveTo>
                  <a:lnTo>
                    <a:pt x="492792" y="16426"/>
                  </a:lnTo>
                </a:path>
                <a:path w="1642745" h="1138555">
                  <a:moveTo>
                    <a:pt x="657056" y="0"/>
                  </a:moveTo>
                  <a:lnTo>
                    <a:pt x="657056" y="16426"/>
                  </a:lnTo>
                </a:path>
                <a:path w="1642745" h="1138555">
                  <a:moveTo>
                    <a:pt x="821320" y="0"/>
                  </a:moveTo>
                  <a:lnTo>
                    <a:pt x="821320" y="16426"/>
                  </a:lnTo>
                </a:path>
                <a:path w="1642745" h="1138555">
                  <a:moveTo>
                    <a:pt x="985585" y="0"/>
                  </a:moveTo>
                  <a:lnTo>
                    <a:pt x="985585" y="16426"/>
                  </a:lnTo>
                </a:path>
                <a:path w="1642745" h="1138555">
                  <a:moveTo>
                    <a:pt x="1149849" y="0"/>
                  </a:moveTo>
                  <a:lnTo>
                    <a:pt x="1149849" y="16426"/>
                  </a:lnTo>
                </a:path>
                <a:path w="1642745" h="1138555">
                  <a:moveTo>
                    <a:pt x="1314113" y="0"/>
                  </a:moveTo>
                  <a:lnTo>
                    <a:pt x="1314113" y="16426"/>
                  </a:lnTo>
                </a:path>
                <a:path w="1642745" h="1138555">
                  <a:moveTo>
                    <a:pt x="1478377" y="0"/>
                  </a:moveTo>
                  <a:lnTo>
                    <a:pt x="1478377" y="16426"/>
                  </a:lnTo>
                </a:path>
                <a:path w="1642745" h="1138555">
                  <a:moveTo>
                    <a:pt x="1642641" y="0"/>
                  </a:moveTo>
                  <a:lnTo>
                    <a:pt x="1642641" y="16426"/>
                  </a:lnTo>
                </a:path>
                <a:path w="1642745" h="1138555">
                  <a:moveTo>
                    <a:pt x="0" y="1138208"/>
                  </a:moveTo>
                  <a:lnTo>
                    <a:pt x="0" y="0"/>
                  </a:lnTo>
                </a:path>
                <a:path w="1642745" h="1138555">
                  <a:moveTo>
                    <a:pt x="1642641" y="1138208"/>
                  </a:moveTo>
                  <a:lnTo>
                    <a:pt x="1642641" y="0"/>
                  </a:lnTo>
                </a:path>
                <a:path w="1642745" h="1138555">
                  <a:moveTo>
                    <a:pt x="0" y="948507"/>
                  </a:moveTo>
                  <a:lnTo>
                    <a:pt x="16426" y="948507"/>
                  </a:lnTo>
                </a:path>
                <a:path w="1642745" h="1138555">
                  <a:moveTo>
                    <a:pt x="0" y="758805"/>
                  </a:moveTo>
                  <a:lnTo>
                    <a:pt x="16426" y="758805"/>
                  </a:lnTo>
                </a:path>
                <a:path w="1642745" h="1138555">
                  <a:moveTo>
                    <a:pt x="0" y="569104"/>
                  </a:moveTo>
                  <a:lnTo>
                    <a:pt x="16426" y="569104"/>
                  </a:lnTo>
                </a:path>
                <a:path w="1642745" h="1138555">
                  <a:moveTo>
                    <a:pt x="0" y="379402"/>
                  </a:moveTo>
                  <a:lnTo>
                    <a:pt x="16426" y="379402"/>
                  </a:lnTo>
                </a:path>
                <a:path w="1642745" h="1138555">
                  <a:moveTo>
                    <a:pt x="0" y="189701"/>
                  </a:moveTo>
                  <a:lnTo>
                    <a:pt x="16426" y="189701"/>
                  </a:lnTo>
                </a:path>
                <a:path w="1642745" h="1138555">
                  <a:moveTo>
                    <a:pt x="1642641" y="948507"/>
                  </a:moveTo>
                  <a:lnTo>
                    <a:pt x="1626215" y="948507"/>
                  </a:lnTo>
                </a:path>
                <a:path w="1642745" h="1138555">
                  <a:moveTo>
                    <a:pt x="1642641" y="758805"/>
                  </a:moveTo>
                  <a:lnTo>
                    <a:pt x="1626215" y="758805"/>
                  </a:lnTo>
                </a:path>
                <a:path w="1642745" h="1138555">
                  <a:moveTo>
                    <a:pt x="1642641" y="569104"/>
                  </a:moveTo>
                  <a:lnTo>
                    <a:pt x="1626215" y="569104"/>
                  </a:lnTo>
                </a:path>
                <a:path w="1642745" h="1138555">
                  <a:moveTo>
                    <a:pt x="1642641" y="379402"/>
                  </a:moveTo>
                  <a:lnTo>
                    <a:pt x="1626215" y="379402"/>
                  </a:lnTo>
                </a:path>
                <a:path w="1642745" h="1138555">
                  <a:moveTo>
                    <a:pt x="1642641" y="189701"/>
                  </a:moveTo>
                  <a:lnTo>
                    <a:pt x="1626215" y="189701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001851" y="615277"/>
              <a:ext cx="1639570" cy="782320"/>
            </a:xfrm>
            <a:custGeom>
              <a:avLst/>
              <a:gdLst/>
              <a:ahLst/>
              <a:cxnLst/>
              <a:rect l="l" t="t" r="r" b="b"/>
              <a:pathLst>
                <a:path w="1639570" h="782319">
                  <a:moveTo>
                    <a:pt x="0" y="443069"/>
                  </a:moveTo>
                  <a:lnTo>
                    <a:pt x="3285" y="437447"/>
                  </a:lnTo>
                  <a:lnTo>
                    <a:pt x="6570" y="463397"/>
                  </a:lnTo>
                  <a:lnTo>
                    <a:pt x="9855" y="447841"/>
                  </a:lnTo>
                  <a:lnTo>
                    <a:pt x="13141" y="471485"/>
                  </a:lnTo>
                  <a:lnTo>
                    <a:pt x="16426" y="425289"/>
                  </a:lnTo>
                  <a:lnTo>
                    <a:pt x="19711" y="421684"/>
                  </a:lnTo>
                  <a:lnTo>
                    <a:pt x="22996" y="436119"/>
                  </a:lnTo>
                  <a:lnTo>
                    <a:pt x="26282" y="391160"/>
                  </a:lnTo>
                  <a:lnTo>
                    <a:pt x="29567" y="411289"/>
                  </a:lnTo>
                  <a:lnTo>
                    <a:pt x="32852" y="407426"/>
                  </a:lnTo>
                  <a:lnTo>
                    <a:pt x="36138" y="422844"/>
                  </a:lnTo>
                  <a:lnTo>
                    <a:pt x="39423" y="403106"/>
                  </a:lnTo>
                  <a:lnTo>
                    <a:pt x="42708" y="412535"/>
                  </a:lnTo>
                  <a:lnTo>
                    <a:pt x="45993" y="380502"/>
                  </a:lnTo>
                  <a:lnTo>
                    <a:pt x="49279" y="327109"/>
                  </a:lnTo>
                  <a:lnTo>
                    <a:pt x="52564" y="328157"/>
                  </a:lnTo>
                  <a:lnTo>
                    <a:pt x="55849" y="345924"/>
                  </a:lnTo>
                  <a:lnTo>
                    <a:pt x="59135" y="327411"/>
                  </a:lnTo>
                  <a:lnTo>
                    <a:pt x="62420" y="326765"/>
                  </a:lnTo>
                  <a:lnTo>
                    <a:pt x="65705" y="285884"/>
                  </a:lnTo>
                  <a:lnTo>
                    <a:pt x="68990" y="269712"/>
                  </a:lnTo>
                  <a:lnTo>
                    <a:pt x="72276" y="276235"/>
                  </a:lnTo>
                  <a:lnTo>
                    <a:pt x="75561" y="276653"/>
                  </a:lnTo>
                  <a:lnTo>
                    <a:pt x="78846" y="274769"/>
                  </a:lnTo>
                  <a:lnTo>
                    <a:pt x="82132" y="232185"/>
                  </a:lnTo>
                  <a:lnTo>
                    <a:pt x="85417" y="289566"/>
                  </a:lnTo>
                  <a:lnTo>
                    <a:pt x="88702" y="307596"/>
                  </a:lnTo>
                  <a:lnTo>
                    <a:pt x="91987" y="346705"/>
                  </a:lnTo>
                  <a:lnTo>
                    <a:pt x="95273" y="341234"/>
                  </a:lnTo>
                  <a:lnTo>
                    <a:pt x="98558" y="322707"/>
                  </a:lnTo>
                  <a:lnTo>
                    <a:pt x="101843" y="358949"/>
                  </a:lnTo>
                  <a:lnTo>
                    <a:pt x="105129" y="385516"/>
                  </a:lnTo>
                  <a:lnTo>
                    <a:pt x="108414" y="406146"/>
                  </a:lnTo>
                  <a:lnTo>
                    <a:pt x="111699" y="405310"/>
                  </a:lnTo>
                  <a:lnTo>
                    <a:pt x="114984" y="412423"/>
                  </a:lnTo>
                  <a:lnTo>
                    <a:pt x="118270" y="428078"/>
                  </a:lnTo>
                  <a:lnTo>
                    <a:pt x="121555" y="421939"/>
                  </a:lnTo>
                  <a:lnTo>
                    <a:pt x="124840" y="435545"/>
                  </a:lnTo>
                  <a:lnTo>
                    <a:pt x="128126" y="428371"/>
                  </a:lnTo>
                  <a:lnTo>
                    <a:pt x="131411" y="416683"/>
                  </a:lnTo>
                  <a:lnTo>
                    <a:pt x="134696" y="380485"/>
                  </a:lnTo>
                  <a:lnTo>
                    <a:pt x="137981" y="421542"/>
                  </a:lnTo>
                  <a:lnTo>
                    <a:pt x="141267" y="428363"/>
                  </a:lnTo>
                  <a:lnTo>
                    <a:pt x="144552" y="427574"/>
                  </a:lnTo>
                  <a:lnTo>
                    <a:pt x="147837" y="420960"/>
                  </a:lnTo>
                  <a:lnTo>
                    <a:pt x="151123" y="391944"/>
                  </a:lnTo>
                  <a:lnTo>
                    <a:pt x="154408" y="392423"/>
                  </a:lnTo>
                  <a:lnTo>
                    <a:pt x="157693" y="374962"/>
                  </a:lnTo>
                  <a:lnTo>
                    <a:pt x="160978" y="386314"/>
                  </a:lnTo>
                  <a:lnTo>
                    <a:pt x="164264" y="353965"/>
                  </a:lnTo>
                  <a:lnTo>
                    <a:pt x="167549" y="325294"/>
                  </a:lnTo>
                  <a:lnTo>
                    <a:pt x="170834" y="329610"/>
                  </a:lnTo>
                  <a:lnTo>
                    <a:pt x="174120" y="317456"/>
                  </a:lnTo>
                  <a:lnTo>
                    <a:pt x="177405" y="369271"/>
                  </a:lnTo>
                  <a:lnTo>
                    <a:pt x="180690" y="338940"/>
                  </a:lnTo>
                  <a:lnTo>
                    <a:pt x="183975" y="346373"/>
                  </a:lnTo>
                  <a:lnTo>
                    <a:pt x="187261" y="327795"/>
                  </a:lnTo>
                  <a:lnTo>
                    <a:pt x="190546" y="342419"/>
                  </a:lnTo>
                  <a:lnTo>
                    <a:pt x="193831" y="374854"/>
                  </a:lnTo>
                  <a:lnTo>
                    <a:pt x="197117" y="425457"/>
                  </a:lnTo>
                  <a:lnTo>
                    <a:pt x="200402" y="441400"/>
                  </a:lnTo>
                  <a:lnTo>
                    <a:pt x="203687" y="456917"/>
                  </a:lnTo>
                  <a:lnTo>
                    <a:pt x="206972" y="498763"/>
                  </a:lnTo>
                  <a:lnTo>
                    <a:pt x="210258" y="488817"/>
                  </a:lnTo>
                  <a:lnTo>
                    <a:pt x="213543" y="487411"/>
                  </a:lnTo>
                  <a:lnTo>
                    <a:pt x="216828" y="472774"/>
                  </a:lnTo>
                  <a:lnTo>
                    <a:pt x="220114" y="489778"/>
                  </a:lnTo>
                  <a:lnTo>
                    <a:pt x="223399" y="541804"/>
                  </a:lnTo>
                  <a:lnTo>
                    <a:pt x="226684" y="525468"/>
                  </a:lnTo>
                  <a:lnTo>
                    <a:pt x="229969" y="528766"/>
                  </a:lnTo>
                  <a:lnTo>
                    <a:pt x="233255" y="561102"/>
                  </a:lnTo>
                  <a:lnTo>
                    <a:pt x="236540" y="532772"/>
                  </a:lnTo>
                  <a:lnTo>
                    <a:pt x="239825" y="541614"/>
                  </a:lnTo>
                  <a:lnTo>
                    <a:pt x="243111" y="580585"/>
                  </a:lnTo>
                  <a:lnTo>
                    <a:pt x="246396" y="581831"/>
                  </a:lnTo>
                  <a:lnTo>
                    <a:pt x="249681" y="564508"/>
                  </a:lnTo>
                  <a:lnTo>
                    <a:pt x="252966" y="539489"/>
                  </a:lnTo>
                  <a:lnTo>
                    <a:pt x="256252" y="518040"/>
                  </a:lnTo>
                  <a:lnTo>
                    <a:pt x="259537" y="539209"/>
                  </a:lnTo>
                  <a:lnTo>
                    <a:pt x="262822" y="522260"/>
                  </a:lnTo>
                  <a:lnTo>
                    <a:pt x="266107" y="518673"/>
                  </a:lnTo>
                  <a:lnTo>
                    <a:pt x="269393" y="544098"/>
                  </a:lnTo>
                  <a:lnTo>
                    <a:pt x="272678" y="535527"/>
                  </a:lnTo>
                  <a:lnTo>
                    <a:pt x="275963" y="502286"/>
                  </a:lnTo>
                  <a:lnTo>
                    <a:pt x="279249" y="445681"/>
                  </a:lnTo>
                  <a:lnTo>
                    <a:pt x="282534" y="398523"/>
                  </a:lnTo>
                  <a:lnTo>
                    <a:pt x="285819" y="406215"/>
                  </a:lnTo>
                  <a:lnTo>
                    <a:pt x="289104" y="401498"/>
                  </a:lnTo>
                  <a:lnTo>
                    <a:pt x="292390" y="398045"/>
                  </a:lnTo>
                  <a:lnTo>
                    <a:pt x="295675" y="382985"/>
                  </a:lnTo>
                  <a:lnTo>
                    <a:pt x="298960" y="368602"/>
                  </a:lnTo>
                  <a:lnTo>
                    <a:pt x="302246" y="406702"/>
                  </a:lnTo>
                  <a:lnTo>
                    <a:pt x="305531" y="422158"/>
                  </a:lnTo>
                  <a:lnTo>
                    <a:pt x="308816" y="452002"/>
                  </a:lnTo>
                  <a:lnTo>
                    <a:pt x="312101" y="461815"/>
                  </a:lnTo>
                  <a:lnTo>
                    <a:pt x="315387" y="415459"/>
                  </a:lnTo>
                  <a:lnTo>
                    <a:pt x="318672" y="371659"/>
                  </a:lnTo>
                  <a:lnTo>
                    <a:pt x="321957" y="315594"/>
                  </a:lnTo>
                  <a:lnTo>
                    <a:pt x="325243" y="337271"/>
                  </a:lnTo>
                  <a:lnTo>
                    <a:pt x="328528" y="301435"/>
                  </a:lnTo>
                  <a:lnTo>
                    <a:pt x="331813" y="310799"/>
                  </a:lnTo>
                  <a:lnTo>
                    <a:pt x="335098" y="315486"/>
                  </a:lnTo>
                  <a:lnTo>
                    <a:pt x="338384" y="315947"/>
                  </a:lnTo>
                  <a:lnTo>
                    <a:pt x="341669" y="292325"/>
                  </a:lnTo>
                  <a:lnTo>
                    <a:pt x="344954" y="336198"/>
                  </a:lnTo>
                  <a:lnTo>
                    <a:pt x="348240" y="367714"/>
                  </a:lnTo>
                  <a:lnTo>
                    <a:pt x="351525" y="389258"/>
                  </a:lnTo>
                  <a:lnTo>
                    <a:pt x="354810" y="365791"/>
                  </a:lnTo>
                  <a:lnTo>
                    <a:pt x="358095" y="354603"/>
                  </a:lnTo>
                  <a:lnTo>
                    <a:pt x="361381" y="334585"/>
                  </a:lnTo>
                  <a:lnTo>
                    <a:pt x="364666" y="364817"/>
                  </a:lnTo>
                  <a:lnTo>
                    <a:pt x="367951" y="367042"/>
                  </a:lnTo>
                  <a:lnTo>
                    <a:pt x="371237" y="360212"/>
                  </a:lnTo>
                  <a:lnTo>
                    <a:pt x="374522" y="341359"/>
                  </a:lnTo>
                  <a:lnTo>
                    <a:pt x="377807" y="353163"/>
                  </a:lnTo>
                  <a:lnTo>
                    <a:pt x="381092" y="337703"/>
                  </a:lnTo>
                  <a:lnTo>
                    <a:pt x="384378" y="380829"/>
                  </a:lnTo>
                  <a:lnTo>
                    <a:pt x="387663" y="413083"/>
                  </a:lnTo>
                  <a:lnTo>
                    <a:pt x="390948" y="411708"/>
                  </a:lnTo>
                  <a:lnTo>
                    <a:pt x="394234" y="411548"/>
                  </a:lnTo>
                  <a:lnTo>
                    <a:pt x="397519" y="448812"/>
                  </a:lnTo>
                  <a:lnTo>
                    <a:pt x="400804" y="469437"/>
                  </a:lnTo>
                  <a:lnTo>
                    <a:pt x="404089" y="422637"/>
                  </a:lnTo>
                  <a:lnTo>
                    <a:pt x="407375" y="476866"/>
                  </a:lnTo>
                  <a:lnTo>
                    <a:pt x="410660" y="530275"/>
                  </a:lnTo>
                  <a:lnTo>
                    <a:pt x="413945" y="553863"/>
                  </a:lnTo>
                  <a:lnTo>
                    <a:pt x="417231" y="543003"/>
                  </a:lnTo>
                  <a:lnTo>
                    <a:pt x="420516" y="513181"/>
                  </a:lnTo>
                  <a:lnTo>
                    <a:pt x="423801" y="482587"/>
                  </a:lnTo>
                  <a:lnTo>
                    <a:pt x="427086" y="472356"/>
                  </a:lnTo>
                  <a:lnTo>
                    <a:pt x="430372" y="477275"/>
                  </a:lnTo>
                  <a:lnTo>
                    <a:pt x="433657" y="528081"/>
                  </a:lnTo>
                  <a:lnTo>
                    <a:pt x="436942" y="524796"/>
                  </a:lnTo>
                  <a:lnTo>
                    <a:pt x="440228" y="498884"/>
                  </a:lnTo>
                  <a:lnTo>
                    <a:pt x="443513" y="513698"/>
                  </a:lnTo>
                  <a:lnTo>
                    <a:pt x="446798" y="465596"/>
                  </a:lnTo>
                  <a:lnTo>
                    <a:pt x="450083" y="420835"/>
                  </a:lnTo>
                  <a:lnTo>
                    <a:pt x="453369" y="435558"/>
                  </a:lnTo>
                  <a:lnTo>
                    <a:pt x="456654" y="448035"/>
                  </a:lnTo>
                  <a:lnTo>
                    <a:pt x="459939" y="436494"/>
                  </a:lnTo>
                  <a:lnTo>
                    <a:pt x="463225" y="433657"/>
                  </a:lnTo>
                  <a:lnTo>
                    <a:pt x="466510" y="394315"/>
                  </a:lnTo>
                  <a:lnTo>
                    <a:pt x="469795" y="356677"/>
                  </a:lnTo>
                  <a:lnTo>
                    <a:pt x="473080" y="334594"/>
                  </a:lnTo>
                  <a:lnTo>
                    <a:pt x="476366" y="287401"/>
                  </a:lnTo>
                  <a:lnTo>
                    <a:pt x="479651" y="277533"/>
                  </a:lnTo>
                  <a:lnTo>
                    <a:pt x="482936" y="283590"/>
                  </a:lnTo>
                  <a:lnTo>
                    <a:pt x="486222" y="298697"/>
                  </a:lnTo>
                  <a:lnTo>
                    <a:pt x="489507" y="275877"/>
                  </a:lnTo>
                  <a:lnTo>
                    <a:pt x="492792" y="245956"/>
                  </a:lnTo>
                  <a:lnTo>
                    <a:pt x="496077" y="184501"/>
                  </a:lnTo>
                  <a:lnTo>
                    <a:pt x="499363" y="111997"/>
                  </a:lnTo>
                  <a:lnTo>
                    <a:pt x="502648" y="66882"/>
                  </a:lnTo>
                  <a:lnTo>
                    <a:pt x="505933" y="45403"/>
                  </a:lnTo>
                  <a:lnTo>
                    <a:pt x="509218" y="2220"/>
                  </a:lnTo>
                  <a:lnTo>
                    <a:pt x="512504" y="0"/>
                  </a:lnTo>
                  <a:lnTo>
                    <a:pt x="515789" y="41445"/>
                  </a:lnTo>
                  <a:lnTo>
                    <a:pt x="519074" y="100684"/>
                  </a:lnTo>
                  <a:lnTo>
                    <a:pt x="522360" y="117589"/>
                  </a:lnTo>
                  <a:lnTo>
                    <a:pt x="525645" y="170589"/>
                  </a:lnTo>
                  <a:lnTo>
                    <a:pt x="528930" y="148488"/>
                  </a:lnTo>
                  <a:lnTo>
                    <a:pt x="532215" y="160159"/>
                  </a:lnTo>
                  <a:lnTo>
                    <a:pt x="535501" y="165587"/>
                  </a:lnTo>
                  <a:lnTo>
                    <a:pt x="538786" y="216229"/>
                  </a:lnTo>
                  <a:lnTo>
                    <a:pt x="542071" y="249647"/>
                  </a:lnTo>
                  <a:lnTo>
                    <a:pt x="545357" y="277352"/>
                  </a:lnTo>
                  <a:lnTo>
                    <a:pt x="548642" y="269608"/>
                  </a:lnTo>
                  <a:lnTo>
                    <a:pt x="551927" y="265961"/>
                  </a:lnTo>
                  <a:lnTo>
                    <a:pt x="555212" y="247568"/>
                  </a:lnTo>
                  <a:lnTo>
                    <a:pt x="558498" y="226637"/>
                  </a:lnTo>
                  <a:lnTo>
                    <a:pt x="561783" y="255355"/>
                  </a:lnTo>
                  <a:lnTo>
                    <a:pt x="565068" y="276317"/>
                  </a:lnTo>
                  <a:lnTo>
                    <a:pt x="568354" y="257226"/>
                  </a:lnTo>
                  <a:lnTo>
                    <a:pt x="571639" y="263840"/>
                  </a:lnTo>
                  <a:lnTo>
                    <a:pt x="574924" y="261606"/>
                  </a:lnTo>
                  <a:lnTo>
                    <a:pt x="578209" y="271135"/>
                  </a:lnTo>
                  <a:lnTo>
                    <a:pt x="581495" y="272406"/>
                  </a:lnTo>
                  <a:lnTo>
                    <a:pt x="584780" y="293019"/>
                  </a:lnTo>
                  <a:lnTo>
                    <a:pt x="588065" y="290075"/>
                  </a:lnTo>
                  <a:lnTo>
                    <a:pt x="591351" y="247612"/>
                  </a:lnTo>
                  <a:lnTo>
                    <a:pt x="594636" y="277766"/>
                  </a:lnTo>
                  <a:lnTo>
                    <a:pt x="597921" y="344510"/>
                  </a:lnTo>
                  <a:lnTo>
                    <a:pt x="601206" y="353288"/>
                  </a:lnTo>
                  <a:lnTo>
                    <a:pt x="604492" y="360760"/>
                  </a:lnTo>
                  <a:lnTo>
                    <a:pt x="607777" y="382627"/>
                  </a:lnTo>
                  <a:lnTo>
                    <a:pt x="611062" y="375410"/>
                  </a:lnTo>
                  <a:lnTo>
                    <a:pt x="614348" y="386197"/>
                  </a:lnTo>
                  <a:lnTo>
                    <a:pt x="617633" y="385947"/>
                  </a:lnTo>
                  <a:lnTo>
                    <a:pt x="620918" y="377156"/>
                  </a:lnTo>
                  <a:lnTo>
                    <a:pt x="624203" y="361635"/>
                  </a:lnTo>
                  <a:lnTo>
                    <a:pt x="627489" y="326902"/>
                  </a:lnTo>
                  <a:lnTo>
                    <a:pt x="630774" y="325333"/>
                  </a:lnTo>
                  <a:lnTo>
                    <a:pt x="634059" y="345316"/>
                  </a:lnTo>
                  <a:lnTo>
                    <a:pt x="637345" y="391302"/>
                  </a:lnTo>
                  <a:lnTo>
                    <a:pt x="640630" y="404861"/>
                  </a:lnTo>
                  <a:lnTo>
                    <a:pt x="643915" y="414575"/>
                  </a:lnTo>
                  <a:lnTo>
                    <a:pt x="647200" y="402593"/>
                  </a:lnTo>
                  <a:lnTo>
                    <a:pt x="650486" y="441167"/>
                  </a:lnTo>
                  <a:lnTo>
                    <a:pt x="653771" y="426867"/>
                  </a:lnTo>
                  <a:lnTo>
                    <a:pt x="657056" y="463837"/>
                  </a:lnTo>
                  <a:lnTo>
                    <a:pt x="660342" y="427957"/>
                  </a:lnTo>
                  <a:lnTo>
                    <a:pt x="663627" y="408668"/>
                  </a:lnTo>
                  <a:lnTo>
                    <a:pt x="666912" y="435028"/>
                  </a:lnTo>
                  <a:lnTo>
                    <a:pt x="670197" y="476534"/>
                  </a:lnTo>
                  <a:lnTo>
                    <a:pt x="673483" y="534044"/>
                  </a:lnTo>
                  <a:lnTo>
                    <a:pt x="676768" y="583232"/>
                  </a:lnTo>
                  <a:lnTo>
                    <a:pt x="680053" y="642466"/>
                  </a:lnTo>
                  <a:lnTo>
                    <a:pt x="683339" y="667516"/>
                  </a:lnTo>
                  <a:lnTo>
                    <a:pt x="686624" y="641660"/>
                  </a:lnTo>
                  <a:lnTo>
                    <a:pt x="689909" y="675750"/>
                  </a:lnTo>
                  <a:lnTo>
                    <a:pt x="693194" y="720787"/>
                  </a:lnTo>
                  <a:lnTo>
                    <a:pt x="696480" y="732122"/>
                  </a:lnTo>
                  <a:lnTo>
                    <a:pt x="699765" y="782182"/>
                  </a:lnTo>
                  <a:lnTo>
                    <a:pt x="703050" y="771705"/>
                  </a:lnTo>
                  <a:lnTo>
                    <a:pt x="706336" y="737804"/>
                  </a:lnTo>
                  <a:lnTo>
                    <a:pt x="709621" y="756938"/>
                  </a:lnTo>
                  <a:lnTo>
                    <a:pt x="712906" y="764298"/>
                  </a:lnTo>
                  <a:lnTo>
                    <a:pt x="716191" y="747449"/>
                  </a:lnTo>
                  <a:lnTo>
                    <a:pt x="719477" y="706525"/>
                  </a:lnTo>
                  <a:lnTo>
                    <a:pt x="722762" y="653780"/>
                  </a:lnTo>
                  <a:lnTo>
                    <a:pt x="726047" y="601840"/>
                  </a:lnTo>
                  <a:lnTo>
                    <a:pt x="729333" y="591799"/>
                  </a:lnTo>
                  <a:lnTo>
                    <a:pt x="732618" y="585280"/>
                  </a:lnTo>
                  <a:lnTo>
                    <a:pt x="735903" y="539575"/>
                  </a:lnTo>
                  <a:lnTo>
                    <a:pt x="739188" y="571432"/>
                  </a:lnTo>
                  <a:lnTo>
                    <a:pt x="742474" y="538838"/>
                  </a:lnTo>
                  <a:lnTo>
                    <a:pt x="745759" y="569341"/>
                  </a:lnTo>
                  <a:lnTo>
                    <a:pt x="749044" y="530810"/>
                  </a:lnTo>
                  <a:lnTo>
                    <a:pt x="752329" y="483031"/>
                  </a:lnTo>
                  <a:lnTo>
                    <a:pt x="755615" y="476939"/>
                  </a:lnTo>
                  <a:lnTo>
                    <a:pt x="758900" y="452412"/>
                  </a:lnTo>
                  <a:lnTo>
                    <a:pt x="762185" y="494262"/>
                  </a:lnTo>
                  <a:lnTo>
                    <a:pt x="765471" y="481522"/>
                  </a:lnTo>
                  <a:lnTo>
                    <a:pt x="768756" y="518777"/>
                  </a:lnTo>
                  <a:lnTo>
                    <a:pt x="772041" y="573307"/>
                  </a:lnTo>
                  <a:lnTo>
                    <a:pt x="775326" y="538946"/>
                  </a:lnTo>
                  <a:lnTo>
                    <a:pt x="778612" y="542399"/>
                  </a:lnTo>
                  <a:lnTo>
                    <a:pt x="781897" y="513448"/>
                  </a:lnTo>
                  <a:lnTo>
                    <a:pt x="785182" y="455934"/>
                  </a:lnTo>
                  <a:lnTo>
                    <a:pt x="788468" y="444457"/>
                  </a:lnTo>
                  <a:lnTo>
                    <a:pt x="791753" y="430579"/>
                  </a:lnTo>
                  <a:lnTo>
                    <a:pt x="795038" y="417506"/>
                  </a:lnTo>
                  <a:lnTo>
                    <a:pt x="798323" y="476297"/>
                  </a:lnTo>
                  <a:lnTo>
                    <a:pt x="801609" y="504079"/>
                  </a:lnTo>
                  <a:lnTo>
                    <a:pt x="804894" y="453739"/>
                  </a:lnTo>
                  <a:lnTo>
                    <a:pt x="808179" y="412518"/>
                  </a:lnTo>
                  <a:lnTo>
                    <a:pt x="811465" y="424556"/>
                  </a:lnTo>
                  <a:lnTo>
                    <a:pt x="814750" y="440913"/>
                  </a:lnTo>
                  <a:lnTo>
                    <a:pt x="818035" y="385236"/>
                  </a:lnTo>
                  <a:lnTo>
                    <a:pt x="821320" y="388762"/>
                  </a:lnTo>
                  <a:lnTo>
                    <a:pt x="824606" y="409763"/>
                  </a:lnTo>
                  <a:lnTo>
                    <a:pt x="827891" y="411841"/>
                  </a:lnTo>
                  <a:lnTo>
                    <a:pt x="831176" y="434597"/>
                  </a:lnTo>
                  <a:lnTo>
                    <a:pt x="834462" y="444233"/>
                  </a:lnTo>
                  <a:lnTo>
                    <a:pt x="837747" y="422853"/>
                  </a:lnTo>
                  <a:lnTo>
                    <a:pt x="841032" y="367132"/>
                  </a:lnTo>
                  <a:lnTo>
                    <a:pt x="844317" y="339000"/>
                  </a:lnTo>
                  <a:lnTo>
                    <a:pt x="847603" y="322651"/>
                  </a:lnTo>
                  <a:lnTo>
                    <a:pt x="850888" y="308790"/>
                  </a:lnTo>
                  <a:lnTo>
                    <a:pt x="854173" y="310351"/>
                  </a:lnTo>
                  <a:lnTo>
                    <a:pt x="857459" y="337263"/>
                  </a:lnTo>
                  <a:lnTo>
                    <a:pt x="860744" y="377393"/>
                  </a:lnTo>
                  <a:lnTo>
                    <a:pt x="864029" y="376341"/>
                  </a:lnTo>
                  <a:lnTo>
                    <a:pt x="867314" y="385343"/>
                  </a:lnTo>
                  <a:lnTo>
                    <a:pt x="870600" y="382774"/>
                  </a:lnTo>
                  <a:lnTo>
                    <a:pt x="873885" y="379152"/>
                  </a:lnTo>
                  <a:lnTo>
                    <a:pt x="877170" y="387598"/>
                  </a:lnTo>
                  <a:lnTo>
                    <a:pt x="880456" y="390202"/>
                  </a:lnTo>
                  <a:lnTo>
                    <a:pt x="883741" y="376359"/>
                  </a:lnTo>
                  <a:lnTo>
                    <a:pt x="887026" y="355362"/>
                  </a:lnTo>
                  <a:lnTo>
                    <a:pt x="890311" y="364312"/>
                  </a:lnTo>
                  <a:lnTo>
                    <a:pt x="893597" y="393539"/>
                  </a:lnTo>
                  <a:lnTo>
                    <a:pt x="896882" y="408271"/>
                  </a:lnTo>
                  <a:lnTo>
                    <a:pt x="900167" y="392362"/>
                  </a:lnTo>
                  <a:lnTo>
                    <a:pt x="903453" y="405279"/>
                  </a:lnTo>
                  <a:lnTo>
                    <a:pt x="906738" y="379726"/>
                  </a:lnTo>
                  <a:lnTo>
                    <a:pt x="910023" y="386137"/>
                  </a:lnTo>
                  <a:lnTo>
                    <a:pt x="913308" y="363592"/>
                  </a:lnTo>
                  <a:lnTo>
                    <a:pt x="916594" y="348977"/>
                  </a:lnTo>
                  <a:lnTo>
                    <a:pt x="919879" y="354478"/>
                  </a:lnTo>
                  <a:lnTo>
                    <a:pt x="923164" y="342251"/>
                  </a:lnTo>
                  <a:lnTo>
                    <a:pt x="926450" y="293511"/>
                  </a:lnTo>
                  <a:lnTo>
                    <a:pt x="929735" y="258907"/>
                  </a:lnTo>
                  <a:lnTo>
                    <a:pt x="933020" y="256027"/>
                  </a:lnTo>
                  <a:lnTo>
                    <a:pt x="936305" y="267056"/>
                  </a:lnTo>
                  <a:lnTo>
                    <a:pt x="939591" y="245120"/>
                  </a:lnTo>
                  <a:lnTo>
                    <a:pt x="942876" y="244253"/>
                  </a:lnTo>
                  <a:lnTo>
                    <a:pt x="946161" y="233362"/>
                  </a:lnTo>
                  <a:lnTo>
                    <a:pt x="949447" y="192227"/>
                  </a:lnTo>
                  <a:lnTo>
                    <a:pt x="952732" y="222424"/>
                  </a:lnTo>
                  <a:lnTo>
                    <a:pt x="956017" y="219402"/>
                  </a:lnTo>
                  <a:lnTo>
                    <a:pt x="959302" y="257657"/>
                  </a:lnTo>
                  <a:lnTo>
                    <a:pt x="962588" y="246909"/>
                  </a:lnTo>
                  <a:lnTo>
                    <a:pt x="965873" y="240567"/>
                  </a:lnTo>
                  <a:lnTo>
                    <a:pt x="969158" y="251457"/>
                  </a:lnTo>
                  <a:lnTo>
                    <a:pt x="972444" y="212077"/>
                  </a:lnTo>
                  <a:lnTo>
                    <a:pt x="975729" y="203480"/>
                  </a:lnTo>
                  <a:lnTo>
                    <a:pt x="979014" y="156361"/>
                  </a:lnTo>
                  <a:lnTo>
                    <a:pt x="982299" y="129798"/>
                  </a:lnTo>
                  <a:lnTo>
                    <a:pt x="985585" y="28356"/>
                  </a:lnTo>
                  <a:lnTo>
                    <a:pt x="988870" y="33896"/>
                  </a:lnTo>
                  <a:lnTo>
                    <a:pt x="992155" y="45110"/>
                  </a:lnTo>
                  <a:lnTo>
                    <a:pt x="995440" y="25277"/>
                  </a:lnTo>
                  <a:lnTo>
                    <a:pt x="998726" y="89202"/>
                  </a:lnTo>
                  <a:lnTo>
                    <a:pt x="1002011" y="160978"/>
                  </a:lnTo>
                  <a:lnTo>
                    <a:pt x="1005296" y="240782"/>
                  </a:lnTo>
                  <a:lnTo>
                    <a:pt x="1008582" y="261037"/>
                  </a:lnTo>
                  <a:lnTo>
                    <a:pt x="1011867" y="239571"/>
                  </a:lnTo>
                  <a:lnTo>
                    <a:pt x="1015152" y="292265"/>
                  </a:lnTo>
                  <a:lnTo>
                    <a:pt x="1018437" y="289902"/>
                  </a:lnTo>
                  <a:lnTo>
                    <a:pt x="1021723" y="339082"/>
                  </a:lnTo>
                  <a:lnTo>
                    <a:pt x="1025008" y="364769"/>
                  </a:lnTo>
                  <a:lnTo>
                    <a:pt x="1028293" y="396596"/>
                  </a:lnTo>
                  <a:lnTo>
                    <a:pt x="1031579" y="417058"/>
                  </a:lnTo>
                  <a:lnTo>
                    <a:pt x="1034864" y="382817"/>
                  </a:lnTo>
                  <a:lnTo>
                    <a:pt x="1038149" y="355879"/>
                  </a:lnTo>
                  <a:lnTo>
                    <a:pt x="1041434" y="311032"/>
                  </a:lnTo>
                  <a:lnTo>
                    <a:pt x="1044720" y="317318"/>
                  </a:lnTo>
                  <a:lnTo>
                    <a:pt x="1048005" y="321190"/>
                  </a:lnTo>
                  <a:lnTo>
                    <a:pt x="1051290" y="327950"/>
                  </a:lnTo>
                  <a:lnTo>
                    <a:pt x="1054576" y="331688"/>
                  </a:lnTo>
                  <a:lnTo>
                    <a:pt x="1057861" y="298835"/>
                  </a:lnTo>
                  <a:lnTo>
                    <a:pt x="1061146" y="312145"/>
                  </a:lnTo>
                  <a:lnTo>
                    <a:pt x="1064431" y="341113"/>
                  </a:lnTo>
                  <a:lnTo>
                    <a:pt x="1067717" y="338138"/>
                  </a:lnTo>
                  <a:lnTo>
                    <a:pt x="1071002" y="361381"/>
                  </a:lnTo>
                  <a:lnTo>
                    <a:pt x="1084143" y="410087"/>
                  </a:lnTo>
                  <a:lnTo>
                    <a:pt x="1087428" y="438865"/>
                  </a:lnTo>
                  <a:lnTo>
                    <a:pt x="1090714" y="452161"/>
                  </a:lnTo>
                  <a:lnTo>
                    <a:pt x="1093999" y="484781"/>
                  </a:lnTo>
                  <a:lnTo>
                    <a:pt x="1097284" y="423861"/>
                  </a:lnTo>
                  <a:lnTo>
                    <a:pt x="1100570" y="465035"/>
                  </a:lnTo>
                  <a:lnTo>
                    <a:pt x="1103855" y="489826"/>
                  </a:lnTo>
                  <a:lnTo>
                    <a:pt x="1107140" y="495534"/>
                  </a:lnTo>
                  <a:lnTo>
                    <a:pt x="1110425" y="521950"/>
                  </a:lnTo>
                  <a:lnTo>
                    <a:pt x="1113711" y="526800"/>
                  </a:lnTo>
                  <a:lnTo>
                    <a:pt x="1116996" y="552220"/>
                  </a:lnTo>
                  <a:lnTo>
                    <a:pt x="1120281" y="582909"/>
                  </a:lnTo>
                  <a:lnTo>
                    <a:pt x="1123567" y="624061"/>
                  </a:lnTo>
                  <a:lnTo>
                    <a:pt x="1126852" y="646924"/>
                  </a:lnTo>
                  <a:lnTo>
                    <a:pt x="1130137" y="680187"/>
                  </a:lnTo>
                  <a:lnTo>
                    <a:pt x="1133422" y="672793"/>
                  </a:lnTo>
                  <a:lnTo>
                    <a:pt x="1136708" y="700218"/>
                  </a:lnTo>
                  <a:lnTo>
                    <a:pt x="1139993" y="688417"/>
                  </a:lnTo>
                  <a:lnTo>
                    <a:pt x="1143278" y="636094"/>
                  </a:lnTo>
                  <a:lnTo>
                    <a:pt x="1146564" y="701356"/>
                  </a:lnTo>
                  <a:lnTo>
                    <a:pt x="1149849" y="706935"/>
                  </a:lnTo>
                  <a:lnTo>
                    <a:pt x="1153134" y="714010"/>
                  </a:lnTo>
                  <a:lnTo>
                    <a:pt x="1156419" y="710733"/>
                  </a:lnTo>
                  <a:lnTo>
                    <a:pt x="1159705" y="656802"/>
                  </a:lnTo>
                  <a:lnTo>
                    <a:pt x="1162990" y="641095"/>
                  </a:lnTo>
                  <a:lnTo>
                    <a:pt x="1166275" y="642876"/>
                  </a:lnTo>
                  <a:lnTo>
                    <a:pt x="1169561" y="692147"/>
                  </a:lnTo>
                  <a:lnTo>
                    <a:pt x="1172846" y="690013"/>
                  </a:lnTo>
                  <a:lnTo>
                    <a:pt x="1176131" y="651089"/>
                  </a:lnTo>
                  <a:lnTo>
                    <a:pt x="1179416" y="655362"/>
                  </a:lnTo>
                  <a:lnTo>
                    <a:pt x="1182702" y="652637"/>
                  </a:lnTo>
                  <a:lnTo>
                    <a:pt x="1185987" y="638073"/>
                  </a:lnTo>
                  <a:lnTo>
                    <a:pt x="1189272" y="636275"/>
                  </a:lnTo>
                  <a:lnTo>
                    <a:pt x="1192558" y="597960"/>
                  </a:lnTo>
                  <a:lnTo>
                    <a:pt x="1195843" y="547646"/>
                  </a:lnTo>
                  <a:lnTo>
                    <a:pt x="1199128" y="539114"/>
                  </a:lnTo>
                  <a:lnTo>
                    <a:pt x="1202413" y="535484"/>
                  </a:lnTo>
                  <a:lnTo>
                    <a:pt x="1205699" y="491486"/>
                  </a:lnTo>
                  <a:lnTo>
                    <a:pt x="1208984" y="462875"/>
                  </a:lnTo>
                  <a:lnTo>
                    <a:pt x="1212269" y="402386"/>
                  </a:lnTo>
                  <a:lnTo>
                    <a:pt x="1215555" y="409565"/>
                  </a:lnTo>
                  <a:lnTo>
                    <a:pt x="1218840" y="406935"/>
                  </a:lnTo>
                  <a:lnTo>
                    <a:pt x="1222125" y="403400"/>
                  </a:lnTo>
                  <a:lnTo>
                    <a:pt x="1225410" y="408487"/>
                  </a:lnTo>
                  <a:lnTo>
                    <a:pt x="1228696" y="406620"/>
                  </a:lnTo>
                  <a:lnTo>
                    <a:pt x="1231981" y="409798"/>
                  </a:lnTo>
                  <a:lnTo>
                    <a:pt x="1235266" y="411608"/>
                  </a:lnTo>
                  <a:lnTo>
                    <a:pt x="1238551" y="384309"/>
                  </a:lnTo>
                  <a:lnTo>
                    <a:pt x="1241837" y="352197"/>
                  </a:lnTo>
                  <a:lnTo>
                    <a:pt x="1245122" y="342053"/>
                  </a:lnTo>
                  <a:lnTo>
                    <a:pt x="1248407" y="328217"/>
                  </a:lnTo>
                  <a:lnTo>
                    <a:pt x="1251693" y="320086"/>
                  </a:lnTo>
                  <a:lnTo>
                    <a:pt x="1254978" y="279516"/>
                  </a:lnTo>
                  <a:lnTo>
                    <a:pt x="1258263" y="273993"/>
                  </a:lnTo>
                  <a:lnTo>
                    <a:pt x="1261548" y="298620"/>
                  </a:lnTo>
                  <a:lnTo>
                    <a:pt x="1264834" y="284375"/>
                  </a:lnTo>
                  <a:lnTo>
                    <a:pt x="1268119" y="366037"/>
                  </a:lnTo>
                  <a:lnTo>
                    <a:pt x="1271404" y="354276"/>
                  </a:lnTo>
                  <a:lnTo>
                    <a:pt x="1274690" y="347688"/>
                  </a:lnTo>
                  <a:lnTo>
                    <a:pt x="1277975" y="309385"/>
                  </a:lnTo>
                  <a:lnTo>
                    <a:pt x="1281260" y="295554"/>
                  </a:lnTo>
                  <a:lnTo>
                    <a:pt x="1284545" y="325782"/>
                  </a:lnTo>
                  <a:lnTo>
                    <a:pt x="1287831" y="323199"/>
                  </a:lnTo>
                  <a:lnTo>
                    <a:pt x="1291116" y="308920"/>
                  </a:lnTo>
                  <a:lnTo>
                    <a:pt x="1294401" y="335370"/>
                  </a:lnTo>
                  <a:lnTo>
                    <a:pt x="1297687" y="373974"/>
                  </a:lnTo>
                  <a:lnTo>
                    <a:pt x="1300972" y="376363"/>
                  </a:lnTo>
                  <a:lnTo>
                    <a:pt x="1304257" y="377130"/>
                  </a:lnTo>
                  <a:lnTo>
                    <a:pt x="1307542" y="356479"/>
                  </a:lnTo>
                  <a:lnTo>
                    <a:pt x="1310828" y="370762"/>
                  </a:lnTo>
                  <a:lnTo>
                    <a:pt x="1314113" y="400377"/>
                  </a:lnTo>
                  <a:lnTo>
                    <a:pt x="1317398" y="399873"/>
                  </a:lnTo>
                  <a:lnTo>
                    <a:pt x="1320684" y="395316"/>
                  </a:lnTo>
                  <a:lnTo>
                    <a:pt x="1323969" y="358186"/>
                  </a:lnTo>
                  <a:lnTo>
                    <a:pt x="1327254" y="379609"/>
                  </a:lnTo>
                  <a:lnTo>
                    <a:pt x="1330539" y="375587"/>
                  </a:lnTo>
                  <a:lnTo>
                    <a:pt x="1333825" y="380765"/>
                  </a:lnTo>
                  <a:lnTo>
                    <a:pt x="1337110" y="384184"/>
                  </a:lnTo>
                  <a:lnTo>
                    <a:pt x="1340395" y="368762"/>
                  </a:lnTo>
                  <a:lnTo>
                    <a:pt x="1343681" y="359078"/>
                  </a:lnTo>
                  <a:lnTo>
                    <a:pt x="1346966" y="363868"/>
                  </a:lnTo>
                  <a:lnTo>
                    <a:pt x="1350251" y="398316"/>
                  </a:lnTo>
                  <a:lnTo>
                    <a:pt x="1353536" y="416148"/>
                  </a:lnTo>
                  <a:lnTo>
                    <a:pt x="1356822" y="440603"/>
                  </a:lnTo>
                  <a:lnTo>
                    <a:pt x="1360107" y="453123"/>
                  </a:lnTo>
                  <a:lnTo>
                    <a:pt x="1363392" y="447824"/>
                  </a:lnTo>
                  <a:lnTo>
                    <a:pt x="1366678" y="471770"/>
                  </a:lnTo>
                  <a:lnTo>
                    <a:pt x="1369963" y="426207"/>
                  </a:lnTo>
                  <a:lnTo>
                    <a:pt x="1373248" y="404344"/>
                  </a:lnTo>
                  <a:lnTo>
                    <a:pt x="1376533" y="385831"/>
                  </a:lnTo>
                  <a:lnTo>
                    <a:pt x="1379819" y="367020"/>
                  </a:lnTo>
                  <a:lnTo>
                    <a:pt x="1383104" y="325118"/>
                  </a:lnTo>
                  <a:lnTo>
                    <a:pt x="1386389" y="311300"/>
                  </a:lnTo>
                  <a:lnTo>
                    <a:pt x="1389675" y="293287"/>
                  </a:lnTo>
                  <a:lnTo>
                    <a:pt x="1392960" y="360079"/>
                  </a:lnTo>
                  <a:lnTo>
                    <a:pt x="1396245" y="395643"/>
                  </a:lnTo>
                  <a:lnTo>
                    <a:pt x="1399530" y="404585"/>
                  </a:lnTo>
                  <a:lnTo>
                    <a:pt x="1402816" y="400701"/>
                  </a:lnTo>
                  <a:lnTo>
                    <a:pt x="1406101" y="348541"/>
                  </a:lnTo>
                  <a:lnTo>
                    <a:pt x="1409386" y="304294"/>
                  </a:lnTo>
                  <a:lnTo>
                    <a:pt x="1412672" y="307380"/>
                  </a:lnTo>
                  <a:lnTo>
                    <a:pt x="1415957" y="239588"/>
                  </a:lnTo>
                  <a:lnTo>
                    <a:pt x="1419242" y="197013"/>
                  </a:lnTo>
                  <a:lnTo>
                    <a:pt x="1422527" y="178694"/>
                  </a:lnTo>
                  <a:lnTo>
                    <a:pt x="1425813" y="199884"/>
                  </a:lnTo>
                  <a:lnTo>
                    <a:pt x="1429098" y="186916"/>
                  </a:lnTo>
                  <a:lnTo>
                    <a:pt x="1432383" y="186286"/>
                  </a:lnTo>
                  <a:lnTo>
                    <a:pt x="1435669" y="214414"/>
                  </a:lnTo>
                  <a:lnTo>
                    <a:pt x="1438954" y="228486"/>
                  </a:lnTo>
                  <a:lnTo>
                    <a:pt x="1442239" y="255579"/>
                  </a:lnTo>
                  <a:lnTo>
                    <a:pt x="1445524" y="238088"/>
                  </a:lnTo>
                  <a:lnTo>
                    <a:pt x="1448810" y="214957"/>
                  </a:lnTo>
                  <a:lnTo>
                    <a:pt x="1452095" y="188282"/>
                  </a:lnTo>
                  <a:lnTo>
                    <a:pt x="1455380" y="157650"/>
                  </a:lnTo>
                  <a:lnTo>
                    <a:pt x="1458666" y="142090"/>
                  </a:lnTo>
                  <a:lnTo>
                    <a:pt x="1461951" y="177737"/>
                  </a:lnTo>
                  <a:lnTo>
                    <a:pt x="1465236" y="218428"/>
                  </a:lnTo>
                  <a:lnTo>
                    <a:pt x="1468521" y="233030"/>
                  </a:lnTo>
                  <a:lnTo>
                    <a:pt x="1471807" y="288229"/>
                  </a:lnTo>
                  <a:lnTo>
                    <a:pt x="1475092" y="306402"/>
                  </a:lnTo>
                  <a:lnTo>
                    <a:pt x="1478377" y="302737"/>
                  </a:lnTo>
                  <a:lnTo>
                    <a:pt x="1481662" y="308079"/>
                  </a:lnTo>
                  <a:lnTo>
                    <a:pt x="1484948" y="367481"/>
                  </a:lnTo>
                  <a:lnTo>
                    <a:pt x="1488233" y="379562"/>
                  </a:lnTo>
                  <a:lnTo>
                    <a:pt x="1491518" y="420365"/>
                  </a:lnTo>
                  <a:lnTo>
                    <a:pt x="1494804" y="377902"/>
                  </a:lnTo>
                  <a:lnTo>
                    <a:pt x="1498089" y="370292"/>
                  </a:lnTo>
                  <a:lnTo>
                    <a:pt x="1501374" y="370254"/>
                  </a:lnTo>
                  <a:lnTo>
                    <a:pt x="1504659" y="344704"/>
                  </a:lnTo>
                  <a:lnTo>
                    <a:pt x="1507945" y="405275"/>
                  </a:lnTo>
                  <a:lnTo>
                    <a:pt x="1511230" y="447186"/>
                  </a:lnTo>
                  <a:lnTo>
                    <a:pt x="1514515" y="477534"/>
                  </a:lnTo>
                  <a:lnTo>
                    <a:pt x="1517801" y="490692"/>
                  </a:lnTo>
                  <a:lnTo>
                    <a:pt x="1521086" y="465811"/>
                  </a:lnTo>
                  <a:lnTo>
                    <a:pt x="1524371" y="420537"/>
                  </a:lnTo>
                  <a:lnTo>
                    <a:pt x="1527656" y="420283"/>
                  </a:lnTo>
                  <a:lnTo>
                    <a:pt x="1530942" y="466768"/>
                  </a:lnTo>
                  <a:lnTo>
                    <a:pt x="1534227" y="527745"/>
                  </a:lnTo>
                  <a:lnTo>
                    <a:pt x="1537512" y="570479"/>
                  </a:lnTo>
                  <a:lnTo>
                    <a:pt x="1540798" y="612718"/>
                  </a:lnTo>
                  <a:lnTo>
                    <a:pt x="1544083" y="654965"/>
                  </a:lnTo>
                  <a:lnTo>
                    <a:pt x="1547368" y="621595"/>
                  </a:lnTo>
                  <a:lnTo>
                    <a:pt x="1550653" y="612472"/>
                  </a:lnTo>
                  <a:lnTo>
                    <a:pt x="1553939" y="591118"/>
                  </a:lnTo>
                  <a:lnTo>
                    <a:pt x="1557224" y="546999"/>
                  </a:lnTo>
                  <a:lnTo>
                    <a:pt x="1560509" y="517272"/>
                  </a:lnTo>
                  <a:lnTo>
                    <a:pt x="1563795" y="517755"/>
                  </a:lnTo>
                  <a:lnTo>
                    <a:pt x="1567080" y="569250"/>
                  </a:lnTo>
                  <a:lnTo>
                    <a:pt x="1570365" y="632248"/>
                  </a:lnTo>
                  <a:lnTo>
                    <a:pt x="1573650" y="657173"/>
                  </a:lnTo>
                  <a:lnTo>
                    <a:pt x="1576936" y="693850"/>
                  </a:lnTo>
                  <a:lnTo>
                    <a:pt x="1580221" y="711651"/>
                  </a:lnTo>
                  <a:lnTo>
                    <a:pt x="1583506" y="675074"/>
                  </a:lnTo>
                  <a:lnTo>
                    <a:pt x="1586792" y="700024"/>
                  </a:lnTo>
                  <a:lnTo>
                    <a:pt x="1590077" y="707336"/>
                  </a:lnTo>
                  <a:lnTo>
                    <a:pt x="1593362" y="621280"/>
                  </a:lnTo>
                  <a:lnTo>
                    <a:pt x="1596647" y="601211"/>
                  </a:lnTo>
                  <a:lnTo>
                    <a:pt x="1599933" y="596843"/>
                  </a:lnTo>
                  <a:lnTo>
                    <a:pt x="1603218" y="548224"/>
                  </a:lnTo>
                  <a:lnTo>
                    <a:pt x="1606503" y="541606"/>
                  </a:lnTo>
                  <a:lnTo>
                    <a:pt x="1609789" y="561943"/>
                  </a:lnTo>
                  <a:lnTo>
                    <a:pt x="1613074" y="549819"/>
                  </a:lnTo>
                  <a:lnTo>
                    <a:pt x="1616359" y="523231"/>
                  </a:lnTo>
                  <a:lnTo>
                    <a:pt x="1619644" y="480884"/>
                  </a:lnTo>
                  <a:lnTo>
                    <a:pt x="1622930" y="453304"/>
                  </a:lnTo>
                  <a:lnTo>
                    <a:pt x="1626215" y="452787"/>
                  </a:lnTo>
                  <a:lnTo>
                    <a:pt x="1629500" y="428914"/>
                  </a:lnTo>
                  <a:lnTo>
                    <a:pt x="1632786" y="405620"/>
                  </a:lnTo>
                  <a:lnTo>
                    <a:pt x="1636071" y="335590"/>
                  </a:lnTo>
                  <a:lnTo>
                    <a:pt x="1639356" y="297482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001851" y="525566"/>
              <a:ext cx="1639570" cy="760730"/>
            </a:xfrm>
            <a:custGeom>
              <a:avLst/>
              <a:gdLst/>
              <a:ahLst/>
              <a:cxnLst/>
              <a:rect l="l" t="t" r="r" b="b"/>
              <a:pathLst>
                <a:path w="1639570" h="760730">
                  <a:moveTo>
                    <a:pt x="0" y="543266"/>
                  </a:moveTo>
                  <a:lnTo>
                    <a:pt x="3285" y="540386"/>
                  </a:lnTo>
                  <a:lnTo>
                    <a:pt x="6570" y="570578"/>
                  </a:lnTo>
                  <a:lnTo>
                    <a:pt x="9855" y="557963"/>
                  </a:lnTo>
                  <a:lnTo>
                    <a:pt x="13141" y="583918"/>
                  </a:lnTo>
                  <a:lnTo>
                    <a:pt x="16426" y="535591"/>
                  </a:lnTo>
                  <a:lnTo>
                    <a:pt x="19711" y="530262"/>
                  </a:lnTo>
                  <a:lnTo>
                    <a:pt x="22996" y="544805"/>
                  </a:lnTo>
                  <a:lnTo>
                    <a:pt x="26282" y="500324"/>
                  </a:lnTo>
                  <a:lnTo>
                    <a:pt x="29567" y="524485"/>
                  </a:lnTo>
                  <a:lnTo>
                    <a:pt x="32852" y="526813"/>
                  </a:lnTo>
                  <a:lnTo>
                    <a:pt x="36138" y="548668"/>
                  </a:lnTo>
                  <a:lnTo>
                    <a:pt x="39423" y="533906"/>
                  </a:lnTo>
                  <a:lnTo>
                    <a:pt x="42708" y="548586"/>
                  </a:lnTo>
                  <a:lnTo>
                    <a:pt x="45993" y="522933"/>
                  </a:lnTo>
                  <a:lnTo>
                    <a:pt x="49279" y="473529"/>
                  </a:lnTo>
                  <a:lnTo>
                    <a:pt x="52564" y="478435"/>
                  </a:lnTo>
                  <a:lnTo>
                    <a:pt x="55849" y="501251"/>
                  </a:lnTo>
                  <a:lnTo>
                    <a:pt x="59135" y="487360"/>
                  </a:lnTo>
                  <a:lnTo>
                    <a:pt x="62420" y="490813"/>
                  </a:lnTo>
                  <a:lnTo>
                    <a:pt x="65705" y="452110"/>
                  </a:lnTo>
                  <a:lnTo>
                    <a:pt x="68990" y="438598"/>
                  </a:lnTo>
                  <a:lnTo>
                    <a:pt x="72276" y="447315"/>
                  </a:lnTo>
                  <a:lnTo>
                    <a:pt x="75561" y="448195"/>
                  </a:lnTo>
                  <a:lnTo>
                    <a:pt x="78846" y="444884"/>
                  </a:lnTo>
                  <a:lnTo>
                    <a:pt x="82132" y="398075"/>
                  </a:lnTo>
                  <a:lnTo>
                    <a:pt x="85417" y="453192"/>
                  </a:lnTo>
                  <a:lnTo>
                    <a:pt x="88702" y="466626"/>
                  </a:lnTo>
                  <a:lnTo>
                    <a:pt x="91987" y="502881"/>
                  </a:lnTo>
                  <a:lnTo>
                    <a:pt x="95273" y="492378"/>
                  </a:lnTo>
                  <a:lnTo>
                    <a:pt x="98558" y="466850"/>
                  </a:lnTo>
                  <a:lnTo>
                    <a:pt x="101843" y="496017"/>
                  </a:lnTo>
                  <a:lnTo>
                    <a:pt x="105129" y="515901"/>
                  </a:lnTo>
                  <a:lnTo>
                    <a:pt x="108414" y="530275"/>
                  </a:lnTo>
                  <a:lnTo>
                    <a:pt x="111699" y="521614"/>
                  </a:lnTo>
                  <a:lnTo>
                    <a:pt x="114984" y="522122"/>
                  </a:lnTo>
                  <a:lnTo>
                    <a:pt x="118270" y="528861"/>
                  </a:lnTo>
                  <a:lnTo>
                    <a:pt x="121555" y="514224"/>
                  </a:lnTo>
                  <a:lnTo>
                    <a:pt x="124840" y="521071"/>
                  </a:lnTo>
                  <a:lnTo>
                    <a:pt x="128126" y="507740"/>
                  </a:lnTo>
                  <a:lnTo>
                    <a:pt x="131411" y="490175"/>
                  </a:lnTo>
                  <a:lnTo>
                    <a:pt x="134696" y="446074"/>
                  </a:lnTo>
                  <a:lnTo>
                    <a:pt x="137981" y="482617"/>
                  </a:lnTo>
                  <a:lnTo>
                    <a:pt x="141267" y="485139"/>
                  </a:lnTo>
                  <a:lnTo>
                    <a:pt x="144552" y="478194"/>
                  </a:lnTo>
                  <a:lnTo>
                    <a:pt x="147837" y="465169"/>
                  </a:lnTo>
                  <a:lnTo>
                    <a:pt x="151123" y="428587"/>
                  </a:lnTo>
                  <a:lnTo>
                    <a:pt x="154408" y="422762"/>
                  </a:lnTo>
                  <a:lnTo>
                    <a:pt x="157693" y="398635"/>
                  </a:lnTo>
                  <a:lnTo>
                    <a:pt x="160978" y="404710"/>
                  </a:lnTo>
                  <a:lnTo>
                    <a:pt x="164264" y="366490"/>
                  </a:lnTo>
                  <a:lnTo>
                    <a:pt x="167549" y="331572"/>
                  </a:lnTo>
                  <a:lnTo>
                    <a:pt x="170834" y="330869"/>
                  </a:lnTo>
                  <a:lnTo>
                    <a:pt x="174120" y="313869"/>
                  </a:lnTo>
                  <a:lnTo>
                    <a:pt x="177405" y="363549"/>
                  </a:lnTo>
                  <a:lnTo>
                    <a:pt x="180690" y="332339"/>
                  </a:lnTo>
                  <a:lnTo>
                    <a:pt x="183975" y="339923"/>
                  </a:lnTo>
                  <a:lnTo>
                    <a:pt x="187261" y="319974"/>
                  </a:lnTo>
                  <a:lnTo>
                    <a:pt x="190546" y="333977"/>
                  </a:lnTo>
                  <a:lnTo>
                    <a:pt x="193831" y="365787"/>
                  </a:lnTo>
                  <a:lnTo>
                    <a:pt x="197117" y="416252"/>
                  </a:lnTo>
                  <a:lnTo>
                    <a:pt x="200402" y="433622"/>
                  </a:lnTo>
                  <a:lnTo>
                    <a:pt x="203687" y="450743"/>
                  </a:lnTo>
                  <a:lnTo>
                    <a:pt x="206972" y="494780"/>
                  </a:lnTo>
                  <a:lnTo>
                    <a:pt x="210258" y="485433"/>
                  </a:lnTo>
                  <a:lnTo>
                    <a:pt x="213543" y="483479"/>
                  </a:lnTo>
                  <a:lnTo>
                    <a:pt x="216828" y="468157"/>
                  </a:lnTo>
                  <a:lnTo>
                    <a:pt x="220114" y="483781"/>
                  </a:lnTo>
                  <a:lnTo>
                    <a:pt x="223399" y="537738"/>
                  </a:lnTo>
                  <a:lnTo>
                    <a:pt x="226684" y="524226"/>
                  </a:lnTo>
                  <a:lnTo>
                    <a:pt x="229969" y="531172"/>
                  </a:lnTo>
                  <a:lnTo>
                    <a:pt x="233255" y="569927"/>
                  </a:lnTo>
                  <a:lnTo>
                    <a:pt x="236540" y="549690"/>
                  </a:lnTo>
                  <a:lnTo>
                    <a:pt x="239825" y="567651"/>
                  </a:lnTo>
                  <a:lnTo>
                    <a:pt x="243111" y="620539"/>
                  </a:lnTo>
                  <a:lnTo>
                    <a:pt x="246396" y="635560"/>
                  </a:lnTo>
                  <a:lnTo>
                    <a:pt x="249681" y="631830"/>
                  </a:lnTo>
                  <a:lnTo>
                    <a:pt x="252966" y="618159"/>
                  </a:lnTo>
                  <a:lnTo>
                    <a:pt x="256252" y="608609"/>
                  </a:lnTo>
                  <a:lnTo>
                    <a:pt x="259537" y="642126"/>
                  </a:lnTo>
                  <a:lnTo>
                    <a:pt x="262822" y="635560"/>
                  </a:lnTo>
                  <a:lnTo>
                    <a:pt x="266107" y="641884"/>
                  </a:lnTo>
                  <a:lnTo>
                    <a:pt x="269393" y="678036"/>
                  </a:lnTo>
                  <a:lnTo>
                    <a:pt x="272678" y="679941"/>
                  </a:lnTo>
                  <a:lnTo>
                    <a:pt x="275963" y="657367"/>
                  </a:lnTo>
                  <a:lnTo>
                    <a:pt x="279249" y="610424"/>
                  </a:lnTo>
                  <a:lnTo>
                    <a:pt x="282534" y="570531"/>
                  </a:lnTo>
                  <a:lnTo>
                    <a:pt x="285819" y="585694"/>
                  </a:lnTo>
                  <a:lnTo>
                    <a:pt x="289104" y="587388"/>
                  </a:lnTo>
                  <a:lnTo>
                    <a:pt x="292390" y="591088"/>
                  </a:lnTo>
                  <a:lnTo>
                    <a:pt x="295675" y="582478"/>
                  </a:lnTo>
                  <a:lnTo>
                    <a:pt x="298960" y="574170"/>
                  </a:lnTo>
                  <a:lnTo>
                    <a:pt x="302246" y="617767"/>
                  </a:lnTo>
                  <a:lnTo>
                    <a:pt x="305531" y="638138"/>
                  </a:lnTo>
                  <a:lnTo>
                    <a:pt x="308816" y="673112"/>
                  </a:lnTo>
                  <a:lnTo>
                    <a:pt x="312101" y="685606"/>
                  </a:lnTo>
                  <a:lnTo>
                    <a:pt x="315387" y="637642"/>
                  </a:lnTo>
                  <a:lnTo>
                    <a:pt x="318672" y="587988"/>
                  </a:lnTo>
                  <a:lnTo>
                    <a:pt x="321957" y="523502"/>
                  </a:lnTo>
                  <a:lnTo>
                    <a:pt x="325243" y="536850"/>
                  </a:lnTo>
                  <a:lnTo>
                    <a:pt x="328528" y="492426"/>
                  </a:lnTo>
                  <a:lnTo>
                    <a:pt x="331813" y="495888"/>
                  </a:lnTo>
                  <a:lnTo>
                    <a:pt x="335098" y="496935"/>
                  </a:lnTo>
                  <a:lnTo>
                    <a:pt x="338384" y="495418"/>
                  </a:lnTo>
                  <a:lnTo>
                    <a:pt x="341669" y="468928"/>
                  </a:lnTo>
                  <a:lnTo>
                    <a:pt x="344954" y="509951"/>
                  </a:lnTo>
                  <a:lnTo>
                    <a:pt x="348240" y="541550"/>
                  </a:lnTo>
                  <a:lnTo>
                    <a:pt x="351525" y="562512"/>
                  </a:lnTo>
                  <a:lnTo>
                    <a:pt x="354810" y="537484"/>
                  </a:lnTo>
                  <a:lnTo>
                    <a:pt x="358095" y="523606"/>
                  </a:lnTo>
                  <a:lnTo>
                    <a:pt x="361381" y="501738"/>
                  </a:lnTo>
                  <a:lnTo>
                    <a:pt x="364666" y="531547"/>
                  </a:lnTo>
                  <a:lnTo>
                    <a:pt x="367951" y="536505"/>
                  </a:lnTo>
                  <a:lnTo>
                    <a:pt x="371237" y="533112"/>
                  </a:lnTo>
                  <a:lnTo>
                    <a:pt x="374522" y="516600"/>
                  </a:lnTo>
                  <a:lnTo>
                    <a:pt x="377807" y="531073"/>
                  </a:lnTo>
                  <a:lnTo>
                    <a:pt x="381092" y="516496"/>
                  </a:lnTo>
                  <a:lnTo>
                    <a:pt x="384378" y="563210"/>
                  </a:lnTo>
                  <a:lnTo>
                    <a:pt x="387663" y="598822"/>
                  </a:lnTo>
                  <a:lnTo>
                    <a:pt x="390948" y="599827"/>
                  </a:lnTo>
                  <a:lnTo>
                    <a:pt x="394234" y="600426"/>
                  </a:lnTo>
                  <a:lnTo>
                    <a:pt x="397519" y="640000"/>
                  </a:lnTo>
                  <a:lnTo>
                    <a:pt x="400804" y="662411"/>
                  </a:lnTo>
                  <a:lnTo>
                    <a:pt x="404089" y="615693"/>
                  </a:lnTo>
                  <a:lnTo>
                    <a:pt x="407375" y="670904"/>
                  </a:lnTo>
                  <a:lnTo>
                    <a:pt x="410660" y="729251"/>
                  </a:lnTo>
                  <a:lnTo>
                    <a:pt x="413945" y="758857"/>
                  </a:lnTo>
                  <a:lnTo>
                    <a:pt x="417231" y="752851"/>
                  </a:lnTo>
                  <a:lnTo>
                    <a:pt x="420516" y="728375"/>
                  </a:lnTo>
                  <a:lnTo>
                    <a:pt x="423801" y="700847"/>
                  </a:lnTo>
                  <a:lnTo>
                    <a:pt x="427086" y="693061"/>
                  </a:lnTo>
                  <a:lnTo>
                    <a:pt x="430372" y="699588"/>
                  </a:lnTo>
                  <a:lnTo>
                    <a:pt x="433657" y="754584"/>
                  </a:lnTo>
                  <a:lnTo>
                    <a:pt x="436942" y="754627"/>
                  </a:lnTo>
                  <a:lnTo>
                    <a:pt x="440228" y="731872"/>
                  </a:lnTo>
                  <a:lnTo>
                    <a:pt x="443513" y="752515"/>
                  </a:lnTo>
                  <a:lnTo>
                    <a:pt x="446798" y="708112"/>
                  </a:lnTo>
                  <a:lnTo>
                    <a:pt x="450083" y="664239"/>
                  </a:lnTo>
                  <a:lnTo>
                    <a:pt x="453369" y="681010"/>
                  </a:lnTo>
                  <a:lnTo>
                    <a:pt x="456654" y="695919"/>
                  </a:lnTo>
                  <a:lnTo>
                    <a:pt x="459939" y="687986"/>
                  </a:lnTo>
                  <a:lnTo>
                    <a:pt x="463225" y="689418"/>
                  </a:lnTo>
                  <a:lnTo>
                    <a:pt x="466510" y="652542"/>
                  </a:lnTo>
                  <a:lnTo>
                    <a:pt x="469795" y="615874"/>
                  </a:lnTo>
                  <a:lnTo>
                    <a:pt x="473080" y="594080"/>
                  </a:lnTo>
                  <a:lnTo>
                    <a:pt x="476366" y="547271"/>
                  </a:lnTo>
                  <a:lnTo>
                    <a:pt x="479651" y="535229"/>
                  </a:lnTo>
                  <a:lnTo>
                    <a:pt x="482936" y="538743"/>
                  </a:lnTo>
                  <a:lnTo>
                    <a:pt x="486222" y="550280"/>
                  </a:lnTo>
                  <a:lnTo>
                    <a:pt x="489507" y="523088"/>
                  </a:lnTo>
                  <a:lnTo>
                    <a:pt x="492792" y="488321"/>
                  </a:lnTo>
                  <a:lnTo>
                    <a:pt x="496077" y="417907"/>
                  </a:lnTo>
                  <a:lnTo>
                    <a:pt x="499363" y="332029"/>
                  </a:lnTo>
                  <a:lnTo>
                    <a:pt x="502648" y="270346"/>
                  </a:lnTo>
                  <a:lnTo>
                    <a:pt x="505933" y="230948"/>
                  </a:lnTo>
                  <a:lnTo>
                    <a:pt x="509218" y="167178"/>
                  </a:lnTo>
                  <a:lnTo>
                    <a:pt x="512504" y="143073"/>
                  </a:lnTo>
                  <a:lnTo>
                    <a:pt x="515789" y="164065"/>
                  </a:lnTo>
                  <a:lnTo>
                    <a:pt x="519074" y="204230"/>
                  </a:lnTo>
                  <a:lnTo>
                    <a:pt x="522360" y="202536"/>
                  </a:lnTo>
                  <a:lnTo>
                    <a:pt x="525645" y="239191"/>
                  </a:lnTo>
                  <a:lnTo>
                    <a:pt x="528930" y="201061"/>
                  </a:lnTo>
                  <a:lnTo>
                    <a:pt x="532215" y="195185"/>
                  </a:lnTo>
                  <a:lnTo>
                    <a:pt x="535501" y="182574"/>
                  </a:lnTo>
                  <a:lnTo>
                    <a:pt x="538786" y="216988"/>
                  </a:lnTo>
                  <a:lnTo>
                    <a:pt x="542071" y="235591"/>
                  </a:lnTo>
                  <a:lnTo>
                    <a:pt x="545357" y="250755"/>
                  </a:lnTo>
                  <a:lnTo>
                    <a:pt x="548642" y="230125"/>
                  </a:lnTo>
                  <a:lnTo>
                    <a:pt x="551927" y="214237"/>
                  </a:lnTo>
                  <a:lnTo>
                    <a:pt x="555212" y="182453"/>
                  </a:lnTo>
                  <a:lnTo>
                    <a:pt x="558498" y="148769"/>
                  </a:lnTo>
                  <a:lnTo>
                    <a:pt x="561783" y="167536"/>
                  </a:lnTo>
                  <a:lnTo>
                    <a:pt x="565068" y="179785"/>
                  </a:lnTo>
                  <a:lnTo>
                    <a:pt x="568354" y="152300"/>
                  </a:lnTo>
                  <a:lnTo>
                    <a:pt x="571639" y="149165"/>
                  </a:lnTo>
                  <a:lnTo>
                    <a:pt x="574924" y="138809"/>
                  </a:lnTo>
                  <a:lnTo>
                    <a:pt x="578209" y="140874"/>
                  </a:lnTo>
                  <a:lnTo>
                    <a:pt x="581495" y="136201"/>
                  </a:lnTo>
                  <a:lnTo>
                    <a:pt x="584780" y="151890"/>
                  </a:lnTo>
                  <a:lnTo>
                    <a:pt x="588065" y="143276"/>
                  </a:lnTo>
                  <a:lnTo>
                    <a:pt x="591351" y="91780"/>
                  </a:lnTo>
                  <a:lnTo>
                    <a:pt x="594636" y="113846"/>
                  </a:lnTo>
                  <a:lnTo>
                    <a:pt x="597921" y="175021"/>
                  </a:lnTo>
                  <a:lnTo>
                    <a:pt x="601206" y="177094"/>
                  </a:lnTo>
                  <a:lnTo>
                    <a:pt x="604492" y="178815"/>
                  </a:lnTo>
                  <a:lnTo>
                    <a:pt x="607777" y="196220"/>
                  </a:lnTo>
                  <a:lnTo>
                    <a:pt x="611062" y="185234"/>
                  </a:lnTo>
                  <a:lnTo>
                    <a:pt x="614348" y="192456"/>
                  </a:lnTo>
                  <a:lnTo>
                    <a:pt x="617633" y="186692"/>
                  </a:lnTo>
                  <a:lnTo>
                    <a:pt x="620918" y="172787"/>
                  </a:lnTo>
                  <a:lnTo>
                    <a:pt x="624203" y="151463"/>
                  </a:lnTo>
                  <a:lnTo>
                    <a:pt x="627489" y="108039"/>
                  </a:lnTo>
                  <a:lnTo>
                    <a:pt x="630774" y="98696"/>
                  </a:lnTo>
                  <a:lnTo>
                    <a:pt x="634059" y="111208"/>
                  </a:lnTo>
                  <a:lnTo>
                    <a:pt x="637345" y="149644"/>
                  </a:lnTo>
                  <a:lnTo>
                    <a:pt x="640630" y="155632"/>
                  </a:lnTo>
                  <a:lnTo>
                    <a:pt x="643915" y="158357"/>
                  </a:lnTo>
                  <a:lnTo>
                    <a:pt x="647200" y="139477"/>
                  </a:lnTo>
                  <a:lnTo>
                    <a:pt x="650486" y="173300"/>
                  </a:lnTo>
                  <a:lnTo>
                    <a:pt x="653771" y="152364"/>
                  </a:lnTo>
                  <a:lnTo>
                    <a:pt x="657056" y="184544"/>
                  </a:lnTo>
                  <a:lnTo>
                    <a:pt x="660342" y="142120"/>
                  </a:lnTo>
                  <a:lnTo>
                    <a:pt x="663627" y="113872"/>
                  </a:lnTo>
                  <a:lnTo>
                    <a:pt x="666912" y="132088"/>
                  </a:lnTo>
                  <a:lnTo>
                    <a:pt x="670197" y="168010"/>
                  </a:lnTo>
                  <a:lnTo>
                    <a:pt x="673483" y="224377"/>
                  </a:lnTo>
                  <a:lnTo>
                    <a:pt x="676768" y="276489"/>
                  </a:lnTo>
                  <a:lnTo>
                    <a:pt x="680053" y="341009"/>
                  </a:lnTo>
                  <a:lnTo>
                    <a:pt x="683339" y="372810"/>
                  </a:lnTo>
                  <a:lnTo>
                    <a:pt x="686624" y="352973"/>
                  </a:lnTo>
                  <a:lnTo>
                    <a:pt x="689909" y="395385"/>
                  </a:lnTo>
                  <a:lnTo>
                    <a:pt x="693194" y="451605"/>
                  </a:lnTo>
                  <a:lnTo>
                    <a:pt x="696480" y="473369"/>
                  </a:lnTo>
                  <a:lnTo>
                    <a:pt x="699765" y="535565"/>
                  </a:lnTo>
                  <a:lnTo>
                    <a:pt x="703050" y="535652"/>
                  </a:lnTo>
                  <a:lnTo>
                    <a:pt x="706336" y="510456"/>
                  </a:lnTo>
                  <a:lnTo>
                    <a:pt x="709621" y="541183"/>
                  </a:lnTo>
                  <a:lnTo>
                    <a:pt x="712906" y="562770"/>
                  </a:lnTo>
                  <a:lnTo>
                    <a:pt x="716191" y="562624"/>
                  </a:lnTo>
                  <a:lnTo>
                    <a:pt x="719477" y="536725"/>
                  </a:lnTo>
                  <a:lnTo>
                    <a:pt x="722762" y="499263"/>
                  </a:lnTo>
                  <a:lnTo>
                    <a:pt x="726047" y="461021"/>
                  </a:lnTo>
                  <a:lnTo>
                    <a:pt x="729333" y="464984"/>
                  </a:lnTo>
                  <a:lnTo>
                    <a:pt x="732618" y="473072"/>
                  </a:lnTo>
                  <a:lnTo>
                    <a:pt x="735903" y="442008"/>
                  </a:lnTo>
                  <a:lnTo>
                    <a:pt x="739188" y="489007"/>
                  </a:lnTo>
                  <a:lnTo>
                    <a:pt x="742474" y="469610"/>
                  </a:lnTo>
                  <a:lnTo>
                    <a:pt x="745759" y="514327"/>
                  </a:lnTo>
                  <a:lnTo>
                    <a:pt x="749044" y="490016"/>
                  </a:lnTo>
                  <a:lnTo>
                    <a:pt x="752329" y="455645"/>
                  </a:lnTo>
                  <a:lnTo>
                    <a:pt x="755615" y="464345"/>
                  </a:lnTo>
                  <a:lnTo>
                    <a:pt x="758900" y="453075"/>
                  </a:lnTo>
                  <a:lnTo>
                    <a:pt x="762185" y="510473"/>
                  </a:lnTo>
                  <a:lnTo>
                    <a:pt x="765471" y="513646"/>
                  </a:lnTo>
                  <a:lnTo>
                    <a:pt x="768756" y="569901"/>
                  </a:lnTo>
                  <a:lnTo>
                    <a:pt x="772041" y="646054"/>
                  </a:lnTo>
                  <a:lnTo>
                    <a:pt x="775326" y="633378"/>
                  </a:lnTo>
                  <a:lnTo>
                    <a:pt x="778612" y="657621"/>
                  </a:lnTo>
                  <a:lnTo>
                    <a:pt x="781897" y="647433"/>
                  </a:lnTo>
                  <a:lnTo>
                    <a:pt x="785182" y="606738"/>
                  </a:lnTo>
                  <a:lnTo>
                    <a:pt x="788468" y="612006"/>
                  </a:lnTo>
                  <a:lnTo>
                    <a:pt x="791753" y="612989"/>
                  </a:lnTo>
                  <a:lnTo>
                    <a:pt x="795038" y="613421"/>
                  </a:lnTo>
                  <a:lnTo>
                    <a:pt x="798323" y="690276"/>
                  </a:lnTo>
                  <a:lnTo>
                    <a:pt x="801609" y="735187"/>
                  </a:lnTo>
                  <a:lnTo>
                    <a:pt x="804894" y="697355"/>
                  </a:lnTo>
                  <a:lnTo>
                    <a:pt x="808179" y="665265"/>
                  </a:lnTo>
                  <a:lnTo>
                    <a:pt x="811465" y="686628"/>
                  </a:lnTo>
                  <a:lnTo>
                    <a:pt x="814750" y="713467"/>
                  </a:lnTo>
                  <a:lnTo>
                    <a:pt x="818035" y="666524"/>
                  </a:lnTo>
                  <a:lnTo>
                    <a:pt x="821320" y="678721"/>
                  </a:lnTo>
                  <a:lnTo>
                    <a:pt x="824606" y="708414"/>
                  </a:lnTo>
                  <a:lnTo>
                    <a:pt x="827891" y="716234"/>
                  </a:lnTo>
                  <a:lnTo>
                    <a:pt x="831176" y="744716"/>
                  </a:lnTo>
                  <a:lnTo>
                    <a:pt x="834462" y="760413"/>
                  </a:lnTo>
                  <a:lnTo>
                    <a:pt x="837747" y="742293"/>
                  </a:lnTo>
                  <a:lnTo>
                    <a:pt x="841032" y="688150"/>
                  </a:lnTo>
                  <a:lnTo>
                    <a:pt x="844317" y="661113"/>
                  </a:lnTo>
                  <a:lnTo>
                    <a:pt x="847603" y="643363"/>
                  </a:lnTo>
                  <a:lnTo>
                    <a:pt x="850888" y="625596"/>
                  </a:lnTo>
                  <a:lnTo>
                    <a:pt x="854173" y="622237"/>
                  </a:lnTo>
                  <a:lnTo>
                    <a:pt x="857459" y="643850"/>
                  </a:lnTo>
                  <a:lnTo>
                    <a:pt x="860744" y="680441"/>
                  </a:lnTo>
                  <a:lnTo>
                    <a:pt x="864029" y="675957"/>
                  </a:lnTo>
                  <a:lnTo>
                    <a:pt x="867314" y="681502"/>
                  </a:lnTo>
                  <a:lnTo>
                    <a:pt x="870600" y="676087"/>
                  </a:lnTo>
                  <a:lnTo>
                    <a:pt x="873885" y="668792"/>
                  </a:lnTo>
                  <a:lnTo>
                    <a:pt x="877170" y="672569"/>
                  </a:lnTo>
                  <a:lnTo>
                    <a:pt x="880456" y="668770"/>
                  </a:lnTo>
                  <a:lnTo>
                    <a:pt x="883741" y="647627"/>
                  </a:lnTo>
                  <a:lnTo>
                    <a:pt x="887026" y="618491"/>
                  </a:lnTo>
                  <a:lnTo>
                    <a:pt x="890311" y="621315"/>
                  </a:lnTo>
                  <a:lnTo>
                    <a:pt x="893597" y="648252"/>
                  </a:lnTo>
                  <a:lnTo>
                    <a:pt x="896882" y="663226"/>
                  </a:lnTo>
                  <a:lnTo>
                    <a:pt x="900167" y="648024"/>
                  </a:lnTo>
                  <a:lnTo>
                    <a:pt x="903453" y="664545"/>
                  </a:lnTo>
                  <a:lnTo>
                    <a:pt x="906738" y="642402"/>
                  </a:lnTo>
                  <a:lnTo>
                    <a:pt x="910023" y="651542"/>
                  </a:lnTo>
                  <a:lnTo>
                    <a:pt x="913308" y="628890"/>
                  </a:lnTo>
                  <a:lnTo>
                    <a:pt x="916594" y="613240"/>
                  </a:lnTo>
                  <a:lnTo>
                    <a:pt x="919879" y="615969"/>
                  </a:lnTo>
                  <a:lnTo>
                    <a:pt x="923164" y="601547"/>
                  </a:lnTo>
                  <a:lnTo>
                    <a:pt x="926450" y="548362"/>
                  </a:lnTo>
                  <a:lnTo>
                    <a:pt x="929735" y="507904"/>
                  </a:lnTo>
                  <a:lnTo>
                    <a:pt x="933020" y="497086"/>
                  </a:lnTo>
                  <a:lnTo>
                    <a:pt x="936305" y="499216"/>
                  </a:lnTo>
                  <a:lnTo>
                    <a:pt x="939591" y="466083"/>
                  </a:lnTo>
                  <a:lnTo>
                    <a:pt x="942876" y="454041"/>
                  </a:lnTo>
                  <a:lnTo>
                    <a:pt x="946161" y="431467"/>
                  </a:lnTo>
                  <a:lnTo>
                    <a:pt x="949447" y="377570"/>
                  </a:lnTo>
                  <a:lnTo>
                    <a:pt x="952732" y="397170"/>
                  </a:lnTo>
                  <a:lnTo>
                    <a:pt x="956017" y="382265"/>
                  </a:lnTo>
                  <a:lnTo>
                    <a:pt x="959302" y="409306"/>
                  </a:lnTo>
                  <a:lnTo>
                    <a:pt x="962588" y="387654"/>
                  </a:lnTo>
                  <a:lnTo>
                    <a:pt x="965873" y="369956"/>
                  </a:lnTo>
                  <a:lnTo>
                    <a:pt x="969158" y="370124"/>
                  </a:lnTo>
                  <a:lnTo>
                    <a:pt x="972444" y="318068"/>
                  </a:lnTo>
                  <a:lnTo>
                    <a:pt x="975729" y="296438"/>
                  </a:lnTo>
                  <a:lnTo>
                    <a:pt x="979014" y="233436"/>
                  </a:lnTo>
                  <a:lnTo>
                    <a:pt x="982299" y="189968"/>
                  </a:lnTo>
                  <a:lnTo>
                    <a:pt x="985585" y="69262"/>
                  </a:lnTo>
                  <a:lnTo>
                    <a:pt x="988870" y="54737"/>
                  </a:lnTo>
                  <a:lnTo>
                    <a:pt x="992155" y="43566"/>
                  </a:lnTo>
                  <a:lnTo>
                    <a:pt x="995440" y="0"/>
                  </a:lnTo>
                  <a:lnTo>
                    <a:pt x="998726" y="42437"/>
                  </a:lnTo>
                  <a:lnTo>
                    <a:pt x="1002011" y="94721"/>
                  </a:lnTo>
                  <a:lnTo>
                    <a:pt x="1005296" y="158642"/>
                  </a:lnTo>
                  <a:lnTo>
                    <a:pt x="1008582" y="163449"/>
                  </a:lnTo>
                  <a:lnTo>
                    <a:pt x="1011867" y="125737"/>
                  </a:lnTo>
                  <a:lnTo>
                    <a:pt x="1015152" y="164958"/>
                  </a:lnTo>
                  <a:lnTo>
                    <a:pt x="1018437" y="150015"/>
                  </a:lnTo>
                  <a:lnTo>
                    <a:pt x="1021723" y="190783"/>
                  </a:lnTo>
                  <a:lnTo>
                    <a:pt x="1025008" y="210077"/>
                  </a:lnTo>
                  <a:lnTo>
                    <a:pt x="1028293" y="236967"/>
                  </a:lnTo>
                  <a:lnTo>
                    <a:pt x="1031579" y="252367"/>
                  </a:lnTo>
                  <a:lnTo>
                    <a:pt x="1034864" y="211896"/>
                  </a:lnTo>
                  <a:lnTo>
                    <a:pt x="1038149" y="178004"/>
                  </a:lnTo>
                  <a:lnTo>
                    <a:pt x="1041434" y="125681"/>
                  </a:lnTo>
                  <a:lnTo>
                    <a:pt x="1044720" y="123982"/>
                  </a:lnTo>
                  <a:lnTo>
                    <a:pt x="1048005" y="121525"/>
                  </a:lnTo>
                  <a:lnTo>
                    <a:pt x="1051290" y="121611"/>
                  </a:lnTo>
                  <a:lnTo>
                    <a:pt x="1054576" y="121352"/>
                  </a:lnTo>
                  <a:lnTo>
                    <a:pt x="1057861" y="85244"/>
                  </a:lnTo>
                  <a:lnTo>
                    <a:pt x="1061146" y="96195"/>
                  </a:lnTo>
                  <a:lnTo>
                    <a:pt x="1064431" y="123624"/>
                  </a:lnTo>
                  <a:lnTo>
                    <a:pt x="1067717" y="117679"/>
                  </a:lnTo>
                  <a:lnTo>
                    <a:pt x="1071002" y="137667"/>
                  </a:lnTo>
                  <a:lnTo>
                    <a:pt x="1074287" y="124353"/>
                  </a:lnTo>
                  <a:lnTo>
                    <a:pt x="1077573" y="129583"/>
                  </a:lnTo>
                  <a:lnTo>
                    <a:pt x="1080858" y="146859"/>
                  </a:lnTo>
                  <a:lnTo>
                    <a:pt x="1084143" y="167609"/>
                  </a:lnTo>
                  <a:lnTo>
                    <a:pt x="1087428" y="192025"/>
                  </a:lnTo>
                  <a:lnTo>
                    <a:pt x="1090714" y="200936"/>
                  </a:lnTo>
                  <a:lnTo>
                    <a:pt x="1093999" y="228159"/>
                  </a:lnTo>
                  <a:lnTo>
                    <a:pt x="1097284" y="159262"/>
                  </a:lnTo>
                  <a:lnTo>
                    <a:pt x="1100570" y="195258"/>
                  </a:lnTo>
                  <a:lnTo>
                    <a:pt x="1103855" y="214763"/>
                  </a:lnTo>
                  <a:lnTo>
                    <a:pt x="1107140" y="214578"/>
                  </a:lnTo>
                  <a:lnTo>
                    <a:pt x="1110425" y="236290"/>
                  </a:lnTo>
                  <a:lnTo>
                    <a:pt x="1113711" y="237842"/>
                  </a:lnTo>
                  <a:lnTo>
                    <a:pt x="1116996" y="262926"/>
                  </a:lnTo>
                  <a:lnTo>
                    <a:pt x="1120281" y="296736"/>
                  </a:lnTo>
                  <a:lnTo>
                    <a:pt x="1123567" y="343338"/>
                  </a:lnTo>
                  <a:lnTo>
                    <a:pt x="1126852" y="373099"/>
                  </a:lnTo>
                  <a:lnTo>
                    <a:pt x="1130137" y="416911"/>
                  </a:lnTo>
                  <a:lnTo>
                    <a:pt x="1133422" y="418809"/>
                  </a:lnTo>
                  <a:lnTo>
                    <a:pt x="1136708" y="458443"/>
                  </a:lnTo>
                  <a:lnTo>
                    <a:pt x="1139993" y="457452"/>
                  </a:lnTo>
                  <a:lnTo>
                    <a:pt x="1143278" y="415657"/>
                  </a:lnTo>
                  <a:lnTo>
                    <a:pt x="1146564" y="496746"/>
                  </a:lnTo>
                  <a:lnTo>
                    <a:pt x="1149849" y="519346"/>
                  </a:lnTo>
                  <a:lnTo>
                    <a:pt x="1153134" y="545572"/>
                  </a:lnTo>
                  <a:lnTo>
                    <a:pt x="1156419" y="560304"/>
                  </a:lnTo>
                  <a:lnTo>
                    <a:pt x="1159705" y="523187"/>
                  </a:lnTo>
                  <a:lnTo>
                    <a:pt x="1162990" y="522459"/>
                  </a:lnTo>
                  <a:lnTo>
                    <a:pt x="1166275" y="537044"/>
                  </a:lnTo>
                  <a:lnTo>
                    <a:pt x="1169561" y="602500"/>
                  </a:lnTo>
                  <a:lnTo>
                    <a:pt x="1172846" y="616258"/>
                  </a:lnTo>
                  <a:lnTo>
                    <a:pt x="1176131" y="592722"/>
                  </a:lnTo>
                  <a:lnTo>
                    <a:pt x="1179416" y="615081"/>
                  </a:lnTo>
                  <a:lnTo>
                    <a:pt x="1182702" y="631063"/>
                  </a:lnTo>
                  <a:lnTo>
                    <a:pt x="1185987" y="635491"/>
                  </a:lnTo>
                  <a:lnTo>
                    <a:pt x="1189272" y="653517"/>
                  </a:lnTo>
                  <a:lnTo>
                    <a:pt x="1192558" y="631054"/>
                  </a:lnTo>
                  <a:lnTo>
                    <a:pt x="1195843" y="593058"/>
                  </a:lnTo>
                  <a:lnTo>
                    <a:pt x="1199128" y="598361"/>
                  </a:lnTo>
                  <a:lnTo>
                    <a:pt x="1202413" y="610161"/>
                  </a:lnTo>
                  <a:lnTo>
                    <a:pt x="1205699" y="579296"/>
                  </a:lnTo>
                  <a:lnTo>
                    <a:pt x="1208984" y="561792"/>
                  </a:lnTo>
                  <a:lnTo>
                    <a:pt x="1212269" y="512042"/>
                  </a:lnTo>
                  <a:lnTo>
                    <a:pt x="1215555" y="530068"/>
                  </a:lnTo>
                  <a:lnTo>
                    <a:pt x="1218840" y="537143"/>
                  </a:lnTo>
                  <a:lnTo>
                    <a:pt x="1222125" y="542869"/>
                  </a:lnTo>
                  <a:lnTo>
                    <a:pt x="1225410" y="556161"/>
                  </a:lnTo>
                  <a:lnTo>
                    <a:pt x="1228696" y="561542"/>
                  </a:lnTo>
                  <a:lnTo>
                    <a:pt x="1231981" y="572523"/>
                  </a:lnTo>
                  <a:lnTo>
                    <a:pt x="1235266" y="584245"/>
                  </a:lnTo>
                  <a:lnTo>
                    <a:pt x="1238551" y="566776"/>
                  </a:lnTo>
                  <a:lnTo>
                    <a:pt x="1241837" y="543839"/>
                  </a:lnTo>
                  <a:lnTo>
                    <a:pt x="1245122" y="543136"/>
                  </a:lnTo>
                  <a:lnTo>
                    <a:pt x="1248407" y="538260"/>
                  </a:lnTo>
                  <a:lnTo>
                    <a:pt x="1251693" y="537713"/>
                  </a:lnTo>
                  <a:lnTo>
                    <a:pt x="1254978" y="501173"/>
                  </a:lnTo>
                  <a:lnTo>
                    <a:pt x="1258263" y="499151"/>
                  </a:lnTo>
                  <a:lnTo>
                    <a:pt x="1261548" y="527563"/>
                  </a:lnTo>
                  <a:lnTo>
                    <a:pt x="1264834" y="516143"/>
                  </a:lnTo>
                  <a:lnTo>
                    <a:pt x="1268119" y="603798"/>
                  </a:lnTo>
                  <a:lnTo>
                    <a:pt x="1271404" y="596774"/>
                  </a:lnTo>
                  <a:lnTo>
                    <a:pt x="1274690" y="594088"/>
                  </a:lnTo>
                  <a:lnTo>
                    <a:pt x="1277975" y="558179"/>
                  </a:lnTo>
                  <a:lnTo>
                    <a:pt x="1281260" y="546624"/>
                  </a:lnTo>
                  <a:lnTo>
                    <a:pt x="1284545" y="579589"/>
                  </a:lnTo>
                  <a:lnTo>
                    <a:pt x="1287831" y="577765"/>
                  </a:lnTo>
                  <a:lnTo>
                    <a:pt x="1291116" y="562111"/>
                  </a:lnTo>
                  <a:lnTo>
                    <a:pt x="1294401" y="587970"/>
                  </a:lnTo>
                  <a:lnTo>
                    <a:pt x="1297687" y="625975"/>
                  </a:lnTo>
                  <a:lnTo>
                    <a:pt x="1300972" y="627782"/>
                  </a:lnTo>
                  <a:lnTo>
                    <a:pt x="1304257" y="626575"/>
                  </a:lnTo>
                  <a:lnTo>
                    <a:pt x="1307542" y="602858"/>
                  </a:lnTo>
                  <a:lnTo>
                    <a:pt x="1310828" y="614179"/>
                  </a:lnTo>
                  <a:lnTo>
                    <a:pt x="1314113" y="640785"/>
                  </a:lnTo>
                  <a:lnTo>
                    <a:pt x="1317398" y="636612"/>
                  </a:lnTo>
                  <a:lnTo>
                    <a:pt x="1320684" y="629209"/>
                  </a:lnTo>
                  <a:lnTo>
                    <a:pt x="1323969" y="588264"/>
                  </a:lnTo>
                  <a:lnTo>
                    <a:pt x="1327254" y="606182"/>
                  </a:lnTo>
                  <a:lnTo>
                    <a:pt x="1330539" y="597296"/>
                  </a:lnTo>
                  <a:lnTo>
                    <a:pt x="1333825" y="598059"/>
                  </a:lnTo>
                  <a:lnTo>
                    <a:pt x="1337110" y="596623"/>
                  </a:lnTo>
                  <a:lnTo>
                    <a:pt x="1340395" y="575545"/>
                  </a:lnTo>
                  <a:lnTo>
                    <a:pt x="1343681" y="561072"/>
                  </a:lnTo>
                  <a:lnTo>
                    <a:pt x="1346966" y="559537"/>
                  </a:lnTo>
                  <a:lnTo>
                    <a:pt x="1350251" y="588755"/>
                  </a:lnTo>
                  <a:lnTo>
                    <a:pt x="1353536" y="599952"/>
                  </a:lnTo>
                  <a:lnTo>
                    <a:pt x="1356822" y="618603"/>
                  </a:lnTo>
                  <a:lnTo>
                    <a:pt x="1360107" y="625540"/>
                  </a:lnTo>
                  <a:lnTo>
                    <a:pt x="1363392" y="613386"/>
                  </a:lnTo>
                  <a:lnTo>
                    <a:pt x="1366678" y="632654"/>
                  </a:lnTo>
                  <a:lnTo>
                    <a:pt x="1369963" y="580507"/>
                  </a:lnTo>
                  <a:lnTo>
                    <a:pt x="1373248" y="552971"/>
                  </a:lnTo>
                  <a:lnTo>
                    <a:pt x="1376533" y="529223"/>
                  </a:lnTo>
                  <a:lnTo>
                    <a:pt x="1379819" y="509145"/>
                  </a:lnTo>
                  <a:lnTo>
                    <a:pt x="1383104" y="464897"/>
                  </a:lnTo>
                  <a:lnTo>
                    <a:pt x="1386389" y="448721"/>
                  </a:lnTo>
                  <a:lnTo>
                    <a:pt x="1389675" y="429621"/>
                  </a:lnTo>
                  <a:lnTo>
                    <a:pt x="1392960" y="496720"/>
                  </a:lnTo>
                  <a:lnTo>
                    <a:pt x="1396245" y="532129"/>
                  </a:lnTo>
                  <a:lnTo>
                    <a:pt x="1399530" y="538648"/>
                  </a:lnTo>
                  <a:lnTo>
                    <a:pt x="1402816" y="531806"/>
                  </a:lnTo>
                  <a:lnTo>
                    <a:pt x="1406101" y="475909"/>
                  </a:lnTo>
                  <a:lnTo>
                    <a:pt x="1409386" y="424301"/>
                  </a:lnTo>
                  <a:lnTo>
                    <a:pt x="1412672" y="420568"/>
                  </a:lnTo>
                  <a:lnTo>
                    <a:pt x="1415957" y="341182"/>
                  </a:lnTo>
                  <a:lnTo>
                    <a:pt x="1419242" y="284017"/>
                  </a:lnTo>
                  <a:lnTo>
                    <a:pt x="1422527" y="248689"/>
                  </a:lnTo>
                  <a:lnTo>
                    <a:pt x="1425813" y="252483"/>
                  </a:lnTo>
                  <a:lnTo>
                    <a:pt x="1429098" y="222636"/>
                  </a:lnTo>
                  <a:lnTo>
                    <a:pt x="1432383" y="206067"/>
                  </a:lnTo>
                  <a:lnTo>
                    <a:pt x="1435669" y="221420"/>
                  </a:lnTo>
                  <a:lnTo>
                    <a:pt x="1438954" y="223382"/>
                  </a:lnTo>
                  <a:lnTo>
                    <a:pt x="1448810" y="175555"/>
                  </a:lnTo>
                  <a:lnTo>
                    <a:pt x="1452095" y="137430"/>
                  </a:lnTo>
                  <a:lnTo>
                    <a:pt x="1455380" y="94040"/>
                  </a:lnTo>
                  <a:lnTo>
                    <a:pt x="1458666" y="64326"/>
                  </a:lnTo>
                  <a:lnTo>
                    <a:pt x="1461951" y="87956"/>
                  </a:lnTo>
                  <a:lnTo>
                    <a:pt x="1465236" y="117964"/>
                  </a:lnTo>
                  <a:lnTo>
                    <a:pt x="1468521" y="123525"/>
                  </a:lnTo>
                  <a:lnTo>
                    <a:pt x="1471807" y="172386"/>
                  </a:lnTo>
                  <a:lnTo>
                    <a:pt x="1475092" y="184954"/>
                  </a:lnTo>
                  <a:lnTo>
                    <a:pt x="1478377" y="175322"/>
                  </a:lnTo>
                  <a:lnTo>
                    <a:pt x="1481662" y="174486"/>
                  </a:lnTo>
                  <a:lnTo>
                    <a:pt x="1484948" y="230439"/>
                  </a:lnTo>
                  <a:lnTo>
                    <a:pt x="1488233" y="239023"/>
                  </a:lnTo>
                  <a:lnTo>
                    <a:pt x="1491518" y="281598"/>
                  </a:lnTo>
                  <a:lnTo>
                    <a:pt x="1494804" y="238532"/>
                  </a:lnTo>
                  <a:lnTo>
                    <a:pt x="1498089" y="229991"/>
                  </a:lnTo>
                  <a:lnTo>
                    <a:pt x="1501374" y="229806"/>
                  </a:lnTo>
                  <a:lnTo>
                    <a:pt x="1504659" y="202941"/>
                  </a:lnTo>
                  <a:lnTo>
                    <a:pt x="1507945" y="265530"/>
                  </a:lnTo>
                  <a:lnTo>
                    <a:pt x="1511230" y="311127"/>
                  </a:lnTo>
                  <a:lnTo>
                    <a:pt x="1514515" y="345998"/>
                  </a:lnTo>
                  <a:lnTo>
                    <a:pt x="1517801" y="363170"/>
                  </a:lnTo>
                  <a:lnTo>
                    <a:pt x="1521086" y="340759"/>
                  </a:lnTo>
                  <a:lnTo>
                    <a:pt x="1524371" y="294843"/>
                  </a:lnTo>
                  <a:lnTo>
                    <a:pt x="1527656" y="294339"/>
                  </a:lnTo>
                  <a:lnTo>
                    <a:pt x="1530942" y="341406"/>
                  </a:lnTo>
                  <a:lnTo>
                    <a:pt x="1534227" y="406034"/>
                  </a:lnTo>
                  <a:lnTo>
                    <a:pt x="1537512" y="456619"/>
                  </a:lnTo>
                  <a:lnTo>
                    <a:pt x="1540798" y="505886"/>
                  </a:lnTo>
                  <a:lnTo>
                    <a:pt x="1544083" y="556575"/>
                  </a:lnTo>
                  <a:lnTo>
                    <a:pt x="1547368" y="529676"/>
                  </a:lnTo>
                  <a:lnTo>
                    <a:pt x="1550653" y="526425"/>
                  </a:lnTo>
                  <a:lnTo>
                    <a:pt x="1553939" y="512012"/>
                  </a:lnTo>
                  <a:lnTo>
                    <a:pt x="1557224" y="473507"/>
                  </a:lnTo>
                  <a:lnTo>
                    <a:pt x="1560509" y="447949"/>
                  </a:lnTo>
                  <a:lnTo>
                    <a:pt x="1563795" y="450195"/>
                  </a:lnTo>
                  <a:lnTo>
                    <a:pt x="1567080" y="505153"/>
                  </a:lnTo>
                  <a:lnTo>
                    <a:pt x="1570365" y="575416"/>
                  </a:lnTo>
                  <a:lnTo>
                    <a:pt x="1573650" y="608023"/>
                  </a:lnTo>
                  <a:lnTo>
                    <a:pt x="1576936" y="653504"/>
                  </a:lnTo>
                  <a:lnTo>
                    <a:pt x="1580221" y="680903"/>
                  </a:lnTo>
                  <a:lnTo>
                    <a:pt x="1583506" y="651805"/>
                  </a:lnTo>
                  <a:lnTo>
                    <a:pt x="1586792" y="686326"/>
                  </a:lnTo>
                  <a:lnTo>
                    <a:pt x="1590077" y="705301"/>
                  </a:lnTo>
                  <a:lnTo>
                    <a:pt x="1593362" y="627355"/>
                  </a:lnTo>
                  <a:lnTo>
                    <a:pt x="1596647" y="614292"/>
                  </a:lnTo>
                  <a:lnTo>
                    <a:pt x="1599933" y="618249"/>
                  </a:lnTo>
                  <a:lnTo>
                    <a:pt x="1603218" y="576933"/>
                  </a:lnTo>
                  <a:lnTo>
                    <a:pt x="1606503" y="579839"/>
                  </a:lnTo>
                  <a:lnTo>
                    <a:pt x="1609789" y="610385"/>
                  </a:lnTo>
                  <a:lnTo>
                    <a:pt x="1613074" y="608174"/>
                  </a:lnTo>
                  <a:lnTo>
                    <a:pt x="1616359" y="590613"/>
                  </a:lnTo>
                  <a:lnTo>
                    <a:pt x="1619644" y="555337"/>
                  </a:lnTo>
                  <a:lnTo>
                    <a:pt x="1622930" y="533742"/>
                  </a:lnTo>
                  <a:lnTo>
                    <a:pt x="1626215" y="538980"/>
                  </a:lnTo>
                  <a:lnTo>
                    <a:pt x="1629500" y="519592"/>
                  </a:lnTo>
                  <a:lnTo>
                    <a:pt x="1632786" y="500738"/>
                  </a:lnTo>
                  <a:lnTo>
                    <a:pt x="1636071" y="433411"/>
                  </a:lnTo>
                  <a:lnTo>
                    <a:pt x="1639356" y="396721"/>
                  </a:lnTo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001851" y="797486"/>
              <a:ext cx="1639570" cy="424815"/>
            </a:xfrm>
            <a:custGeom>
              <a:avLst/>
              <a:gdLst/>
              <a:ahLst/>
              <a:cxnLst/>
              <a:rect l="l" t="t" r="r" b="b"/>
              <a:pathLst>
                <a:path w="1639570" h="424815">
                  <a:moveTo>
                    <a:pt x="0" y="138512"/>
                  </a:moveTo>
                  <a:lnTo>
                    <a:pt x="3285" y="73440"/>
                  </a:lnTo>
                  <a:lnTo>
                    <a:pt x="6570" y="112695"/>
                  </a:lnTo>
                  <a:lnTo>
                    <a:pt x="9855" y="186696"/>
                  </a:lnTo>
                  <a:lnTo>
                    <a:pt x="13141" y="301564"/>
                  </a:lnTo>
                  <a:lnTo>
                    <a:pt x="16426" y="344631"/>
                  </a:lnTo>
                  <a:lnTo>
                    <a:pt x="19711" y="360980"/>
                  </a:lnTo>
                  <a:lnTo>
                    <a:pt x="22996" y="286095"/>
                  </a:lnTo>
                  <a:lnTo>
                    <a:pt x="26282" y="199048"/>
                  </a:lnTo>
                  <a:lnTo>
                    <a:pt x="29567" y="141681"/>
                  </a:lnTo>
                  <a:lnTo>
                    <a:pt x="32852" y="213241"/>
                  </a:lnTo>
                  <a:lnTo>
                    <a:pt x="36138" y="224416"/>
                  </a:lnTo>
                  <a:lnTo>
                    <a:pt x="39423" y="220782"/>
                  </a:lnTo>
                  <a:lnTo>
                    <a:pt x="42708" y="173650"/>
                  </a:lnTo>
                  <a:lnTo>
                    <a:pt x="45993" y="185273"/>
                  </a:lnTo>
                  <a:lnTo>
                    <a:pt x="49279" y="175723"/>
                  </a:lnTo>
                  <a:lnTo>
                    <a:pt x="52564" y="161845"/>
                  </a:lnTo>
                  <a:lnTo>
                    <a:pt x="55849" y="184963"/>
                  </a:lnTo>
                  <a:lnTo>
                    <a:pt x="59135" y="179306"/>
                  </a:lnTo>
                  <a:lnTo>
                    <a:pt x="62420" y="142914"/>
                  </a:lnTo>
                  <a:lnTo>
                    <a:pt x="65705" y="74168"/>
                  </a:lnTo>
                  <a:lnTo>
                    <a:pt x="68990" y="75307"/>
                  </a:lnTo>
                  <a:lnTo>
                    <a:pt x="72276" y="113945"/>
                  </a:lnTo>
                  <a:lnTo>
                    <a:pt x="75561" y="86784"/>
                  </a:lnTo>
                  <a:lnTo>
                    <a:pt x="78846" y="118360"/>
                  </a:lnTo>
                  <a:lnTo>
                    <a:pt x="82132" y="84158"/>
                  </a:lnTo>
                  <a:lnTo>
                    <a:pt x="85417" y="137214"/>
                  </a:lnTo>
                  <a:lnTo>
                    <a:pt x="88702" y="101835"/>
                  </a:lnTo>
                  <a:lnTo>
                    <a:pt x="91987" y="138193"/>
                  </a:lnTo>
                  <a:lnTo>
                    <a:pt x="95273" y="158551"/>
                  </a:lnTo>
                  <a:lnTo>
                    <a:pt x="98558" y="160702"/>
                  </a:lnTo>
                  <a:lnTo>
                    <a:pt x="101843" y="203795"/>
                  </a:lnTo>
                  <a:lnTo>
                    <a:pt x="105129" y="144246"/>
                  </a:lnTo>
                  <a:lnTo>
                    <a:pt x="108414" y="201945"/>
                  </a:lnTo>
                  <a:lnTo>
                    <a:pt x="111699" y="209180"/>
                  </a:lnTo>
                  <a:lnTo>
                    <a:pt x="114984" y="300689"/>
                  </a:lnTo>
                  <a:lnTo>
                    <a:pt x="118270" y="297977"/>
                  </a:lnTo>
                  <a:lnTo>
                    <a:pt x="121555" y="253842"/>
                  </a:lnTo>
                  <a:lnTo>
                    <a:pt x="124840" y="270764"/>
                  </a:lnTo>
                  <a:lnTo>
                    <a:pt x="128126" y="246542"/>
                  </a:lnTo>
                  <a:lnTo>
                    <a:pt x="131411" y="210775"/>
                  </a:lnTo>
                  <a:lnTo>
                    <a:pt x="134696" y="171007"/>
                  </a:lnTo>
                  <a:lnTo>
                    <a:pt x="137981" y="179185"/>
                  </a:lnTo>
                  <a:lnTo>
                    <a:pt x="141267" y="254600"/>
                  </a:lnTo>
                  <a:lnTo>
                    <a:pt x="144552" y="261136"/>
                  </a:lnTo>
                  <a:lnTo>
                    <a:pt x="147837" y="277770"/>
                  </a:lnTo>
                  <a:lnTo>
                    <a:pt x="151123" y="261658"/>
                  </a:lnTo>
                  <a:lnTo>
                    <a:pt x="154408" y="269626"/>
                  </a:lnTo>
                  <a:lnTo>
                    <a:pt x="157693" y="269199"/>
                  </a:lnTo>
                  <a:lnTo>
                    <a:pt x="160978" y="264111"/>
                  </a:lnTo>
                  <a:lnTo>
                    <a:pt x="164264" y="250793"/>
                  </a:lnTo>
                  <a:lnTo>
                    <a:pt x="167549" y="280857"/>
                  </a:lnTo>
                  <a:lnTo>
                    <a:pt x="170834" y="274653"/>
                  </a:lnTo>
                  <a:lnTo>
                    <a:pt x="174120" y="237480"/>
                  </a:lnTo>
                  <a:lnTo>
                    <a:pt x="177405" y="179893"/>
                  </a:lnTo>
                  <a:lnTo>
                    <a:pt x="180690" y="128884"/>
                  </a:lnTo>
                  <a:lnTo>
                    <a:pt x="183975" y="108729"/>
                  </a:lnTo>
                  <a:lnTo>
                    <a:pt x="187261" y="129272"/>
                  </a:lnTo>
                  <a:lnTo>
                    <a:pt x="190546" y="151545"/>
                  </a:lnTo>
                  <a:lnTo>
                    <a:pt x="193831" y="163018"/>
                  </a:lnTo>
                  <a:lnTo>
                    <a:pt x="197117" y="116101"/>
                  </a:lnTo>
                  <a:lnTo>
                    <a:pt x="200402" y="106388"/>
                  </a:lnTo>
                  <a:lnTo>
                    <a:pt x="203687" y="152200"/>
                  </a:lnTo>
                  <a:lnTo>
                    <a:pt x="206972" y="150791"/>
                  </a:lnTo>
                  <a:lnTo>
                    <a:pt x="210258" y="205407"/>
                  </a:lnTo>
                  <a:lnTo>
                    <a:pt x="213543" y="230422"/>
                  </a:lnTo>
                  <a:lnTo>
                    <a:pt x="216828" y="275381"/>
                  </a:lnTo>
                  <a:lnTo>
                    <a:pt x="220114" y="277240"/>
                  </a:lnTo>
                  <a:lnTo>
                    <a:pt x="223399" y="304694"/>
                  </a:lnTo>
                  <a:lnTo>
                    <a:pt x="226684" y="295334"/>
                  </a:lnTo>
                  <a:lnTo>
                    <a:pt x="229969" y="329722"/>
                  </a:lnTo>
                  <a:lnTo>
                    <a:pt x="233255" y="248142"/>
                  </a:lnTo>
                  <a:lnTo>
                    <a:pt x="236540" y="239799"/>
                  </a:lnTo>
                  <a:lnTo>
                    <a:pt x="239825" y="134636"/>
                  </a:lnTo>
                  <a:lnTo>
                    <a:pt x="243111" y="180539"/>
                  </a:lnTo>
                  <a:lnTo>
                    <a:pt x="246396" y="158840"/>
                  </a:lnTo>
                  <a:lnTo>
                    <a:pt x="249681" y="158797"/>
                  </a:lnTo>
                  <a:lnTo>
                    <a:pt x="252966" y="119240"/>
                  </a:lnTo>
                  <a:lnTo>
                    <a:pt x="256252" y="127979"/>
                  </a:lnTo>
                  <a:lnTo>
                    <a:pt x="259537" y="165195"/>
                  </a:lnTo>
                  <a:lnTo>
                    <a:pt x="262822" y="212047"/>
                  </a:lnTo>
                  <a:lnTo>
                    <a:pt x="266107" y="251557"/>
                  </a:lnTo>
                  <a:lnTo>
                    <a:pt x="269393" y="239204"/>
                  </a:lnTo>
                  <a:lnTo>
                    <a:pt x="272678" y="199552"/>
                  </a:lnTo>
                  <a:lnTo>
                    <a:pt x="275963" y="147518"/>
                  </a:lnTo>
                  <a:lnTo>
                    <a:pt x="279249" y="180453"/>
                  </a:lnTo>
                  <a:lnTo>
                    <a:pt x="282534" y="181600"/>
                  </a:lnTo>
                  <a:lnTo>
                    <a:pt x="285819" y="208925"/>
                  </a:lnTo>
                  <a:lnTo>
                    <a:pt x="289104" y="135369"/>
                  </a:lnTo>
                  <a:lnTo>
                    <a:pt x="292390" y="111182"/>
                  </a:lnTo>
                  <a:lnTo>
                    <a:pt x="295675" y="85154"/>
                  </a:lnTo>
                  <a:lnTo>
                    <a:pt x="298960" y="73690"/>
                  </a:lnTo>
                  <a:lnTo>
                    <a:pt x="302246" y="57031"/>
                  </a:lnTo>
                  <a:lnTo>
                    <a:pt x="305531" y="37858"/>
                  </a:lnTo>
                  <a:lnTo>
                    <a:pt x="308816" y="117028"/>
                  </a:lnTo>
                  <a:lnTo>
                    <a:pt x="312101" y="163246"/>
                  </a:lnTo>
                  <a:lnTo>
                    <a:pt x="315387" y="254255"/>
                  </a:lnTo>
                  <a:lnTo>
                    <a:pt x="318672" y="311489"/>
                  </a:lnTo>
                  <a:lnTo>
                    <a:pt x="321957" y="372142"/>
                  </a:lnTo>
                  <a:lnTo>
                    <a:pt x="325243" y="371599"/>
                  </a:lnTo>
                  <a:lnTo>
                    <a:pt x="328528" y="308316"/>
                  </a:lnTo>
                  <a:lnTo>
                    <a:pt x="331813" y="209072"/>
                  </a:lnTo>
                  <a:lnTo>
                    <a:pt x="335098" y="208706"/>
                  </a:lnTo>
                  <a:lnTo>
                    <a:pt x="338384" y="165475"/>
                  </a:lnTo>
                  <a:lnTo>
                    <a:pt x="341669" y="208740"/>
                  </a:lnTo>
                  <a:lnTo>
                    <a:pt x="344954" y="157016"/>
                  </a:lnTo>
                  <a:lnTo>
                    <a:pt x="348240" y="240403"/>
                  </a:lnTo>
                  <a:lnTo>
                    <a:pt x="351525" y="243119"/>
                  </a:lnTo>
                  <a:lnTo>
                    <a:pt x="354810" y="328062"/>
                  </a:lnTo>
                  <a:lnTo>
                    <a:pt x="358095" y="302914"/>
                  </a:lnTo>
                  <a:lnTo>
                    <a:pt x="361381" y="283810"/>
                  </a:lnTo>
                  <a:lnTo>
                    <a:pt x="364666" y="203851"/>
                  </a:lnTo>
                  <a:lnTo>
                    <a:pt x="367951" y="153994"/>
                  </a:lnTo>
                  <a:lnTo>
                    <a:pt x="371237" y="184993"/>
                  </a:lnTo>
                  <a:lnTo>
                    <a:pt x="374522" y="150122"/>
                  </a:lnTo>
                  <a:lnTo>
                    <a:pt x="377807" y="156758"/>
                  </a:lnTo>
                  <a:lnTo>
                    <a:pt x="381092" y="99179"/>
                  </a:lnTo>
                  <a:lnTo>
                    <a:pt x="384378" y="144293"/>
                  </a:lnTo>
                  <a:lnTo>
                    <a:pt x="387663" y="136848"/>
                  </a:lnTo>
                  <a:lnTo>
                    <a:pt x="390948" y="185678"/>
                  </a:lnTo>
                  <a:lnTo>
                    <a:pt x="394234" y="154675"/>
                  </a:lnTo>
                  <a:lnTo>
                    <a:pt x="397519" y="232772"/>
                  </a:lnTo>
                  <a:lnTo>
                    <a:pt x="400804" y="226287"/>
                  </a:lnTo>
                  <a:lnTo>
                    <a:pt x="404089" y="236367"/>
                  </a:lnTo>
                  <a:lnTo>
                    <a:pt x="407375" y="239006"/>
                  </a:lnTo>
                  <a:lnTo>
                    <a:pt x="410660" y="214565"/>
                  </a:lnTo>
                  <a:lnTo>
                    <a:pt x="413945" y="231026"/>
                  </a:lnTo>
                  <a:lnTo>
                    <a:pt x="417231" y="166437"/>
                  </a:lnTo>
                  <a:lnTo>
                    <a:pt x="420516" y="204092"/>
                  </a:lnTo>
                  <a:lnTo>
                    <a:pt x="423801" y="189731"/>
                  </a:lnTo>
                  <a:lnTo>
                    <a:pt x="427086" y="237958"/>
                  </a:lnTo>
                  <a:lnTo>
                    <a:pt x="430372" y="276451"/>
                  </a:lnTo>
                  <a:lnTo>
                    <a:pt x="433657" y="291139"/>
                  </a:lnTo>
                  <a:lnTo>
                    <a:pt x="436942" y="244775"/>
                  </a:lnTo>
                  <a:lnTo>
                    <a:pt x="440228" y="210439"/>
                  </a:lnTo>
                  <a:lnTo>
                    <a:pt x="443513" y="212599"/>
                  </a:lnTo>
                  <a:lnTo>
                    <a:pt x="446798" y="273816"/>
                  </a:lnTo>
                  <a:lnTo>
                    <a:pt x="450083" y="274735"/>
                  </a:lnTo>
                  <a:lnTo>
                    <a:pt x="453369" y="271997"/>
                  </a:lnTo>
                  <a:lnTo>
                    <a:pt x="456654" y="234440"/>
                  </a:lnTo>
                  <a:lnTo>
                    <a:pt x="459939" y="223170"/>
                  </a:lnTo>
                  <a:lnTo>
                    <a:pt x="463225" y="279003"/>
                  </a:lnTo>
                  <a:lnTo>
                    <a:pt x="466510" y="222718"/>
                  </a:lnTo>
                  <a:lnTo>
                    <a:pt x="469795" y="202963"/>
                  </a:lnTo>
                  <a:lnTo>
                    <a:pt x="473080" y="116459"/>
                  </a:lnTo>
                  <a:lnTo>
                    <a:pt x="476366" y="175792"/>
                  </a:lnTo>
                  <a:lnTo>
                    <a:pt x="479651" y="213056"/>
                  </a:lnTo>
                  <a:lnTo>
                    <a:pt x="482936" y="217772"/>
                  </a:lnTo>
                  <a:lnTo>
                    <a:pt x="486222" y="186351"/>
                  </a:lnTo>
                  <a:lnTo>
                    <a:pt x="489507" y="143526"/>
                  </a:lnTo>
                  <a:lnTo>
                    <a:pt x="492792" y="177495"/>
                  </a:lnTo>
                  <a:lnTo>
                    <a:pt x="496077" y="193318"/>
                  </a:lnTo>
                  <a:lnTo>
                    <a:pt x="499363" y="196224"/>
                  </a:lnTo>
                  <a:lnTo>
                    <a:pt x="502648" y="200096"/>
                  </a:lnTo>
                  <a:lnTo>
                    <a:pt x="505933" y="191960"/>
                  </a:lnTo>
                  <a:lnTo>
                    <a:pt x="509218" y="211284"/>
                  </a:lnTo>
                  <a:lnTo>
                    <a:pt x="512504" y="215647"/>
                  </a:lnTo>
                  <a:lnTo>
                    <a:pt x="515789" y="269940"/>
                  </a:lnTo>
                  <a:lnTo>
                    <a:pt x="519074" y="223459"/>
                  </a:lnTo>
                  <a:lnTo>
                    <a:pt x="522360" y="204506"/>
                  </a:lnTo>
                  <a:lnTo>
                    <a:pt x="525645" y="168937"/>
                  </a:lnTo>
                  <a:lnTo>
                    <a:pt x="528930" y="215815"/>
                  </a:lnTo>
                  <a:lnTo>
                    <a:pt x="532215" y="255885"/>
                  </a:lnTo>
                  <a:lnTo>
                    <a:pt x="535501" y="257041"/>
                  </a:lnTo>
                  <a:lnTo>
                    <a:pt x="538786" y="272816"/>
                  </a:lnTo>
                  <a:lnTo>
                    <a:pt x="542071" y="234078"/>
                  </a:lnTo>
                  <a:lnTo>
                    <a:pt x="545357" y="270199"/>
                  </a:lnTo>
                  <a:lnTo>
                    <a:pt x="548642" y="284724"/>
                  </a:lnTo>
                  <a:lnTo>
                    <a:pt x="551927" y="294692"/>
                  </a:lnTo>
                  <a:lnTo>
                    <a:pt x="555212" y="276942"/>
                  </a:lnTo>
                  <a:lnTo>
                    <a:pt x="558498" y="192654"/>
                  </a:lnTo>
                  <a:lnTo>
                    <a:pt x="561783" y="225667"/>
                  </a:lnTo>
                  <a:lnTo>
                    <a:pt x="565068" y="203071"/>
                  </a:lnTo>
                  <a:lnTo>
                    <a:pt x="568354" y="272820"/>
                  </a:lnTo>
                  <a:lnTo>
                    <a:pt x="571639" y="228874"/>
                  </a:lnTo>
                  <a:lnTo>
                    <a:pt x="574924" y="202678"/>
                  </a:lnTo>
                  <a:lnTo>
                    <a:pt x="578209" y="128867"/>
                  </a:lnTo>
                  <a:lnTo>
                    <a:pt x="581495" y="120788"/>
                  </a:lnTo>
                  <a:lnTo>
                    <a:pt x="584780" y="131545"/>
                  </a:lnTo>
                  <a:lnTo>
                    <a:pt x="588065" y="132803"/>
                  </a:lnTo>
                  <a:lnTo>
                    <a:pt x="591351" y="153985"/>
                  </a:lnTo>
                  <a:lnTo>
                    <a:pt x="594636" y="170373"/>
                  </a:lnTo>
                  <a:lnTo>
                    <a:pt x="597921" y="230129"/>
                  </a:lnTo>
                  <a:lnTo>
                    <a:pt x="601206" y="204467"/>
                  </a:lnTo>
                  <a:lnTo>
                    <a:pt x="604492" y="146557"/>
                  </a:lnTo>
                  <a:lnTo>
                    <a:pt x="607777" y="144069"/>
                  </a:lnTo>
                  <a:lnTo>
                    <a:pt x="611062" y="151049"/>
                  </a:lnTo>
                  <a:lnTo>
                    <a:pt x="614348" y="164393"/>
                  </a:lnTo>
                  <a:lnTo>
                    <a:pt x="617633" y="171804"/>
                  </a:lnTo>
                  <a:lnTo>
                    <a:pt x="620918" y="160030"/>
                  </a:lnTo>
                  <a:lnTo>
                    <a:pt x="624203" y="143879"/>
                  </a:lnTo>
                  <a:lnTo>
                    <a:pt x="627489" y="105336"/>
                  </a:lnTo>
                  <a:lnTo>
                    <a:pt x="630774" y="124120"/>
                  </a:lnTo>
                  <a:lnTo>
                    <a:pt x="634059" y="187800"/>
                  </a:lnTo>
                  <a:lnTo>
                    <a:pt x="637345" y="213159"/>
                  </a:lnTo>
                  <a:lnTo>
                    <a:pt x="640630" y="174620"/>
                  </a:lnTo>
                  <a:lnTo>
                    <a:pt x="643915" y="166165"/>
                  </a:lnTo>
                  <a:lnTo>
                    <a:pt x="647200" y="146824"/>
                  </a:lnTo>
                  <a:lnTo>
                    <a:pt x="650486" y="140991"/>
                  </a:lnTo>
                  <a:lnTo>
                    <a:pt x="653771" y="129035"/>
                  </a:lnTo>
                  <a:lnTo>
                    <a:pt x="657056" y="157516"/>
                  </a:lnTo>
                  <a:lnTo>
                    <a:pt x="660342" y="240036"/>
                  </a:lnTo>
                  <a:lnTo>
                    <a:pt x="663627" y="284133"/>
                  </a:lnTo>
                  <a:lnTo>
                    <a:pt x="666912" y="249276"/>
                  </a:lnTo>
                  <a:lnTo>
                    <a:pt x="670197" y="202575"/>
                  </a:lnTo>
                  <a:lnTo>
                    <a:pt x="673483" y="160500"/>
                  </a:lnTo>
                  <a:lnTo>
                    <a:pt x="676768" y="184613"/>
                  </a:lnTo>
                  <a:lnTo>
                    <a:pt x="680053" y="196647"/>
                  </a:lnTo>
                  <a:lnTo>
                    <a:pt x="683339" y="155072"/>
                  </a:lnTo>
                  <a:lnTo>
                    <a:pt x="686624" y="121615"/>
                  </a:lnTo>
                  <a:lnTo>
                    <a:pt x="689909" y="73957"/>
                  </a:lnTo>
                  <a:lnTo>
                    <a:pt x="693194" y="100093"/>
                  </a:lnTo>
                  <a:lnTo>
                    <a:pt x="696480" y="164945"/>
                  </a:lnTo>
                  <a:lnTo>
                    <a:pt x="699765" y="249401"/>
                  </a:lnTo>
                  <a:lnTo>
                    <a:pt x="703050" y="328683"/>
                  </a:lnTo>
                  <a:lnTo>
                    <a:pt x="706336" y="269600"/>
                  </a:lnTo>
                  <a:lnTo>
                    <a:pt x="709621" y="269983"/>
                  </a:lnTo>
                  <a:lnTo>
                    <a:pt x="712906" y="206679"/>
                  </a:lnTo>
                  <a:lnTo>
                    <a:pt x="716191" y="221773"/>
                  </a:lnTo>
                  <a:lnTo>
                    <a:pt x="719477" y="181440"/>
                  </a:lnTo>
                  <a:lnTo>
                    <a:pt x="722762" y="212034"/>
                  </a:lnTo>
                  <a:lnTo>
                    <a:pt x="726047" y="169825"/>
                  </a:lnTo>
                  <a:lnTo>
                    <a:pt x="729333" y="134838"/>
                  </a:lnTo>
                  <a:lnTo>
                    <a:pt x="732618" y="84192"/>
                  </a:lnTo>
                  <a:lnTo>
                    <a:pt x="735903" y="146229"/>
                  </a:lnTo>
                  <a:lnTo>
                    <a:pt x="739188" y="191322"/>
                  </a:lnTo>
                  <a:lnTo>
                    <a:pt x="742474" y="234617"/>
                  </a:lnTo>
                  <a:lnTo>
                    <a:pt x="745759" y="182277"/>
                  </a:lnTo>
                  <a:lnTo>
                    <a:pt x="749044" y="164018"/>
                  </a:lnTo>
                  <a:lnTo>
                    <a:pt x="752329" y="145078"/>
                  </a:lnTo>
                  <a:lnTo>
                    <a:pt x="755615" y="191921"/>
                  </a:lnTo>
                  <a:lnTo>
                    <a:pt x="758900" y="181514"/>
                  </a:lnTo>
                  <a:lnTo>
                    <a:pt x="762185" y="194034"/>
                  </a:lnTo>
                  <a:lnTo>
                    <a:pt x="765471" y="129096"/>
                  </a:lnTo>
                  <a:lnTo>
                    <a:pt x="768756" y="105680"/>
                  </a:lnTo>
                  <a:lnTo>
                    <a:pt x="772041" y="89047"/>
                  </a:lnTo>
                  <a:lnTo>
                    <a:pt x="775326" y="129510"/>
                  </a:lnTo>
                  <a:lnTo>
                    <a:pt x="778612" y="121965"/>
                  </a:lnTo>
                  <a:lnTo>
                    <a:pt x="781897" y="96032"/>
                  </a:lnTo>
                  <a:lnTo>
                    <a:pt x="785182" y="140055"/>
                  </a:lnTo>
                  <a:lnTo>
                    <a:pt x="788468" y="120244"/>
                  </a:lnTo>
                  <a:lnTo>
                    <a:pt x="791753" y="80511"/>
                  </a:lnTo>
                  <a:lnTo>
                    <a:pt x="795038" y="0"/>
                  </a:lnTo>
                  <a:lnTo>
                    <a:pt x="798323" y="58363"/>
                  </a:lnTo>
                  <a:lnTo>
                    <a:pt x="801609" y="139939"/>
                  </a:lnTo>
                  <a:lnTo>
                    <a:pt x="804894" y="195500"/>
                  </a:lnTo>
                  <a:lnTo>
                    <a:pt x="808179" y="197397"/>
                  </a:lnTo>
                  <a:lnTo>
                    <a:pt x="811465" y="166924"/>
                  </a:lnTo>
                  <a:lnTo>
                    <a:pt x="814750" y="83050"/>
                  </a:lnTo>
                  <a:lnTo>
                    <a:pt x="818035" y="70176"/>
                  </a:lnTo>
                  <a:lnTo>
                    <a:pt x="821320" y="97644"/>
                  </a:lnTo>
                  <a:lnTo>
                    <a:pt x="824606" y="130881"/>
                  </a:lnTo>
                  <a:lnTo>
                    <a:pt x="827891" y="177099"/>
                  </a:lnTo>
                  <a:lnTo>
                    <a:pt x="831176" y="201562"/>
                  </a:lnTo>
                  <a:lnTo>
                    <a:pt x="834462" y="206546"/>
                  </a:lnTo>
                  <a:lnTo>
                    <a:pt x="837747" y="147510"/>
                  </a:lnTo>
                  <a:lnTo>
                    <a:pt x="841032" y="110397"/>
                  </a:lnTo>
                  <a:lnTo>
                    <a:pt x="844317" y="123974"/>
                  </a:lnTo>
                  <a:lnTo>
                    <a:pt x="847603" y="176094"/>
                  </a:lnTo>
                  <a:lnTo>
                    <a:pt x="850888" y="206382"/>
                  </a:lnTo>
                  <a:lnTo>
                    <a:pt x="854173" y="232026"/>
                  </a:lnTo>
                  <a:lnTo>
                    <a:pt x="857459" y="247918"/>
                  </a:lnTo>
                  <a:lnTo>
                    <a:pt x="860744" y="228206"/>
                  </a:lnTo>
                  <a:lnTo>
                    <a:pt x="864029" y="204834"/>
                  </a:lnTo>
                  <a:lnTo>
                    <a:pt x="867314" y="146302"/>
                  </a:lnTo>
                  <a:lnTo>
                    <a:pt x="870600" y="161168"/>
                  </a:lnTo>
                  <a:lnTo>
                    <a:pt x="873885" y="200454"/>
                  </a:lnTo>
                  <a:lnTo>
                    <a:pt x="877170" y="286418"/>
                  </a:lnTo>
                  <a:lnTo>
                    <a:pt x="880456" y="351788"/>
                  </a:lnTo>
                  <a:lnTo>
                    <a:pt x="883741" y="385438"/>
                  </a:lnTo>
                  <a:lnTo>
                    <a:pt x="887026" y="361769"/>
                  </a:lnTo>
                  <a:lnTo>
                    <a:pt x="890311" y="348365"/>
                  </a:lnTo>
                  <a:lnTo>
                    <a:pt x="893597" y="318500"/>
                  </a:lnTo>
                  <a:lnTo>
                    <a:pt x="896882" y="262865"/>
                  </a:lnTo>
                  <a:lnTo>
                    <a:pt x="900167" y="159957"/>
                  </a:lnTo>
                  <a:lnTo>
                    <a:pt x="903453" y="137908"/>
                  </a:lnTo>
                  <a:lnTo>
                    <a:pt x="906738" y="119270"/>
                  </a:lnTo>
                  <a:lnTo>
                    <a:pt x="910023" y="198466"/>
                  </a:lnTo>
                  <a:lnTo>
                    <a:pt x="913308" y="203316"/>
                  </a:lnTo>
                  <a:lnTo>
                    <a:pt x="916594" y="253548"/>
                  </a:lnTo>
                  <a:lnTo>
                    <a:pt x="919879" y="182182"/>
                  </a:lnTo>
                  <a:lnTo>
                    <a:pt x="923164" y="157128"/>
                  </a:lnTo>
                  <a:lnTo>
                    <a:pt x="926450" y="127380"/>
                  </a:lnTo>
                  <a:lnTo>
                    <a:pt x="929735" y="181113"/>
                  </a:lnTo>
                  <a:lnTo>
                    <a:pt x="933020" y="217277"/>
                  </a:lnTo>
                  <a:lnTo>
                    <a:pt x="936305" y="267474"/>
                  </a:lnTo>
                  <a:lnTo>
                    <a:pt x="939591" y="284931"/>
                  </a:lnTo>
                  <a:lnTo>
                    <a:pt x="942876" y="254437"/>
                  </a:lnTo>
                  <a:lnTo>
                    <a:pt x="946161" y="213577"/>
                  </a:lnTo>
                  <a:lnTo>
                    <a:pt x="949447" y="209154"/>
                  </a:lnTo>
                  <a:lnTo>
                    <a:pt x="952732" y="233018"/>
                  </a:lnTo>
                  <a:lnTo>
                    <a:pt x="956017" y="257963"/>
                  </a:lnTo>
                  <a:lnTo>
                    <a:pt x="959302" y="232276"/>
                  </a:lnTo>
                  <a:lnTo>
                    <a:pt x="962588" y="236441"/>
                  </a:lnTo>
                  <a:lnTo>
                    <a:pt x="965873" y="211879"/>
                  </a:lnTo>
                  <a:lnTo>
                    <a:pt x="969158" y="224209"/>
                  </a:lnTo>
                  <a:lnTo>
                    <a:pt x="972444" y="271523"/>
                  </a:lnTo>
                  <a:lnTo>
                    <a:pt x="975729" y="265586"/>
                  </a:lnTo>
                  <a:lnTo>
                    <a:pt x="979014" y="193409"/>
                  </a:lnTo>
                  <a:lnTo>
                    <a:pt x="982299" y="137705"/>
                  </a:lnTo>
                  <a:lnTo>
                    <a:pt x="985585" y="151657"/>
                  </a:lnTo>
                  <a:lnTo>
                    <a:pt x="988870" y="192883"/>
                  </a:lnTo>
                  <a:lnTo>
                    <a:pt x="992155" y="206873"/>
                  </a:lnTo>
                  <a:lnTo>
                    <a:pt x="995440" y="200600"/>
                  </a:lnTo>
                  <a:lnTo>
                    <a:pt x="998726" y="225257"/>
                  </a:lnTo>
                  <a:lnTo>
                    <a:pt x="1002011" y="231060"/>
                  </a:lnTo>
                  <a:lnTo>
                    <a:pt x="1005296" y="263413"/>
                  </a:lnTo>
                  <a:lnTo>
                    <a:pt x="1008582" y="304854"/>
                  </a:lnTo>
                  <a:lnTo>
                    <a:pt x="1011867" y="302914"/>
                  </a:lnTo>
                  <a:lnTo>
                    <a:pt x="1015152" y="273316"/>
                  </a:lnTo>
                  <a:lnTo>
                    <a:pt x="1018437" y="191624"/>
                  </a:lnTo>
                  <a:lnTo>
                    <a:pt x="1021723" y="176064"/>
                  </a:lnTo>
                  <a:lnTo>
                    <a:pt x="1025008" y="184726"/>
                  </a:lnTo>
                  <a:lnTo>
                    <a:pt x="1028293" y="243197"/>
                  </a:lnTo>
                  <a:lnTo>
                    <a:pt x="1031579" y="216716"/>
                  </a:lnTo>
                  <a:lnTo>
                    <a:pt x="1034864" y="240114"/>
                  </a:lnTo>
                  <a:lnTo>
                    <a:pt x="1038149" y="187851"/>
                  </a:lnTo>
                  <a:lnTo>
                    <a:pt x="1041434" y="262650"/>
                  </a:lnTo>
                  <a:lnTo>
                    <a:pt x="1044720" y="272225"/>
                  </a:lnTo>
                  <a:lnTo>
                    <a:pt x="1048005" y="286906"/>
                  </a:lnTo>
                  <a:lnTo>
                    <a:pt x="1051290" y="209740"/>
                  </a:lnTo>
                  <a:lnTo>
                    <a:pt x="1054576" y="124293"/>
                  </a:lnTo>
                  <a:lnTo>
                    <a:pt x="1057861" y="86271"/>
                  </a:lnTo>
                  <a:lnTo>
                    <a:pt x="1061146" y="52935"/>
                  </a:lnTo>
                  <a:lnTo>
                    <a:pt x="1064431" y="72595"/>
                  </a:lnTo>
                  <a:lnTo>
                    <a:pt x="1067717" y="140262"/>
                  </a:lnTo>
                  <a:lnTo>
                    <a:pt x="1071002" y="159547"/>
                  </a:lnTo>
                  <a:lnTo>
                    <a:pt x="1074287" y="131553"/>
                  </a:lnTo>
                  <a:lnTo>
                    <a:pt x="1077573" y="86603"/>
                  </a:lnTo>
                  <a:lnTo>
                    <a:pt x="1080858" y="60415"/>
                  </a:lnTo>
                  <a:lnTo>
                    <a:pt x="1084143" y="110738"/>
                  </a:lnTo>
                  <a:lnTo>
                    <a:pt x="1087428" y="155037"/>
                  </a:lnTo>
                  <a:lnTo>
                    <a:pt x="1090714" y="183945"/>
                  </a:lnTo>
                  <a:lnTo>
                    <a:pt x="1093999" y="163246"/>
                  </a:lnTo>
                  <a:lnTo>
                    <a:pt x="1097284" y="137037"/>
                  </a:lnTo>
                  <a:lnTo>
                    <a:pt x="1100570" y="195215"/>
                  </a:lnTo>
                  <a:lnTo>
                    <a:pt x="1103855" y="257649"/>
                  </a:lnTo>
                  <a:lnTo>
                    <a:pt x="1107140" y="299581"/>
                  </a:lnTo>
                  <a:lnTo>
                    <a:pt x="1110425" y="274519"/>
                  </a:lnTo>
                  <a:lnTo>
                    <a:pt x="1113711" y="231418"/>
                  </a:lnTo>
                  <a:lnTo>
                    <a:pt x="1116996" y="227861"/>
                  </a:lnTo>
                  <a:lnTo>
                    <a:pt x="1120281" y="185234"/>
                  </a:lnTo>
                  <a:lnTo>
                    <a:pt x="1123567" y="213815"/>
                  </a:lnTo>
                  <a:lnTo>
                    <a:pt x="1126852" y="136511"/>
                  </a:lnTo>
                  <a:lnTo>
                    <a:pt x="1130137" y="207481"/>
                  </a:lnTo>
                  <a:lnTo>
                    <a:pt x="1133422" y="224158"/>
                  </a:lnTo>
                  <a:lnTo>
                    <a:pt x="1136708" y="262943"/>
                  </a:lnTo>
                  <a:lnTo>
                    <a:pt x="1139993" y="252432"/>
                  </a:lnTo>
                  <a:lnTo>
                    <a:pt x="1143278" y="158780"/>
                  </a:lnTo>
                  <a:lnTo>
                    <a:pt x="1146564" y="165027"/>
                  </a:lnTo>
                  <a:lnTo>
                    <a:pt x="1149849" y="95368"/>
                  </a:lnTo>
                  <a:lnTo>
                    <a:pt x="1153134" y="71375"/>
                  </a:lnTo>
                  <a:lnTo>
                    <a:pt x="1156419" y="84054"/>
                  </a:lnTo>
                  <a:lnTo>
                    <a:pt x="1159705" y="109207"/>
                  </a:lnTo>
                  <a:lnTo>
                    <a:pt x="1162990" y="191589"/>
                  </a:lnTo>
                  <a:lnTo>
                    <a:pt x="1166275" y="219829"/>
                  </a:lnTo>
                  <a:lnTo>
                    <a:pt x="1169561" y="240774"/>
                  </a:lnTo>
                  <a:lnTo>
                    <a:pt x="1172846" y="230517"/>
                  </a:lnTo>
                  <a:lnTo>
                    <a:pt x="1176131" y="188209"/>
                  </a:lnTo>
                  <a:lnTo>
                    <a:pt x="1179416" y="113648"/>
                  </a:lnTo>
                  <a:lnTo>
                    <a:pt x="1182702" y="64748"/>
                  </a:lnTo>
                  <a:lnTo>
                    <a:pt x="1185987" y="98187"/>
                  </a:lnTo>
                  <a:lnTo>
                    <a:pt x="1189272" y="202359"/>
                  </a:lnTo>
                  <a:lnTo>
                    <a:pt x="1192558" y="222394"/>
                  </a:lnTo>
                  <a:lnTo>
                    <a:pt x="1195843" y="155490"/>
                  </a:lnTo>
                  <a:lnTo>
                    <a:pt x="1199128" y="170761"/>
                  </a:lnTo>
                  <a:lnTo>
                    <a:pt x="1202413" y="179047"/>
                  </a:lnTo>
                  <a:lnTo>
                    <a:pt x="1205699" y="173016"/>
                  </a:lnTo>
                  <a:lnTo>
                    <a:pt x="1208984" y="114769"/>
                  </a:lnTo>
                  <a:lnTo>
                    <a:pt x="1212269" y="90974"/>
                  </a:lnTo>
                  <a:lnTo>
                    <a:pt x="1215555" y="99886"/>
                  </a:lnTo>
                  <a:lnTo>
                    <a:pt x="1218840" y="122391"/>
                  </a:lnTo>
                  <a:lnTo>
                    <a:pt x="1222125" y="204256"/>
                  </a:lnTo>
                  <a:lnTo>
                    <a:pt x="1225410" y="248758"/>
                  </a:lnTo>
                  <a:lnTo>
                    <a:pt x="1228696" y="251173"/>
                  </a:lnTo>
                  <a:lnTo>
                    <a:pt x="1231981" y="216919"/>
                  </a:lnTo>
                  <a:lnTo>
                    <a:pt x="1235266" y="193103"/>
                  </a:lnTo>
                  <a:lnTo>
                    <a:pt x="1238551" y="151127"/>
                  </a:lnTo>
                  <a:lnTo>
                    <a:pt x="1241837" y="92889"/>
                  </a:lnTo>
                  <a:lnTo>
                    <a:pt x="1245122" y="90862"/>
                  </a:lnTo>
                  <a:lnTo>
                    <a:pt x="1248407" y="103667"/>
                  </a:lnTo>
                  <a:lnTo>
                    <a:pt x="1251693" y="143655"/>
                  </a:lnTo>
                  <a:lnTo>
                    <a:pt x="1254978" y="144362"/>
                  </a:lnTo>
                  <a:lnTo>
                    <a:pt x="1258263" y="144543"/>
                  </a:lnTo>
                  <a:lnTo>
                    <a:pt x="1261548" y="141754"/>
                  </a:lnTo>
                  <a:lnTo>
                    <a:pt x="1264834" y="153809"/>
                  </a:lnTo>
                  <a:lnTo>
                    <a:pt x="1268119" y="189692"/>
                  </a:lnTo>
                  <a:lnTo>
                    <a:pt x="1271404" y="184320"/>
                  </a:lnTo>
                  <a:lnTo>
                    <a:pt x="1274690" y="137774"/>
                  </a:lnTo>
                  <a:lnTo>
                    <a:pt x="1277975" y="93527"/>
                  </a:lnTo>
                  <a:lnTo>
                    <a:pt x="1281260" y="111471"/>
                  </a:lnTo>
                  <a:lnTo>
                    <a:pt x="1284545" y="122732"/>
                  </a:lnTo>
                  <a:lnTo>
                    <a:pt x="1287831" y="160746"/>
                  </a:lnTo>
                  <a:lnTo>
                    <a:pt x="1291116" y="136214"/>
                  </a:lnTo>
                  <a:lnTo>
                    <a:pt x="1294401" y="175232"/>
                  </a:lnTo>
                  <a:lnTo>
                    <a:pt x="1297687" y="169765"/>
                  </a:lnTo>
                  <a:lnTo>
                    <a:pt x="1300972" y="174818"/>
                  </a:lnTo>
                  <a:lnTo>
                    <a:pt x="1304257" y="167170"/>
                  </a:lnTo>
                  <a:lnTo>
                    <a:pt x="1307542" y="205662"/>
                  </a:lnTo>
                  <a:lnTo>
                    <a:pt x="1310828" y="252695"/>
                  </a:lnTo>
                  <a:lnTo>
                    <a:pt x="1314113" y="252897"/>
                  </a:lnTo>
                  <a:lnTo>
                    <a:pt x="1317398" y="199483"/>
                  </a:lnTo>
                  <a:lnTo>
                    <a:pt x="1320684" y="192848"/>
                  </a:lnTo>
                  <a:lnTo>
                    <a:pt x="1323969" y="193499"/>
                  </a:lnTo>
                  <a:lnTo>
                    <a:pt x="1327254" y="220652"/>
                  </a:lnTo>
                  <a:lnTo>
                    <a:pt x="1330539" y="245758"/>
                  </a:lnTo>
                  <a:lnTo>
                    <a:pt x="1333825" y="217419"/>
                  </a:lnTo>
                  <a:lnTo>
                    <a:pt x="1337110" y="212719"/>
                  </a:lnTo>
                  <a:lnTo>
                    <a:pt x="1340395" y="131851"/>
                  </a:lnTo>
                  <a:lnTo>
                    <a:pt x="1343681" y="172223"/>
                  </a:lnTo>
                  <a:lnTo>
                    <a:pt x="1346966" y="176241"/>
                  </a:lnTo>
                  <a:lnTo>
                    <a:pt x="1350251" y="205334"/>
                  </a:lnTo>
                  <a:lnTo>
                    <a:pt x="1353536" y="239726"/>
                  </a:lnTo>
                  <a:lnTo>
                    <a:pt x="1356822" y="248090"/>
                  </a:lnTo>
                  <a:lnTo>
                    <a:pt x="1360107" y="316568"/>
                  </a:lnTo>
                  <a:lnTo>
                    <a:pt x="1363392" y="314490"/>
                  </a:lnTo>
                  <a:lnTo>
                    <a:pt x="1366678" y="424439"/>
                  </a:lnTo>
                  <a:lnTo>
                    <a:pt x="1369963" y="384335"/>
                  </a:lnTo>
                  <a:lnTo>
                    <a:pt x="1373248" y="358552"/>
                  </a:lnTo>
                  <a:lnTo>
                    <a:pt x="1376533" y="287371"/>
                  </a:lnTo>
                  <a:lnTo>
                    <a:pt x="1379819" y="231254"/>
                  </a:lnTo>
                  <a:lnTo>
                    <a:pt x="1383104" y="166191"/>
                  </a:lnTo>
                  <a:lnTo>
                    <a:pt x="1386389" y="55716"/>
                  </a:lnTo>
                  <a:lnTo>
                    <a:pt x="1389675" y="88387"/>
                  </a:lnTo>
                  <a:lnTo>
                    <a:pt x="1392960" y="179405"/>
                  </a:lnTo>
                  <a:lnTo>
                    <a:pt x="1396245" y="204592"/>
                  </a:lnTo>
                  <a:lnTo>
                    <a:pt x="1399530" y="227107"/>
                  </a:lnTo>
                  <a:lnTo>
                    <a:pt x="1402816" y="150497"/>
                  </a:lnTo>
                  <a:lnTo>
                    <a:pt x="1406101" y="168666"/>
                  </a:lnTo>
                  <a:lnTo>
                    <a:pt x="1409386" y="125151"/>
                  </a:lnTo>
                  <a:lnTo>
                    <a:pt x="1412672" y="148087"/>
                  </a:lnTo>
                  <a:lnTo>
                    <a:pt x="1415957" y="205235"/>
                  </a:lnTo>
                  <a:lnTo>
                    <a:pt x="1419242" y="266013"/>
                  </a:lnTo>
                  <a:lnTo>
                    <a:pt x="1422527" y="338108"/>
                  </a:lnTo>
                  <a:lnTo>
                    <a:pt x="1425813" y="305354"/>
                  </a:lnTo>
                  <a:lnTo>
                    <a:pt x="1429098" y="278028"/>
                  </a:lnTo>
                  <a:lnTo>
                    <a:pt x="1432383" y="228331"/>
                  </a:lnTo>
                  <a:lnTo>
                    <a:pt x="1435669" y="230202"/>
                  </a:lnTo>
                  <a:lnTo>
                    <a:pt x="1438954" y="268130"/>
                  </a:lnTo>
                  <a:lnTo>
                    <a:pt x="1442239" y="261938"/>
                  </a:lnTo>
                  <a:lnTo>
                    <a:pt x="1445524" y="235298"/>
                  </a:lnTo>
                  <a:lnTo>
                    <a:pt x="1448810" y="204795"/>
                  </a:lnTo>
                  <a:lnTo>
                    <a:pt x="1452095" y="192697"/>
                  </a:lnTo>
                  <a:lnTo>
                    <a:pt x="1455380" y="230319"/>
                  </a:lnTo>
                  <a:lnTo>
                    <a:pt x="1458666" y="217428"/>
                  </a:lnTo>
                  <a:lnTo>
                    <a:pt x="1461951" y="220445"/>
                  </a:lnTo>
                  <a:lnTo>
                    <a:pt x="1465236" y="187183"/>
                  </a:lnTo>
                  <a:lnTo>
                    <a:pt x="1468521" y="166200"/>
                  </a:lnTo>
                  <a:lnTo>
                    <a:pt x="1471807" y="173322"/>
                  </a:lnTo>
                  <a:lnTo>
                    <a:pt x="1475092" y="163501"/>
                  </a:lnTo>
                  <a:lnTo>
                    <a:pt x="1478377" y="256415"/>
                  </a:lnTo>
                  <a:lnTo>
                    <a:pt x="1481662" y="229499"/>
                  </a:lnTo>
                  <a:lnTo>
                    <a:pt x="1484948" y="239433"/>
                  </a:lnTo>
                  <a:lnTo>
                    <a:pt x="1488233" y="172003"/>
                  </a:lnTo>
                  <a:lnTo>
                    <a:pt x="1491518" y="185226"/>
                  </a:lnTo>
                  <a:lnTo>
                    <a:pt x="1494804" y="201221"/>
                  </a:lnTo>
                  <a:lnTo>
                    <a:pt x="1498089" y="175973"/>
                  </a:lnTo>
                  <a:lnTo>
                    <a:pt x="1501374" y="163720"/>
                  </a:lnTo>
                  <a:lnTo>
                    <a:pt x="1504659" y="116377"/>
                  </a:lnTo>
                  <a:lnTo>
                    <a:pt x="1507945" y="110802"/>
                  </a:lnTo>
                  <a:lnTo>
                    <a:pt x="1511230" y="98614"/>
                  </a:lnTo>
                  <a:lnTo>
                    <a:pt x="1514515" y="141099"/>
                  </a:lnTo>
                  <a:lnTo>
                    <a:pt x="1517801" y="129035"/>
                  </a:lnTo>
                  <a:lnTo>
                    <a:pt x="1521086" y="170015"/>
                  </a:lnTo>
                  <a:lnTo>
                    <a:pt x="1524371" y="213026"/>
                  </a:lnTo>
                  <a:lnTo>
                    <a:pt x="1527656" y="170002"/>
                  </a:lnTo>
                  <a:lnTo>
                    <a:pt x="1530942" y="147695"/>
                  </a:lnTo>
                  <a:lnTo>
                    <a:pt x="1534227" y="80575"/>
                  </a:lnTo>
                  <a:lnTo>
                    <a:pt x="1537512" y="143892"/>
                  </a:lnTo>
                  <a:lnTo>
                    <a:pt x="1540798" y="204601"/>
                  </a:lnTo>
                  <a:lnTo>
                    <a:pt x="1544083" y="232263"/>
                  </a:lnTo>
                  <a:lnTo>
                    <a:pt x="1547368" y="230413"/>
                  </a:lnTo>
                  <a:lnTo>
                    <a:pt x="1550653" y="125047"/>
                  </a:lnTo>
                  <a:lnTo>
                    <a:pt x="1553939" y="105969"/>
                  </a:lnTo>
                  <a:lnTo>
                    <a:pt x="1557224" y="140620"/>
                  </a:lnTo>
                  <a:lnTo>
                    <a:pt x="1560509" y="180772"/>
                  </a:lnTo>
                  <a:lnTo>
                    <a:pt x="1563795" y="178513"/>
                  </a:lnTo>
                  <a:lnTo>
                    <a:pt x="1567080" y="152545"/>
                  </a:lnTo>
                  <a:lnTo>
                    <a:pt x="1570365" y="157348"/>
                  </a:lnTo>
                  <a:lnTo>
                    <a:pt x="1573650" y="195306"/>
                  </a:lnTo>
                  <a:lnTo>
                    <a:pt x="1576936" y="238700"/>
                  </a:lnTo>
                  <a:lnTo>
                    <a:pt x="1580221" y="252277"/>
                  </a:lnTo>
                  <a:lnTo>
                    <a:pt x="1583506" y="218811"/>
                  </a:lnTo>
                  <a:lnTo>
                    <a:pt x="1586792" y="215354"/>
                  </a:lnTo>
                  <a:lnTo>
                    <a:pt x="1590077" y="239610"/>
                  </a:lnTo>
                  <a:lnTo>
                    <a:pt x="1593362" y="301379"/>
                  </a:lnTo>
                  <a:lnTo>
                    <a:pt x="1596647" y="254876"/>
                  </a:lnTo>
                  <a:lnTo>
                    <a:pt x="1599933" y="231931"/>
                  </a:lnTo>
                  <a:lnTo>
                    <a:pt x="1603218" y="174844"/>
                  </a:lnTo>
                  <a:lnTo>
                    <a:pt x="1606503" y="176849"/>
                  </a:lnTo>
                  <a:lnTo>
                    <a:pt x="1609789" y="177263"/>
                  </a:lnTo>
                  <a:lnTo>
                    <a:pt x="1613074" y="169765"/>
                  </a:lnTo>
                  <a:lnTo>
                    <a:pt x="1616359" y="169606"/>
                  </a:lnTo>
                  <a:lnTo>
                    <a:pt x="1619644" y="191844"/>
                  </a:lnTo>
                  <a:lnTo>
                    <a:pt x="1622930" y="226624"/>
                  </a:lnTo>
                  <a:lnTo>
                    <a:pt x="1626215" y="240709"/>
                  </a:lnTo>
                  <a:lnTo>
                    <a:pt x="1629500" y="229159"/>
                  </a:lnTo>
                  <a:lnTo>
                    <a:pt x="1632786" y="206593"/>
                  </a:lnTo>
                  <a:lnTo>
                    <a:pt x="1636071" y="240041"/>
                  </a:lnTo>
                  <a:lnTo>
                    <a:pt x="1639356" y="235747"/>
                  </a:lnTo>
                </a:path>
              </a:pathLst>
            </a:custGeom>
            <a:ln w="3175">
              <a:solidFill>
                <a:srgbClr val="EDB0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916893" y="481736"/>
              <a:ext cx="690245" cy="163830"/>
            </a:xfrm>
            <a:custGeom>
              <a:avLst/>
              <a:gdLst/>
              <a:ahLst/>
              <a:cxnLst/>
              <a:rect l="l" t="t" r="r" b="b"/>
              <a:pathLst>
                <a:path w="690245" h="163829">
                  <a:moveTo>
                    <a:pt x="689823" y="0"/>
                  </a:moveTo>
                  <a:lnTo>
                    <a:pt x="0" y="0"/>
                  </a:lnTo>
                  <a:lnTo>
                    <a:pt x="0" y="163833"/>
                  </a:lnTo>
                  <a:lnTo>
                    <a:pt x="689823" y="163833"/>
                  </a:lnTo>
                  <a:lnTo>
                    <a:pt x="6898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934139" y="514072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934139" y="563653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3175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3124262" y="1589999"/>
            <a:ext cx="7366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50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277747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100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442012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150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606276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200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770540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250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34804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300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099069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350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263333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400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427597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450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591861" y="1589999"/>
            <a:ext cx="9779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500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891015" y="1355028"/>
            <a:ext cx="9969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865147" y="1165327"/>
            <a:ext cx="12382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942752" y="975625"/>
            <a:ext cx="4953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882393" y="785924"/>
            <a:ext cx="10985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908261" y="596223"/>
            <a:ext cx="8572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063715" y="474641"/>
            <a:ext cx="539115" cy="174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550">
              <a:lnSpc>
                <a:spcPct val="108400"/>
              </a:lnSpc>
              <a:spcBef>
                <a:spcPts val="100"/>
              </a:spcBef>
            </a:pPr>
            <a:r>
              <a:rPr sz="300" dirty="0">
                <a:latin typeface="Arial MT"/>
                <a:cs typeface="Arial MT"/>
              </a:rPr>
              <a:t>Quadratic trend </a:t>
            </a:r>
            <a:r>
              <a:rPr sz="300" spc="5" dirty="0">
                <a:latin typeface="Arial MT"/>
                <a:cs typeface="Arial MT"/>
              </a:rPr>
              <a:t> </a:t>
            </a:r>
            <a:r>
              <a:rPr sz="300" dirty="0">
                <a:latin typeface="Arial MT"/>
                <a:cs typeface="Arial MT"/>
              </a:rPr>
              <a:t>Discounted</a:t>
            </a:r>
            <a:r>
              <a:rPr sz="300" spc="-20" dirty="0">
                <a:latin typeface="Arial MT"/>
                <a:cs typeface="Arial MT"/>
              </a:rPr>
              <a:t> </a:t>
            </a:r>
            <a:r>
              <a:rPr sz="300" dirty="0">
                <a:latin typeface="Arial MT"/>
                <a:cs typeface="Arial MT"/>
              </a:rPr>
              <a:t>Least</a:t>
            </a:r>
            <a:r>
              <a:rPr sz="300" spc="-20" dirty="0">
                <a:latin typeface="Arial MT"/>
                <a:cs typeface="Arial MT"/>
              </a:rPr>
              <a:t> </a:t>
            </a:r>
            <a:r>
              <a:rPr sz="300" dirty="0">
                <a:latin typeface="Arial MT"/>
                <a:cs typeface="Arial MT"/>
              </a:rPr>
              <a:t>Square</a:t>
            </a:r>
            <a:endParaRPr sz="3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300" dirty="0">
                <a:latin typeface="Arial MT"/>
                <a:cs typeface="Arial MT"/>
              </a:rPr>
              <a:t>Beveridge-Nelson</a:t>
            </a:r>
            <a:r>
              <a:rPr sz="300" spc="-15" dirty="0">
                <a:latin typeface="Arial MT"/>
                <a:cs typeface="Arial MT"/>
              </a:rPr>
              <a:t> </a:t>
            </a:r>
            <a:r>
              <a:rPr sz="300" dirty="0">
                <a:latin typeface="Arial MT"/>
                <a:cs typeface="Arial MT"/>
              </a:rPr>
              <a:t>(univariate)</a:t>
            </a:r>
            <a:endParaRPr sz="300">
              <a:latin typeface="Arial MT"/>
              <a:cs typeface="Arial MT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3915816" y="480658"/>
            <a:ext cx="692150" cy="166370"/>
            <a:chOff x="3915816" y="480658"/>
            <a:chExt cx="692150" cy="166370"/>
          </a:xfrm>
        </p:grpSpPr>
        <p:sp>
          <p:nvSpPr>
            <p:cNvPr id="54" name="object 54"/>
            <p:cNvSpPr/>
            <p:nvPr/>
          </p:nvSpPr>
          <p:spPr>
            <a:xfrm>
              <a:off x="3934139" y="613234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3175">
              <a:solidFill>
                <a:srgbClr val="EDB0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916893" y="481736"/>
              <a:ext cx="690245" cy="163830"/>
            </a:xfrm>
            <a:custGeom>
              <a:avLst/>
              <a:gdLst/>
              <a:ahLst/>
              <a:cxnLst/>
              <a:rect l="l" t="t" r="r" b="b"/>
              <a:pathLst>
                <a:path w="690245" h="163829">
                  <a:moveTo>
                    <a:pt x="0" y="163833"/>
                  </a:moveTo>
                  <a:lnTo>
                    <a:pt x="689823" y="163833"/>
                  </a:lnTo>
                  <a:lnTo>
                    <a:pt x="689823" y="0"/>
                  </a:lnTo>
                  <a:lnTo>
                    <a:pt x="0" y="0"/>
                  </a:lnTo>
                  <a:lnTo>
                    <a:pt x="0" y="163833"/>
                  </a:lnTo>
                  <a:close/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6" name="object 56"/>
          <p:cNvGrpSpPr/>
          <p:nvPr/>
        </p:nvGrpSpPr>
        <p:grpSpPr>
          <a:xfrm>
            <a:off x="1199444" y="1657477"/>
            <a:ext cx="1646555" cy="1141095"/>
            <a:chOff x="1199444" y="1657477"/>
            <a:chExt cx="1646555" cy="1141095"/>
          </a:xfrm>
        </p:grpSpPr>
        <p:sp>
          <p:nvSpPr>
            <p:cNvPr id="57" name="object 57"/>
            <p:cNvSpPr/>
            <p:nvPr/>
          </p:nvSpPr>
          <p:spPr>
            <a:xfrm>
              <a:off x="1200714" y="1658747"/>
              <a:ext cx="1642745" cy="1138555"/>
            </a:xfrm>
            <a:custGeom>
              <a:avLst/>
              <a:gdLst/>
              <a:ahLst/>
              <a:cxnLst/>
              <a:rect l="l" t="t" r="r" b="b"/>
              <a:pathLst>
                <a:path w="1642745" h="1138555">
                  <a:moveTo>
                    <a:pt x="0" y="1138208"/>
                  </a:moveTo>
                  <a:lnTo>
                    <a:pt x="1642641" y="1138208"/>
                  </a:lnTo>
                </a:path>
                <a:path w="1642745" h="1138555">
                  <a:moveTo>
                    <a:pt x="0" y="1138208"/>
                  </a:moveTo>
                  <a:lnTo>
                    <a:pt x="0" y="1121781"/>
                  </a:lnTo>
                </a:path>
                <a:path w="1642745" h="1138555">
                  <a:moveTo>
                    <a:pt x="164264" y="1138208"/>
                  </a:moveTo>
                  <a:lnTo>
                    <a:pt x="164264" y="1121781"/>
                  </a:lnTo>
                </a:path>
                <a:path w="1642745" h="1138555">
                  <a:moveTo>
                    <a:pt x="328528" y="1138208"/>
                  </a:moveTo>
                  <a:lnTo>
                    <a:pt x="328528" y="1121781"/>
                  </a:lnTo>
                </a:path>
                <a:path w="1642745" h="1138555">
                  <a:moveTo>
                    <a:pt x="492792" y="1138208"/>
                  </a:moveTo>
                  <a:lnTo>
                    <a:pt x="492792" y="1121781"/>
                  </a:lnTo>
                </a:path>
                <a:path w="1642745" h="1138555">
                  <a:moveTo>
                    <a:pt x="657056" y="1138208"/>
                  </a:moveTo>
                  <a:lnTo>
                    <a:pt x="657056" y="1121781"/>
                  </a:lnTo>
                </a:path>
                <a:path w="1642745" h="1138555">
                  <a:moveTo>
                    <a:pt x="821320" y="1138208"/>
                  </a:moveTo>
                  <a:lnTo>
                    <a:pt x="821320" y="1121781"/>
                  </a:lnTo>
                </a:path>
                <a:path w="1642745" h="1138555">
                  <a:moveTo>
                    <a:pt x="985585" y="1138208"/>
                  </a:moveTo>
                  <a:lnTo>
                    <a:pt x="985585" y="1121781"/>
                  </a:lnTo>
                </a:path>
                <a:path w="1642745" h="1138555">
                  <a:moveTo>
                    <a:pt x="1149849" y="1138208"/>
                  </a:moveTo>
                  <a:lnTo>
                    <a:pt x="1149849" y="1121781"/>
                  </a:lnTo>
                </a:path>
                <a:path w="1642745" h="1138555">
                  <a:moveTo>
                    <a:pt x="1314113" y="1138208"/>
                  </a:moveTo>
                  <a:lnTo>
                    <a:pt x="1314113" y="1121781"/>
                  </a:lnTo>
                </a:path>
                <a:path w="1642745" h="1138555">
                  <a:moveTo>
                    <a:pt x="1478377" y="1138208"/>
                  </a:moveTo>
                  <a:lnTo>
                    <a:pt x="1478377" y="1121781"/>
                  </a:lnTo>
                </a:path>
                <a:path w="1642745" h="1138555">
                  <a:moveTo>
                    <a:pt x="1642641" y="1138208"/>
                  </a:moveTo>
                  <a:lnTo>
                    <a:pt x="1642641" y="1121781"/>
                  </a:lnTo>
                </a:path>
                <a:path w="1642745" h="1138555">
                  <a:moveTo>
                    <a:pt x="0" y="0"/>
                  </a:moveTo>
                  <a:lnTo>
                    <a:pt x="1642641" y="0"/>
                  </a:lnTo>
                </a:path>
                <a:path w="1642745" h="1138555">
                  <a:moveTo>
                    <a:pt x="0" y="0"/>
                  </a:moveTo>
                  <a:lnTo>
                    <a:pt x="0" y="16426"/>
                  </a:lnTo>
                </a:path>
                <a:path w="1642745" h="1138555">
                  <a:moveTo>
                    <a:pt x="164264" y="0"/>
                  </a:moveTo>
                  <a:lnTo>
                    <a:pt x="164264" y="16426"/>
                  </a:lnTo>
                </a:path>
                <a:path w="1642745" h="1138555">
                  <a:moveTo>
                    <a:pt x="328528" y="0"/>
                  </a:moveTo>
                  <a:lnTo>
                    <a:pt x="328528" y="16426"/>
                  </a:lnTo>
                </a:path>
                <a:path w="1642745" h="1138555">
                  <a:moveTo>
                    <a:pt x="492792" y="0"/>
                  </a:moveTo>
                  <a:lnTo>
                    <a:pt x="492792" y="16426"/>
                  </a:lnTo>
                </a:path>
                <a:path w="1642745" h="1138555">
                  <a:moveTo>
                    <a:pt x="657056" y="0"/>
                  </a:moveTo>
                  <a:lnTo>
                    <a:pt x="657056" y="16426"/>
                  </a:lnTo>
                </a:path>
                <a:path w="1642745" h="1138555">
                  <a:moveTo>
                    <a:pt x="821320" y="0"/>
                  </a:moveTo>
                  <a:lnTo>
                    <a:pt x="821320" y="16426"/>
                  </a:lnTo>
                </a:path>
                <a:path w="1642745" h="1138555">
                  <a:moveTo>
                    <a:pt x="985585" y="0"/>
                  </a:moveTo>
                  <a:lnTo>
                    <a:pt x="985585" y="16426"/>
                  </a:lnTo>
                </a:path>
                <a:path w="1642745" h="1138555">
                  <a:moveTo>
                    <a:pt x="1149849" y="0"/>
                  </a:moveTo>
                  <a:lnTo>
                    <a:pt x="1149849" y="16426"/>
                  </a:lnTo>
                </a:path>
                <a:path w="1642745" h="1138555">
                  <a:moveTo>
                    <a:pt x="1314113" y="0"/>
                  </a:moveTo>
                  <a:lnTo>
                    <a:pt x="1314113" y="16426"/>
                  </a:lnTo>
                </a:path>
                <a:path w="1642745" h="1138555">
                  <a:moveTo>
                    <a:pt x="1478377" y="0"/>
                  </a:moveTo>
                  <a:lnTo>
                    <a:pt x="1478377" y="16426"/>
                  </a:lnTo>
                </a:path>
                <a:path w="1642745" h="1138555">
                  <a:moveTo>
                    <a:pt x="1642641" y="0"/>
                  </a:moveTo>
                  <a:lnTo>
                    <a:pt x="1642641" y="16426"/>
                  </a:lnTo>
                </a:path>
                <a:path w="1642745" h="1138555">
                  <a:moveTo>
                    <a:pt x="0" y="1138208"/>
                  </a:moveTo>
                  <a:lnTo>
                    <a:pt x="0" y="0"/>
                  </a:lnTo>
                </a:path>
                <a:path w="1642745" h="1138555">
                  <a:moveTo>
                    <a:pt x="1642641" y="1138208"/>
                  </a:moveTo>
                  <a:lnTo>
                    <a:pt x="1642641" y="0"/>
                  </a:lnTo>
                </a:path>
                <a:path w="1642745" h="1138555">
                  <a:moveTo>
                    <a:pt x="0" y="948507"/>
                  </a:moveTo>
                  <a:lnTo>
                    <a:pt x="16427" y="948507"/>
                  </a:lnTo>
                </a:path>
                <a:path w="1642745" h="1138555">
                  <a:moveTo>
                    <a:pt x="0" y="758805"/>
                  </a:moveTo>
                  <a:lnTo>
                    <a:pt x="16427" y="758805"/>
                  </a:lnTo>
                </a:path>
                <a:path w="1642745" h="1138555">
                  <a:moveTo>
                    <a:pt x="0" y="569104"/>
                  </a:moveTo>
                  <a:lnTo>
                    <a:pt x="16427" y="569104"/>
                  </a:lnTo>
                </a:path>
                <a:path w="1642745" h="1138555">
                  <a:moveTo>
                    <a:pt x="0" y="379402"/>
                  </a:moveTo>
                  <a:lnTo>
                    <a:pt x="16427" y="379402"/>
                  </a:lnTo>
                </a:path>
                <a:path w="1642745" h="1138555">
                  <a:moveTo>
                    <a:pt x="0" y="189701"/>
                  </a:moveTo>
                  <a:lnTo>
                    <a:pt x="16427" y="189701"/>
                  </a:lnTo>
                </a:path>
                <a:path w="1642745" h="1138555">
                  <a:moveTo>
                    <a:pt x="1642641" y="948507"/>
                  </a:moveTo>
                  <a:lnTo>
                    <a:pt x="1626215" y="948507"/>
                  </a:lnTo>
                </a:path>
                <a:path w="1642745" h="1138555">
                  <a:moveTo>
                    <a:pt x="1642641" y="758805"/>
                  </a:moveTo>
                  <a:lnTo>
                    <a:pt x="1626215" y="758805"/>
                  </a:lnTo>
                </a:path>
                <a:path w="1642745" h="1138555">
                  <a:moveTo>
                    <a:pt x="1642641" y="569104"/>
                  </a:moveTo>
                  <a:lnTo>
                    <a:pt x="1626215" y="569104"/>
                  </a:lnTo>
                </a:path>
                <a:path w="1642745" h="1138555">
                  <a:moveTo>
                    <a:pt x="1642641" y="379402"/>
                  </a:moveTo>
                  <a:lnTo>
                    <a:pt x="1626215" y="379402"/>
                  </a:lnTo>
                </a:path>
                <a:path w="1642745" h="1138555">
                  <a:moveTo>
                    <a:pt x="1642641" y="189701"/>
                  </a:moveTo>
                  <a:lnTo>
                    <a:pt x="1626215" y="189701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204000" y="1921863"/>
              <a:ext cx="1639570" cy="748665"/>
            </a:xfrm>
            <a:custGeom>
              <a:avLst/>
              <a:gdLst/>
              <a:ahLst/>
              <a:cxnLst/>
              <a:rect l="l" t="t" r="r" b="b"/>
              <a:pathLst>
                <a:path w="1639570" h="748664">
                  <a:moveTo>
                    <a:pt x="0" y="108474"/>
                  </a:moveTo>
                  <a:lnTo>
                    <a:pt x="3283" y="181419"/>
                  </a:lnTo>
                  <a:lnTo>
                    <a:pt x="6569" y="308208"/>
                  </a:lnTo>
                  <a:lnTo>
                    <a:pt x="9855" y="325333"/>
                  </a:lnTo>
                  <a:lnTo>
                    <a:pt x="13141" y="348498"/>
                  </a:lnTo>
                  <a:lnTo>
                    <a:pt x="16425" y="211336"/>
                  </a:lnTo>
                  <a:lnTo>
                    <a:pt x="19711" y="337483"/>
                  </a:lnTo>
                  <a:lnTo>
                    <a:pt x="22996" y="295127"/>
                  </a:lnTo>
                  <a:lnTo>
                    <a:pt x="26280" y="253389"/>
                  </a:lnTo>
                  <a:lnTo>
                    <a:pt x="29566" y="333783"/>
                  </a:lnTo>
                  <a:lnTo>
                    <a:pt x="32852" y="257398"/>
                  </a:lnTo>
                  <a:lnTo>
                    <a:pt x="36138" y="232638"/>
                  </a:lnTo>
                  <a:lnTo>
                    <a:pt x="39422" y="199656"/>
                  </a:lnTo>
                  <a:lnTo>
                    <a:pt x="42708" y="346713"/>
                  </a:lnTo>
                  <a:lnTo>
                    <a:pt x="45993" y="361006"/>
                  </a:lnTo>
                  <a:lnTo>
                    <a:pt x="49279" y="456826"/>
                  </a:lnTo>
                  <a:lnTo>
                    <a:pt x="52563" y="418330"/>
                  </a:lnTo>
                  <a:lnTo>
                    <a:pt x="55849" y="288190"/>
                  </a:lnTo>
                  <a:lnTo>
                    <a:pt x="59135" y="344993"/>
                  </a:lnTo>
                  <a:lnTo>
                    <a:pt x="62419" y="205830"/>
                  </a:lnTo>
                  <a:lnTo>
                    <a:pt x="65705" y="269220"/>
                  </a:lnTo>
                  <a:lnTo>
                    <a:pt x="68990" y="334409"/>
                  </a:lnTo>
                  <a:lnTo>
                    <a:pt x="72276" y="309907"/>
                  </a:lnTo>
                  <a:lnTo>
                    <a:pt x="75560" y="242641"/>
                  </a:lnTo>
                  <a:lnTo>
                    <a:pt x="78846" y="231767"/>
                  </a:lnTo>
                  <a:lnTo>
                    <a:pt x="82132" y="259951"/>
                  </a:lnTo>
                  <a:lnTo>
                    <a:pt x="85416" y="264172"/>
                  </a:lnTo>
                  <a:lnTo>
                    <a:pt x="88701" y="279331"/>
                  </a:lnTo>
                  <a:lnTo>
                    <a:pt x="91987" y="190723"/>
                  </a:lnTo>
                  <a:lnTo>
                    <a:pt x="95273" y="177038"/>
                  </a:lnTo>
                  <a:lnTo>
                    <a:pt x="98557" y="259364"/>
                  </a:lnTo>
                  <a:lnTo>
                    <a:pt x="101843" y="290200"/>
                  </a:lnTo>
                  <a:lnTo>
                    <a:pt x="105129" y="275765"/>
                  </a:lnTo>
                  <a:lnTo>
                    <a:pt x="108413" y="240532"/>
                  </a:lnTo>
                  <a:lnTo>
                    <a:pt x="111698" y="317974"/>
                  </a:lnTo>
                  <a:lnTo>
                    <a:pt x="114984" y="422482"/>
                  </a:lnTo>
                  <a:lnTo>
                    <a:pt x="118270" y="370072"/>
                  </a:lnTo>
                  <a:lnTo>
                    <a:pt x="121554" y="338306"/>
                  </a:lnTo>
                  <a:lnTo>
                    <a:pt x="124840" y="332137"/>
                  </a:lnTo>
                  <a:lnTo>
                    <a:pt x="128126" y="327799"/>
                  </a:lnTo>
                  <a:lnTo>
                    <a:pt x="131411" y="337569"/>
                  </a:lnTo>
                  <a:lnTo>
                    <a:pt x="134695" y="328864"/>
                  </a:lnTo>
                  <a:lnTo>
                    <a:pt x="137981" y="336237"/>
                  </a:lnTo>
                  <a:lnTo>
                    <a:pt x="141267" y="273834"/>
                  </a:lnTo>
                  <a:lnTo>
                    <a:pt x="144551" y="335629"/>
                  </a:lnTo>
                  <a:lnTo>
                    <a:pt x="147837" y="367037"/>
                  </a:lnTo>
                  <a:lnTo>
                    <a:pt x="151123" y="383955"/>
                  </a:lnTo>
                  <a:lnTo>
                    <a:pt x="154408" y="431462"/>
                  </a:lnTo>
                  <a:lnTo>
                    <a:pt x="157692" y="414010"/>
                  </a:lnTo>
                  <a:lnTo>
                    <a:pt x="160978" y="395820"/>
                  </a:lnTo>
                  <a:lnTo>
                    <a:pt x="164264" y="384136"/>
                  </a:lnTo>
                  <a:lnTo>
                    <a:pt x="167548" y="388530"/>
                  </a:lnTo>
                  <a:lnTo>
                    <a:pt x="170833" y="297701"/>
                  </a:lnTo>
                  <a:lnTo>
                    <a:pt x="174119" y="272531"/>
                  </a:lnTo>
                  <a:lnTo>
                    <a:pt x="177405" y="266940"/>
                  </a:lnTo>
                  <a:lnTo>
                    <a:pt x="180689" y="223955"/>
                  </a:lnTo>
                  <a:lnTo>
                    <a:pt x="183975" y="271566"/>
                  </a:lnTo>
                  <a:lnTo>
                    <a:pt x="187261" y="236359"/>
                  </a:lnTo>
                  <a:lnTo>
                    <a:pt x="190545" y="275778"/>
                  </a:lnTo>
                  <a:lnTo>
                    <a:pt x="193830" y="205498"/>
                  </a:lnTo>
                  <a:lnTo>
                    <a:pt x="197116" y="205964"/>
                  </a:lnTo>
                  <a:lnTo>
                    <a:pt x="200402" y="242063"/>
                  </a:lnTo>
                  <a:lnTo>
                    <a:pt x="203686" y="289445"/>
                  </a:lnTo>
                  <a:lnTo>
                    <a:pt x="206972" y="284884"/>
                  </a:lnTo>
                  <a:lnTo>
                    <a:pt x="210258" y="346067"/>
                  </a:lnTo>
                  <a:lnTo>
                    <a:pt x="213543" y="360958"/>
                  </a:lnTo>
                  <a:lnTo>
                    <a:pt x="216827" y="460939"/>
                  </a:lnTo>
                  <a:lnTo>
                    <a:pt x="220113" y="427522"/>
                  </a:lnTo>
                  <a:lnTo>
                    <a:pt x="223399" y="412725"/>
                  </a:lnTo>
                  <a:lnTo>
                    <a:pt x="226683" y="252609"/>
                  </a:lnTo>
                  <a:lnTo>
                    <a:pt x="229969" y="359936"/>
                  </a:lnTo>
                  <a:lnTo>
                    <a:pt x="233255" y="350503"/>
                  </a:lnTo>
                  <a:lnTo>
                    <a:pt x="236540" y="282689"/>
                  </a:lnTo>
                  <a:lnTo>
                    <a:pt x="239824" y="314615"/>
                  </a:lnTo>
                  <a:lnTo>
                    <a:pt x="243110" y="293851"/>
                  </a:lnTo>
                  <a:lnTo>
                    <a:pt x="246396" y="205399"/>
                  </a:lnTo>
                  <a:lnTo>
                    <a:pt x="249680" y="265836"/>
                  </a:lnTo>
                  <a:lnTo>
                    <a:pt x="252965" y="392617"/>
                  </a:lnTo>
                  <a:lnTo>
                    <a:pt x="256251" y="394415"/>
                  </a:lnTo>
                  <a:lnTo>
                    <a:pt x="259537" y="390789"/>
                  </a:lnTo>
                  <a:lnTo>
                    <a:pt x="262821" y="316818"/>
                  </a:lnTo>
                  <a:lnTo>
                    <a:pt x="266107" y="366084"/>
                  </a:lnTo>
                  <a:lnTo>
                    <a:pt x="269393" y="318159"/>
                  </a:lnTo>
                  <a:lnTo>
                    <a:pt x="272678" y="343096"/>
                  </a:lnTo>
                  <a:lnTo>
                    <a:pt x="275962" y="346278"/>
                  </a:lnTo>
                  <a:lnTo>
                    <a:pt x="279248" y="357574"/>
                  </a:lnTo>
                  <a:lnTo>
                    <a:pt x="282534" y="416597"/>
                  </a:lnTo>
                  <a:lnTo>
                    <a:pt x="285818" y="374147"/>
                  </a:lnTo>
                  <a:lnTo>
                    <a:pt x="289104" y="262848"/>
                  </a:lnTo>
                  <a:lnTo>
                    <a:pt x="292390" y="227141"/>
                  </a:lnTo>
                  <a:lnTo>
                    <a:pt x="295675" y="255333"/>
                  </a:lnTo>
                  <a:lnTo>
                    <a:pt x="298959" y="196069"/>
                  </a:lnTo>
                  <a:lnTo>
                    <a:pt x="302245" y="199712"/>
                  </a:lnTo>
                  <a:lnTo>
                    <a:pt x="305531" y="148195"/>
                  </a:lnTo>
                  <a:lnTo>
                    <a:pt x="308816" y="182419"/>
                  </a:lnTo>
                  <a:lnTo>
                    <a:pt x="312101" y="227184"/>
                  </a:lnTo>
                  <a:lnTo>
                    <a:pt x="315386" y="301017"/>
                  </a:lnTo>
                  <a:lnTo>
                    <a:pt x="318672" y="348908"/>
                  </a:lnTo>
                  <a:lnTo>
                    <a:pt x="321957" y="429367"/>
                  </a:lnTo>
                  <a:lnTo>
                    <a:pt x="325242" y="384934"/>
                  </a:lnTo>
                  <a:lnTo>
                    <a:pt x="328527" y="310554"/>
                  </a:lnTo>
                  <a:lnTo>
                    <a:pt x="331813" y="296154"/>
                  </a:lnTo>
                  <a:lnTo>
                    <a:pt x="335098" y="279594"/>
                  </a:lnTo>
                  <a:lnTo>
                    <a:pt x="338383" y="232578"/>
                  </a:lnTo>
                  <a:lnTo>
                    <a:pt x="341669" y="326704"/>
                  </a:lnTo>
                  <a:lnTo>
                    <a:pt x="344954" y="357380"/>
                  </a:lnTo>
                  <a:lnTo>
                    <a:pt x="348239" y="282189"/>
                  </a:lnTo>
                  <a:lnTo>
                    <a:pt x="351524" y="316904"/>
                  </a:lnTo>
                  <a:lnTo>
                    <a:pt x="354810" y="307756"/>
                  </a:lnTo>
                  <a:lnTo>
                    <a:pt x="358095" y="379057"/>
                  </a:lnTo>
                  <a:lnTo>
                    <a:pt x="361380" y="346424"/>
                  </a:lnTo>
                  <a:lnTo>
                    <a:pt x="364666" y="343682"/>
                  </a:lnTo>
                  <a:lnTo>
                    <a:pt x="367951" y="233500"/>
                  </a:lnTo>
                  <a:lnTo>
                    <a:pt x="371236" y="315714"/>
                  </a:lnTo>
                  <a:lnTo>
                    <a:pt x="374521" y="287578"/>
                  </a:lnTo>
                  <a:lnTo>
                    <a:pt x="377807" y="311580"/>
                  </a:lnTo>
                  <a:lnTo>
                    <a:pt x="381092" y="213530"/>
                  </a:lnTo>
                  <a:lnTo>
                    <a:pt x="384377" y="286207"/>
                  </a:lnTo>
                  <a:lnTo>
                    <a:pt x="387663" y="262727"/>
                  </a:lnTo>
                  <a:lnTo>
                    <a:pt x="390948" y="234453"/>
                  </a:lnTo>
                  <a:lnTo>
                    <a:pt x="394233" y="344329"/>
                  </a:lnTo>
                  <a:lnTo>
                    <a:pt x="397518" y="326247"/>
                  </a:lnTo>
                  <a:lnTo>
                    <a:pt x="400804" y="291277"/>
                  </a:lnTo>
                  <a:lnTo>
                    <a:pt x="404089" y="321414"/>
                  </a:lnTo>
                  <a:lnTo>
                    <a:pt x="407374" y="397415"/>
                  </a:lnTo>
                  <a:lnTo>
                    <a:pt x="410660" y="143392"/>
                  </a:lnTo>
                  <a:lnTo>
                    <a:pt x="413945" y="52680"/>
                  </a:lnTo>
                  <a:lnTo>
                    <a:pt x="417230" y="153921"/>
                  </a:lnTo>
                  <a:lnTo>
                    <a:pt x="420515" y="230577"/>
                  </a:lnTo>
                  <a:lnTo>
                    <a:pt x="423801" y="253462"/>
                  </a:lnTo>
                  <a:lnTo>
                    <a:pt x="427086" y="307566"/>
                  </a:lnTo>
                  <a:lnTo>
                    <a:pt x="430371" y="209262"/>
                  </a:lnTo>
                  <a:lnTo>
                    <a:pt x="433657" y="173037"/>
                  </a:lnTo>
                  <a:lnTo>
                    <a:pt x="436942" y="138926"/>
                  </a:lnTo>
                  <a:lnTo>
                    <a:pt x="440227" y="173106"/>
                  </a:lnTo>
                  <a:lnTo>
                    <a:pt x="443512" y="176732"/>
                  </a:lnTo>
                  <a:lnTo>
                    <a:pt x="446798" y="0"/>
                  </a:lnTo>
                  <a:lnTo>
                    <a:pt x="450083" y="336655"/>
                  </a:lnTo>
                  <a:lnTo>
                    <a:pt x="453368" y="333270"/>
                  </a:lnTo>
                  <a:lnTo>
                    <a:pt x="456654" y="297688"/>
                  </a:lnTo>
                  <a:lnTo>
                    <a:pt x="459939" y="253415"/>
                  </a:lnTo>
                  <a:lnTo>
                    <a:pt x="463224" y="271079"/>
                  </a:lnTo>
                  <a:lnTo>
                    <a:pt x="466509" y="325941"/>
                  </a:lnTo>
                  <a:lnTo>
                    <a:pt x="469795" y="414299"/>
                  </a:lnTo>
                  <a:lnTo>
                    <a:pt x="473080" y="380295"/>
                  </a:lnTo>
                  <a:lnTo>
                    <a:pt x="476365" y="332740"/>
                  </a:lnTo>
                  <a:lnTo>
                    <a:pt x="479651" y="390763"/>
                  </a:lnTo>
                  <a:lnTo>
                    <a:pt x="482936" y="382157"/>
                  </a:lnTo>
                  <a:lnTo>
                    <a:pt x="486221" y="307643"/>
                  </a:lnTo>
                  <a:lnTo>
                    <a:pt x="489506" y="327773"/>
                  </a:lnTo>
                  <a:lnTo>
                    <a:pt x="492792" y="338703"/>
                  </a:lnTo>
                  <a:lnTo>
                    <a:pt x="496077" y="350550"/>
                  </a:lnTo>
                  <a:lnTo>
                    <a:pt x="499362" y="340186"/>
                  </a:lnTo>
                  <a:lnTo>
                    <a:pt x="502647" y="587000"/>
                  </a:lnTo>
                  <a:lnTo>
                    <a:pt x="505933" y="544886"/>
                  </a:lnTo>
                  <a:lnTo>
                    <a:pt x="509218" y="642014"/>
                  </a:lnTo>
                  <a:lnTo>
                    <a:pt x="512503" y="643454"/>
                  </a:lnTo>
                  <a:lnTo>
                    <a:pt x="515789" y="365420"/>
                  </a:lnTo>
                  <a:lnTo>
                    <a:pt x="519074" y="264159"/>
                  </a:lnTo>
                  <a:lnTo>
                    <a:pt x="522359" y="166363"/>
                  </a:lnTo>
                  <a:lnTo>
                    <a:pt x="525644" y="278210"/>
                  </a:lnTo>
                  <a:lnTo>
                    <a:pt x="528930" y="127574"/>
                  </a:lnTo>
                  <a:lnTo>
                    <a:pt x="532215" y="233440"/>
                  </a:lnTo>
                  <a:lnTo>
                    <a:pt x="535500" y="250543"/>
                  </a:lnTo>
                  <a:lnTo>
                    <a:pt x="538786" y="230616"/>
                  </a:lnTo>
                  <a:lnTo>
                    <a:pt x="542071" y="271212"/>
                  </a:lnTo>
                  <a:lnTo>
                    <a:pt x="545356" y="124543"/>
                  </a:lnTo>
                  <a:lnTo>
                    <a:pt x="548641" y="235742"/>
                  </a:lnTo>
                  <a:lnTo>
                    <a:pt x="551927" y="227796"/>
                  </a:lnTo>
                  <a:lnTo>
                    <a:pt x="555212" y="326734"/>
                  </a:lnTo>
                  <a:lnTo>
                    <a:pt x="558497" y="409673"/>
                  </a:lnTo>
                  <a:lnTo>
                    <a:pt x="561783" y="421563"/>
                  </a:lnTo>
                  <a:lnTo>
                    <a:pt x="565068" y="285052"/>
                  </a:lnTo>
                  <a:lnTo>
                    <a:pt x="568353" y="336060"/>
                  </a:lnTo>
                  <a:lnTo>
                    <a:pt x="571638" y="470563"/>
                  </a:lnTo>
                  <a:lnTo>
                    <a:pt x="574924" y="349201"/>
                  </a:lnTo>
                  <a:lnTo>
                    <a:pt x="578209" y="361829"/>
                  </a:lnTo>
                  <a:lnTo>
                    <a:pt x="581494" y="295296"/>
                  </a:lnTo>
                  <a:lnTo>
                    <a:pt x="584780" y="373496"/>
                  </a:lnTo>
                  <a:lnTo>
                    <a:pt x="588065" y="399886"/>
                  </a:lnTo>
                  <a:lnTo>
                    <a:pt x="591350" y="340889"/>
                  </a:lnTo>
                  <a:lnTo>
                    <a:pt x="594635" y="464104"/>
                  </a:lnTo>
                  <a:lnTo>
                    <a:pt x="597921" y="382140"/>
                  </a:lnTo>
                  <a:lnTo>
                    <a:pt x="601206" y="220437"/>
                  </a:lnTo>
                  <a:lnTo>
                    <a:pt x="604491" y="385111"/>
                  </a:lnTo>
                  <a:lnTo>
                    <a:pt x="607777" y="426224"/>
                  </a:lnTo>
                  <a:lnTo>
                    <a:pt x="611062" y="327929"/>
                  </a:lnTo>
                  <a:lnTo>
                    <a:pt x="614347" y="368503"/>
                  </a:lnTo>
                  <a:lnTo>
                    <a:pt x="617632" y="264978"/>
                  </a:lnTo>
                  <a:lnTo>
                    <a:pt x="620918" y="332839"/>
                  </a:lnTo>
                  <a:lnTo>
                    <a:pt x="624203" y="453597"/>
                  </a:lnTo>
                  <a:lnTo>
                    <a:pt x="627488" y="353767"/>
                  </a:lnTo>
                  <a:lnTo>
                    <a:pt x="630774" y="394816"/>
                  </a:lnTo>
                  <a:lnTo>
                    <a:pt x="634059" y="428065"/>
                  </a:lnTo>
                  <a:lnTo>
                    <a:pt x="637344" y="302737"/>
                  </a:lnTo>
                  <a:lnTo>
                    <a:pt x="640629" y="269794"/>
                  </a:lnTo>
                  <a:lnTo>
                    <a:pt x="643915" y="261399"/>
                  </a:lnTo>
                  <a:lnTo>
                    <a:pt x="647200" y="291928"/>
                  </a:lnTo>
                  <a:lnTo>
                    <a:pt x="650485" y="403788"/>
                  </a:lnTo>
                  <a:lnTo>
                    <a:pt x="653771" y="269233"/>
                  </a:lnTo>
                  <a:lnTo>
                    <a:pt x="657056" y="336689"/>
                  </a:lnTo>
                  <a:lnTo>
                    <a:pt x="660341" y="272428"/>
                  </a:lnTo>
                  <a:lnTo>
                    <a:pt x="663626" y="394027"/>
                  </a:lnTo>
                  <a:lnTo>
                    <a:pt x="666912" y="495513"/>
                  </a:lnTo>
                  <a:lnTo>
                    <a:pt x="670197" y="365468"/>
                  </a:lnTo>
                  <a:lnTo>
                    <a:pt x="673482" y="341078"/>
                  </a:lnTo>
                  <a:lnTo>
                    <a:pt x="676768" y="246624"/>
                  </a:lnTo>
                  <a:lnTo>
                    <a:pt x="680053" y="136925"/>
                  </a:lnTo>
                  <a:lnTo>
                    <a:pt x="683338" y="129898"/>
                  </a:lnTo>
                  <a:lnTo>
                    <a:pt x="686623" y="149385"/>
                  </a:lnTo>
                  <a:lnTo>
                    <a:pt x="689909" y="318681"/>
                  </a:lnTo>
                  <a:lnTo>
                    <a:pt x="693194" y="79519"/>
                  </a:lnTo>
                  <a:lnTo>
                    <a:pt x="696479" y="171248"/>
                  </a:lnTo>
                  <a:lnTo>
                    <a:pt x="699765" y="237135"/>
                  </a:lnTo>
                  <a:lnTo>
                    <a:pt x="703050" y="237325"/>
                  </a:lnTo>
                  <a:lnTo>
                    <a:pt x="706335" y="323462"/>
                  </a:lnTo>
                  <a:lnTo>
                    <a:pt x="709620" y="389918"/>
                  </a:lnTo>
                  <a:lnTo>
                    <a:pt x="712906" y="263883"/>
                  </a:lnTo>
                  <a:lnTo>
                    <a:pt x="716191" y="268267"/>
                  </a:lnTo>
                  <a:lnTo>
                    <a:pt x="719476" y="226831"/>
                  </a:lnTo>
                  <a:lnTo>
                    <a:pt x="722762" y="322755"/>
                  </a:lnTo>
                  <a:lnTo>
                    <a:pt x="726047" y="379001"/>
                  </a:lnTo>
                  <a:lnTo>
                    <a:pt x="729332" y="475667"/>
                  </a:lnTo>
                  <a:lnTo>
                    <a:pt x="732617" y="355565"/>
                  </a:lnTo>
                  <a:lnTo>
                    <a:pt x="735903" y="354642"/>
                  </a:lnTo>
                  <a:lnTo>
                    <a:pt x="739188" y="399067"/>
                  </a:lnTo>
                  <a:lnTo>
                    <a:pt x="742473" y="334607"/>
                  </a:lnTo>
                  <a:lnTo>
                    <a:pt x="745758" y="351887"/>
                  </a:lnTo>
                  <a:lnTo>
                    <a:pt x="749044" y="350585"/>
                  </a:lnTo>
                  <a:lnTo>
                    <a:pt x="752329" y="492447"/>
                  </a:lnTo>
                  <a:lnTo>
                    <a:pt x="755614" y="468760"/>
                  </a:lnTo>
                  <a:lnTo>
                    <a:pt x="758900" y="387788"/>
                  </a:lnTo>
                  <a:lnTo>
                    <a:pt x="762185" y="512413"/>
                  </a:lnTo>
                  <a:lnTo>
                    <a:pt x="765470" y="372582"/>
                  </a:lnTo>
                  <a:lnTo>
                    <a:pt x="768755" y="326782"/>
                  </a:lnTo>
                  <a:lnTo>
                    <a:pt x="772041" y="395445"/>
                  </a:lnTo>
                  <a:lnTo>
                    <a:pt x="775326" y="351365"/>
                  </a:lnTo>
                  <a:lnTo>
                    <a:pt x="778611" y="428725"/>
                  </a:lnTo>
                  <a:lnTo>
                    <a:pt x="781897" y="313817"/>
                  </a:lnTo>
                  <a:lnTo>
                    <a:pt x="785182" y="339125"/>
                  </a:lnTo>
                  <a:lnTo>
                    <a:pt x="788467" y="394841"/>
                  </a:lnTo>
                  <a:lnTo>
                    <a:pt x="791752" y="379286"/>
                  </a:lnTo>
                  <a:lnTo>
                    <a:pt x="795038" y="358863"/>
                  </a:lnTo>
                  <a:lnTo>
                    <a:pt x="798323" y="373720"/>
                  </a:lnTo>
                  <a:lnTo>
                    <a:pt x="801608" y="214785"/>
                  </a:lnTo>
                  <a:lnTo>
                    <a:pt x="804894" y="217954"/>
                  </a:lnTo>
                  <a:lnTo>
                    <a:pt x="808179" y="394984"/>
                  </a:lnTo>
                  <a:lnTo>
                    <a:pt x="811464" y="314438"/>
                  </a:lnTo>
                  <a:lnTo>
                    <a:pt x="814749" y="221691"/>
                  </a:lnTo>
                  <a:lnTo>
                    <a:pt x="818035" y="300517"/>
                  </a:lnTo>
                  <a:lnTo>
                    <a:pt x="821320" y="373246"/>
                  </a:lnTo>
                  <a:lnTo>
                    <a:pt x="824605" y="265650"/>
                  </a:lnTo>
                  <a:lnTo>
                    <a:pt x="827891" y="261115"/>
                  </a:lnTo>
                  <a:lnTo>
                    <a:pt x="831176" y="221907"/>
                  </a:lnTo>
                  <a:lnTo>
                    <a:pt x="834461" y="199358"/>
                  </a:lnTo>
                  <a:lnTo>
                    <a:pt x="837746" y="234453"/>
                  </a:lnTo>
                  <a:lnTo>
                    <a:pt x="841032" y="270298"/>
                  </a:lnTo>
                  <a:lnTo>
                    <a:pt x="844317" y="367878"/>
                  </a:lnTo>
                  <a:lnTo>
                    <a:pt x="847602" y="348977"/>
                  </a:lnTo>
                  <a:lnTo>
                    <a:pt x="850888" y="357048"/>
                  </a:lnTo>
                  <a:lnTo>
                    <a:pt x="854173" y="307605"/>
                  </a:lnTo>
                  <a:lnTo>
                    <a:pt x="857458" y="243007"/>
                  </a:lnTo>
                  <a:lnTo>
                    <a:pt x="860743" y="159375"/>
                  </a:lnTo>
                  <a:lnTo>
                    <a:pt x="864029" y="160789"/>
                  </a:lnTo>
                  <a:lnTo>
                    <a:pt x="867314" y="261856"/>
                  </a:lnTo>
                  <a:lnTo>
                    <a:pt x="870599" y="285780"/>
                  </a:lnTo>
                  <a:lnTo>
                    <a:pt x="873885" y="295520"/>
                  </a:lnTo>
                  <a:lnTo>
                    <a:pt x="877170" y="353474"/>
                  </a:lnTo>
                  <a:lnTo>
                    <a:pt x="880455" y="386395"/>
                  </a:lnTo>
                  <a:lnTo>
                    <a:pt x="883740" y="378549"/>
                  </a:lnTo>
                  <a:lnTo>
                    <a:pt x="887026" y="336784"/>
                  </a:lnTo>
                  <a:lnTo>
                    <a:pt x="890311" y="359160"/>
                  </a:lnTo>
                  <a:lnTo>
                    <a:pt x="893596" y="252876"/>
                  </a:lnTo>
                  <a:lnTo>
                    <a:pt x="896882" y="274109"/>
                  </a:lnTo>
                  <a:lnTo>
                    <a:pt x="900167" y="263503"/>
                  </a:lnTo>
                  <a:lnTo>
                    <a:pt x="903452" y="336034"/>
                  </a:lnTo>
                  <a:lnTo>
                    <a:pt x="906737" y="272894"/>
                  </a:lnTo>
                  <a:lnTo>
                    <a:pt x="910023" y="300405"/>
                  </a:lnTo>
                  <a:lnTo>
                    <a:pt x="913308" y="212150"/>
                  </a:lnTo>
                  <a:lnTo>
                    <a:pt x="916593" y="293226"/>
                  </a:lnTo>
                  <a:lnTo>
                    <a:pt x="919879" y="264206"/>
                  </a:lnTo>
                  <a:lnTo>
                    <a:pt x="923164" y="274355"/>
                  </a:lnTo>
                  <a:lnTo>
                    <a:pt x="926449" y="367326"/>
                  </a:lnTo>
                  <a:lnTo>
                    <a:pt x="929734" y="413048"/>
                  </a:lnTo>
                  <a:lnTo>
                    <a:pt x="933020" y="313628"/>
                  </a:lnTo>
                  <a:lnTo>
                    <a:pt x="936305" y="287652"/>
                  </a:lnTo>
                  <a:lnTo>
                    <a:pt x="939590" y="253380"/>
                  </a:lnTo>
                  <a:lnTo>
                    <a:pt x="942876" y="362083"/>
                  </a:lnTo>
                  <a:lnTo>
                    <a:pt x="946161" y="316025"/>
                  </a:lnTo>
                  <a:lnTo>
                    <a:pt x="949446" y="338203"/>
                  </a:lnTo>
                  <a:lnTo>
                    <a:pt x="952731" y="351417"/>
                  </a:lnTo>
                  <a:lnTo>
                    <a:pt x="956017" y="226744"/>
                  </a:lnTo>
                  <a:lnTo>
                    <a:pt x="959302" y="346058"/>
                  </a:lnTo>
                  <a:lnTo>
                    <a:pt x="962587" y="369723"/>
                  </a:lnTo>
                  <a:lnTo>
                    <a:pt x="965873" y="352025"/>
                  </a:lnTo>
                  <a:lnTo>
                    <a:pt x="969158" y="306928"/>
                  </a:lnTo>
                  <a:lnTo>
                    <a:pt x="972443" y="315693"/>
                  </a:lnTo>
                  <a:lnTo>
                    <a:pt x="975728" y="339539"/>
                  </a:lnTo>
                  <a:lnTo>
                    <a:pt x="979014" y="308592"/>
                  </a:lnTo>
                  <a:lnTo>
                    <a:pt x="982299" y="354396"/>
                  </a:lnTo>
                  <a:lnTo>
                    <a:pt x="985584" y="259735"/>
                  </a:lnTo>
                  <a:lnTo>
                    <a:pt x="988869" y="434864"/>
                  </a:lnTo>
                  <a:lnTo>
                    <a:pt x="992155" y="134869"/>
                  </a:lnTo>
                  <a:lnTo>
                    <a:pt x="995440" y="130273"/>
                  </a:lnTo>
                  <a:lnTo>
                    <a:pt x="998725" y="208490"/>
                  </a:lnTo>
                  <a:lnTo>
                    <a:pt x="1002011" y="119813"/>
                  </a:lnTo>
                  <a:lnTo>
                    <a:pt x="1005296" y="17939"/>
                  </a:lnTo>
                  <a:lnTo>
                    <a:pt x="1008581" y="25363"/>
                  </a:lnTo>
                  <a:lnTo>
                    <a:pt x="1011866" y="153007"/>
                  </a:lnTo>
                  <a:lnTo>
                    <a:pt x="1015152" y="393095"/>
                  </a:lnTo>
                  <a:lnTo>
                    <a:pt x="1018437" y="253876"/>
                  </a:lnTo>
                  <a:lnTo>
                    <a:pt x="1021722" y="341647"/>
                  </a:lnTo>
                  <a:lnTo>
                    <a:pt x="1025008" y="31184"/>
                  </a:lnTo>
                  <a:lnTo>
                    <a:pt x="1028293" y="89750"/>
                  </a:lnTo>
                  <a:lnTo>
                    <a:pt x="1031578" y="187179"/>
                  </a:lnTo>
                  <a:lnTo>
                    <a:pt x="1034863" y="338022"/>
                  </a:lnTo>
                  <a:lnTo>
                    <a:pt x="1038149" y="553384"/>
                  </a:lnTo>
                  <a:lnTo>
                    <a:pt x="1041434" y="748523"/>
                  </a:lnTo>
                  <a:lnTo>
                    <a:pt x="1044719" y="722956"/>
                  </a:lnTo>
                  <a:lnTo>
                    <a:pt x="1048005" y="578184"/>
                  </a:lnTo>
                  <a:lnTo>
                    <a:pt x="1051290" y="478444"/>
                  </a:lnTo>
                  <a:lnTo>
                    <a:pt x="1054575" y="614775"/>
                  </a:lnTo>
                  <a:lnTo>
                    <a:pt x="1057860" y="626079"/>
                  </a:lnTo>
                  <a:lnTo>
                    <a:pt x="1061146" y="734701"/>
                  </a:lnTo>
                  <a:lnTo>
                    <a:pt x="1064431" y="669826"/>
                  </a:lnTo>
                  <a:lnTo>
                    <a:pt x="1067716" y="493495"/>
                  </a:lnTo>
                  <a:lnTo>
                    <a:pt x="1071002" y="429182"/>
                  </a:lnTo>
                  <a:lnTo>
                    <a:pt x="1074287" y="385908"/>
                  </a:lnTo>
                  <a:lnTo>
                    <a:pt x="1077572" y="391177"/>
                  </a:lnTo>
                  <a:lnTo>
                    <a:pt x="1080857" y="263555"/>
                  </a:lnTo>
                  <a:lnTo>
                    <a:pt x="1084143" y="139857"/>
                  </a:lnTo>
                  <a:lnTo>
                    <a:pt x="1087428" y="57557"/>
                  </a:lnTo>
                  <a:lnTo>
                    <a:pt x="1090713" y="88530"/>
                  </a:lnTo>
                  <a:lnTo>
                    <a:pt x="1093999" y="255583"/>
                  </a:lnTo>
                  <a:lnTo>
                    <a:pt x="1097284" y="262499"/>
                  </a:lnTo>
                  <a:lnTo>
                    <a:pt x="1100569" y="301952"/>
                  </a:lnTo>
                  <a:lnTo>
                    <a:pt x="1103854" y="198087"/>
                  </a:lnTo>
                  <a:lnTo>
                    <a:pt x="1107140" y="114420"/>
                  </a:lnTo>
                  <a:lnTo>
                    <a:pt x="1110425" y="281447"/>
                  </a:lnTo>
                  <a:lnTo>
                    <a:pt x="1113710" y="201402"/>
                  </a:lnTo>
                  <a:lnTo>
                    <a:pt x="1116996" y="329390"/>
                  </a:lnTo>
                  <a:lnTo>
                    <a:pt x="1120281" y="448829"/>
                  </a:lnTo>
                  <a:lnTo>
                    <a:pt x="1123566" y="352072"/>
                  </a:lnTo>
                  <a:lnTo>
                    <a:pt x="1126851" y="420093"/>
                  </a:lnTo>
                  <a:lnTo>
                    <a:pt x="1130137" y="317335"/>
                  </a:lnTo>
                  <a:lnTo>
                    <a:pt x="1133422" y="300771"/>
                  </a:lnTo>
                  <a:lnTo>
                    <a:pt x="1136707" y="436981"/>
                  </a:lnTo>
                  <a:lnTo>
                    <a:pt x="1139993" y="282646"/>
                  </a:lnTo>
                  <a:lnTo>
                    <a:pt x="1143278" y="420912"/>
                  </a:lnTo>
                  <a:lnTo>
                    <a:pt x="1146563" y="483066"/>
                  </a:lnTo>
                  <a:lnTo>
                    <a:pt x="1149848" y="201596"/>
                  </a:lnTo>
                  <a:lnTo>
                    <a:pt x="1153134" y="374362"/>
                  </a:lnTo>
                  <a:lnTo>
                    <a:pt x="1156419" y="328718"/>
                  </a:lnTo>
                  <a:lnTo>
                    <a:pt x="1159704" y="279378"/>
                  </a:lnTo>
                  <a:lnTo>
                    <a:pt x="1162990" y="517001"/>
                  </a:lnTo>
                  <a:lnTo>
                    <a:pt x="1166275" y="410026"/>
                  </a:lnTo>
                  <a:lnTo>
                    <a:pt x="1169560" y="188683"/>
                  </a:lnTo>
                  <a:lnTo>
                    <a:pt x="1172845" y="109173"/>
                  </a:lnTo>
                  <a:lnTo>
                    <a:pt x="1176131" y="321104"/>
                  </a:lnTo>
                  <a:lnTo>
                    <a:pt x="1179416" y="465794"/>
                  </a:lnTo>
                  <a:lnTo>
                    <a:pt x="1182701" y="221459"/>
                  </a:lnTo>
                  <a:lnTo>
                    <a:pt x="1185987" y="323820"/>
                  </a:lnTo>
                  <a:lnTo>
                    <a:pt x="1189272" y="371577"/>
                  </a:lnTo>
                  <a:lnTo>
                    <a:pt x="1192557" y="356621"/>
                  </a:lnTo>
                  <a:lnTo>
                    <a:pt x="1195842" y="457396"/>
                  </a:lnTo>
                  <a:lnTo>
                    <a:pt x="1199128" y="479500"/>
                  </a:lnTo>
                  <a:lnTo>
                    <a:pt x="1202413" y="329701"/>
                  </a:lnTo>
                  <a:lnTo>
                    <a:pt x="1205698" y="245477"/>
                  </a:lnTo>
                  <a:lnTo>
                    <a:pt x="1208984" y="398463"/>
                  </a:lnTo>
                  <a:lnTo>
                    <a:pt x="1212269" y="377385"/>
                  </a:lnTo>
                  <a:lnTo>
                    <a:pt x="1215554" y="396363"/>
                  </a:lnTo>
                  <a:lnTo>
                    <a:pt x="1218839" y="272932"/>
                  </a:lnTo>
                  <a:lnTo>
                    <a:pt x="1222125" y="333443"/>
                  </a:lnTo>
                  <a:lnTo>
                    <a:pt x="1225410" y="383446"/>
                  </a:lnTo>
                  <a:lnTo>
                    <a:pt x="1228695" y="322108"/>
                  </a:lnTo>
                  <a:lnTo>
                    <a:pt x="1231980" y="348334"/>
                  </a:lnTo>
                  <a:lnTo>
                    <a:pt x="1235266" y="361489"/>
                  </a:lnTo>
                  <a:lnTo>
                    <a:pt x="1238551" y="340824"/>
                  </a:lnTo>
                  <a:lnTo>
                    <a:pt x="1241836" y="466191"/>
                  </a:lnTo>
                  <a:lnTo>
                    <a:pt x="1245122" y="482988"/>
                  </a:lnTo>
                  <a:lnTo>
                    <a:pt x="1248407" y="380321"/>
                  </a:lnTo>
                  <a:lnTo>
                    <a:pt x="1251692" y="363575"/>
                  </a:lnTo>
                  <a:lnTo>
                    <a:pt x="1254977" y="405465"/>
                  </a:lnTo>
                  <a:lnTo>
                    <a:pt x="1258263" y="515500"/>
                  </a:lnTo>
                  <a:lnTo>
                    <a:pt x="1261548" y="424560"/>
                  </a:lnTo>
                  <a:lnTo>
                    <a:pt x="1264833" y="322544"/>
                  </a:lnTo>
                  <a:lnTo>
                    <a:pt x="1268119" y="371875"/>
                  </a:lnTo>
                  <a:lnTo>
                    <a:pt x="1271404" y="206041"/>
                  </a:lnTo>
                  <a:lnTo>
                    <a:pt x="1274689" y="346360"/>
                  </a:lnTo>
                  <a:lnTo>
                    <a:pt x="1277974" y="318957"/>
                  </a:lnTo>
                  <a:lnTo>
                    <a:pt x="1281260" y="377303"/>
                  </a:lnTo>
                  <a:lnTo>
                    <a:pt x="1284545" y="358182"/>
                  </a:lnTo>
                  <a:lnTo>
                    <a:pt x="1287830" y="295166"/>
                  </a:lnTo>
                  <a:lnTo>
                    <a:pt x="1291116" y="216781"/>
                  </a:lnTo>
                  <a:lnTo>
                    <a:pt x="1294401" y="277761"/>
                  </a:lnTo>
                  <a:lnTo>
                    <a:pt x="1297686" y="279481"/>
                  </a:lnTo>
                  <a:lnTo>
                    <a:pt x="1300971" y="260149"/>
                  </a:lnTo>
                  <a:lnTo>
                    <a:pt x="1304257" y="228240"/>
                  </a:lnTo>
                  <a:lnTo>
                    <a:pt x="1307542" y="252738"/>
                  </a:lnTo>
                  <a:lnTo>
                    <a:pt x="1310827" y="300875"/>
                  </a:lnTo>
                  <a:lnTo>
                    <a:pt x="1314113" y="203230"/>
                  </a:lnTo>
                  <a:lnTo>
                    <a:pt x="1317398" y="267306"/>
                  </a:lnTo>
                  <a:lnTo>
                    <a:pt x="1320683" y="294308"/>
                  </a:lnTo>
                  <a:lnTo>
                    <a:pt x="1323968" y="394083"/>
                  </a:lnTo>
                  <a:lnTo>
                    <a:pt x="1327254" y="338345"/>
                  </a:lnTo>
                  <a:lnTo>
                    <a:pt x="1330539" y="243598"/>
                  </a:lnTo>
                  <a:lnTo>
                    <a:pt x="1333824" y="331037"/>
                  </a:lnTo>
                  <a:lnTo>
                    <a:pt x="1337110" y="253074"/>
                  </a:lnTo>
                  <a:lnTo>
                    <a:pt x="1340395" y="267996"/>
                  </a:lnTo>
                  <a:lnTo>
                    <a:pt x="1343680" y="234255"/>
                  </a:lnTo>
                  <a:lnTo>
                    <a:pt x="1346965" y="252190"/>
                  </a:lnTo>
                  <a:lnTo>
                    <a:pt x="1350251" y="87486"/>
                  </a:lnTo>
                  <a:lnTo>
                    <a:pt x="1353536" y="201001"/>
                  </a:lnTo>
                  <a:lnTo>
                    <a:pt x="1356821" y="192064"/>
                  </a:lnTo>
                  <a:lnTo>
                    <a:pt x="1360107" y="164238"/>
                  </a:lnTo>
                  <a:lnTo>
                    <a:pt x="1363392" y="266340"/>
                  </a:lnTo>
                  <a:lnTo>
                    <a:pt x="1366677" y="351594"/>
                  </a:lnTo>
                  <a:lnTo>
                    <a:pt x="1369962" y="342385"/>
                  </a:lnTo>
                  <a:lnTo>
                    <a:pt x="1373248" y="380864"/>
                  </a:lnTo>
                  <a:lnTo>
                    <a:pt x="1376533" y="305514"/>
                  </a:lnTo>
                  <a:lnTo>
                    <a:pt x="1379818" y="373319"/>
                  </a:lnTo>
                  <a:lnTo>
                    <a:pt x="1383104" y="303854"/>
                  </a:lnTo>
                  <a:lnTo>
                    <a:pt x="1386389" y="411630"/>
                  </a:lnTo>
                  <a:lnTo>
                    <a:pt x="1389674" y="350150"/>
                  </a:lnTo>
                  <a:lnTo>
                    <a:pt x="1392959" y="357854"/>
                  </a:lnTo>
                  <a:lnTo>
                    <a:pt x="1396245" y="207705"/>
                  </a:lnTo>
                  <a:lnTo>
                    <a:pt x="1399530" y="193141"/>
                  </a:lnTo>
                  <a:lnTo>
                    <a:pt x="1402815" y="218104"/>
                  </a:lnTo>
                  <a:lnTo>
                    <a:pt x="1406101" y="242783"/>
                  </a:lnTo>
                  <a:lnTo>
                    <a:pt x="1409386" y="349141"/>
                  </a:lnTo>
                  <a:lnTo>
                    <a:pt x="1412671" y="330860"/>
                  </a:lnTo>
                  <a:lnTo>
                    <a:pt x="1415956" y="294985"/>
                  </a:lnTo>
                  <a:lnTo>
                    <a:pt x="1419242" y="374530"/>
                  </a:lnTo>
                  <a:lnTo>
                    <a:pt x="1422527" y="266853"/>
                  </a:lnTo>
                  <a:lnTo>
                    <a:pt x="1425812" y="260253"/>
                  </a:lnTo>
                  <a:lnTo>
                    <a:pt x="1429098" y="219126"/>
                  </a:lnTo>
                  <a:lnTo>
                    <a:pt x="1432383" y="268694"/>
                  </a:lnTo>
                  <a:lnTo>
                    <a:pt x="1435668" y="278520"/>
                  </a:lnTo>
                  <a:lnTo>
                    <a:pt x="1438953" y="201838"/>
                  </a:lnTo>
                  <a:lnTo>
                    <a:pt x="1442239" y="224701"/>
                  </a:lnTo>
                  <a:lnTo>
                    <a:pt x="1445524" y="219256"/>
                  </a:lnTo>
                  <a:lnTo>
                    <a:pt x="1448809" y="297507"/>
                  </a:lnTo>
                  <a:lnTo>
                    <a:pt x="1452095" y="320095"/>
                  </a:lnTo>
                  <a:lnTo>
                    <a:pt x="1455380" y="356772"/>
                  </a:lnTo>
                  <a:lnTo>
                    <a:pt x="1458665" y="442120"/>
                  </a:lnTo>
                  <a:lnTo>
                    <a:pt x="1461950" y="132808"/>
                  </a:lnTo>
                  <a:lnTo>
                    <a:pt x="1465236" y="223024"/>
                  </a:lnTo>
                  <a:lnTo>
                    <a:pt x="1468521" y="223813"/>
                  </a:lnTo>
                  <a:lnTo>
                    <a:pt x="1471806" y="228663"/>
                  </a:lnTo>
                  <a:lnTo>
                    <a:pt x="1475091" y="205761"/>
                  </a:lnTo>
                  <a:lnTo>
                    <a:pt x="1478377" y="263465"/>
                  </a:lnTo>
                  <a:lnTo>
                    <a:pt x="1481662" y="336051"/>
                  </a:lnTo>
                  <a:lnTo>
                    <a:pt x="1484947" y="306622"/>
                  </a:lnTo>
                  <a:lnTo>
                    <a:pt x="1488233" y="282198"/>
                  </a:lnTo>
                  <a:lnTo>
                    <a:pt x="1491518" y="349361"/>
                  </a:lnTo>
                  <a:lnTo>
                    <a:pt x="1494803" y="343924"/>
                  </a:lnTo>
                  <a:lnTo>
                    <a:pt x="1498088" y="364140"/>
                  </a:lnTo>
                  <a:lnTo>
                    <a:pt x="1501374" y="359596"/>
                  </a:lnTo>
                  <a:lnTo>
                    <a:pt x="1504659" y="311593"/>
                  </a:lnTo>
                  <a:lnTo>
                    <a:pt x="1507944" y="290238"/>
                  </a:lnTo>
                  <a:lnTo>
                    <a:pt x="1511230" y="348761"/>
                  </a:lnTo>
                  <a:lnTo>
                    <a:pt x="1514515" y="311830"/>
                  </a:lnTo>
                  <a:lnTo>
                    <a:pt x="1517800" y="320668"/>
                  </a:lnTo>
                  <a:lnTo>
                    <a:pt x="1521085" y="321336"/>
                  </a:lnTo>
                  <a:lnTo>
                    <a:pt x="1524371" y="303457"/>
                  </a:lnTo>
                  <a:lnTo>
                    <a:pt x="1527656" y="369926"/>
                  </a:lnTo>
                  <a:lnTo>
                    <a:pt x="1530941" y="329011"/>
                  </a:lnTo>
                  <a:lnTo>
                    <a:pt x="1534227" y="338767"/>
                  </a:lnTo>
                  <a:lnTo>
                    <a:pt x="1537512" y="206959"/>
                  </a:lnTo>
                  <a:lnTo>
                    <a:pt x="1540797" y="136973"/>
                  </a:lnTo>
                  <a:lnTo>
                    <a:pt x="1544082" y="204235"/>
                  </a:lnTo>
                  <a:lnTo>
                    <a:pt x="1547368" y="228301"/>
                  </a:lnTo>
                  <a:lnTo>
                    <a:pt x="1550653" y="356880"/>
                  </a:lnTo>
                  <a:lnTo>
                    <a:pt x="1553938" y="327084"/>
                  </a:lnTo>
                  <a:lnTo>
                    <a:pt x="1557224" y="292653"/>
                  </a:lnTo>
                  <a:lnTo>
                    <a:pt x="1560509" y="267875"/>
                  </a:lnTo>
                  <a:lnTo>
                    <a:pt x="1563794" y="368318"/>
                  </a:lnTo>
                  <a:lnTo>
                    <a:pt x="1567079" y="355754"/>
                  </a:lnTo>
                  <a:lnTo>
                    <a:pt x="1570365" y="191697"/>
                  </a:lnTo>
                  <a:lnTo>
                    <a:pt x="1573650" y="252626"/>
                  </a:lnTo>
                  <a:lnTo>
                    <a:pt x="1576935" y="216380"/>
                  </a:lnTo>
                  <a:lnTo>
                    <a:pt x="1580221" y="336702"/>
                  </a:lnTo>
                  <a:lnTo>
                    <a:pt x="1583506" y="324824"/>
                  </a:lnTo>
                  <a:lnTo>
                    <a:pt x="1586791" y="391996"/>
                  </a:lnTo>
                  <a:lnTo>
                    <a:pt x="1590076" y="249655"/>
                  </a:lnTo>
                  <a:lnTo>
                    <a:pt x="1593362" y="287837"/>
                  </a:lnTo>
                  <a:lnTo>
                    <a:pt x="1596647" y="391198"/>
                  </a:lnTo>
                  <a:lnTo>
                    <a:pt x="1599932" y="307277"/>
                  </a:lnTo>
                  <a:lnTo>
                    <a:pt x="1603218" y="229383"/>
                  </a:lnTo>
                  <a:lnTo>
                    <a:pt x="1606503" y="290156"/>
                  </a:lnTo>
                  <a:lnTo>
                    <a:pt x="1609788" y="257799"/>
                  </a:lnTo>
                  <a:lnTo>
                    <a:pt x="1613073" y="227279"/>
                  </a:lnTo>
                  <a:lnTo>
                    <a:pt x="1616359" y="252302"/>
                  </a:lnTo>
                  <a:lnTo>
                    <a:pt x="1619644" y="251074"/>
                  </a:lnTo>
                  <a:lnTo>
                    <a:pt x="1622929" y="322233"/>
                  </a:lnTo>
                  <a:lnTo>
                    <a:pt x="1626215" y="347636"/>
                  </a:lnTo>
                  <a:lnTo>
                    <a:pt x="1629500" y="262326"/>
                  </a:lnTo>
                  <a:lnTo>
                    <a:pt x="1632785" y="401412"/>
                  </a:lnTo>
                  <a:lnTo>
                    <a:pt x="1636070" y="274881"/>
                  </a:lnTo>
                  <a:lnTo>
                    <a:pt x="1639356" y="362480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204000" y="2135976"/>
              <a:ext cx="1639570" cy="167005"/>
            </a:xfrm>
            <a:custGeom>
              <a:avLst/>
              <a:gdLst/>
              <a:ahLst/>
              <a:cxnLst/>
              <a:rect l="l" t="t" r="r" b="b"/>
              <a:pathLst>
                <a:path w="1639570" h="167005">
                  <a:moveTo>
                    <a:pt x="0" y="155356"/>
                  </a:moveTo>
                  <a:lnTo>
                    <a:pt x="3283" y="162311"/>
                  </a:lnTo>
                  <a:lnTo>
                    <a:pt x="6569" y="165583"/>
                  </a:lnTo>
                  <a:lnTo>
                    <a:pt x="9855" y="166467"/>
                  </a:lnTo>
                  <a:lnTo>
                    <a:pt x="13141" y="164475"/>
                  </a:lnTo>
                  <a:lnTo>
                    <a:pt x="16425" y="156137"/>
                  </a:lnTo>
                  <a:lnTo>
                    <a:pt x="19711" y="139292"/>
                  </a:lnTo>
                  <a:lnTo>
                    <a:pt x="22996" y="122719"/>
                  </a:lnTo>
                  <a:lnTo>
                    <a:pt x="26280" y="105931"/>
                  </a:lnTo>
                  <a:lnTo>
                    <a:pt x="29566" y="90789"/>
                  </a:lnTo>
                  <a:lnTo>
                    <a:pt x="32852" y="84391"/>
                  </a:lnTo>
                  <a:lnTo>
                    <a:pt x="36138" y="83645"/>
                  </a:lnTo>
                  <a:lnTo>
                    <a:pt x="39422" y="84309"/>
                  </a:lnTo>
                  <a:lnTo>
                    <a:pt x="42708" y="81683"/>
                  </a:lnTo>
                  <a:lnTo>
                    <a:pt x="45993" y="76385"/>
                  </a:lnTo>
                  <a:lnTo>
                    <a:pt x="49279" y="62144"/>
                  </a:lnTo>
                  <a:lnTo>
                    <a:pt x="52563" y="45019"/>
                  </a:lnTo>
                  <a:lnTo>
                    <a:pt x="55849" y="37297"/>
                  </a:lnTo>
                  <a:lnTo>
                    <a:pt x="59135" y="39518"/>
                  </a:lnTo>
                  <a:lnTo>
                    <a:pt x="62419" y="46989"/>
                  </a:lnTo>
                  <a:lnTo>
                    <a:pt x="65705" y="53961"/>
                  </a:lnTo>
                  <a:lnTo>
                    <a:pt x="68990" y="56405"/>
                  </a:lnTo>
                  <a:lnTo>
                    <a:pt x="72276" y="57975"/>
                  </a:lnTo>
                  <a:lnTo>
                    <a:pt x="75560" y="61083"/>
                  </a:lnTo>
                  <a:lnTo>
                    <a:pt x="78846" y="65718"/>
                  </a:lnTo>
                  <a:lnTo>
                    <a:pt x="82132" y="68878"/>
                  </a:lnTo>
                  <a:lnTo>
                    <a:pt x="85416" y="76867"/>
                  </a:lnTo>
                  <a:lnTo>
                    <a:pt x="88701" y="93807"/>
                  </a:lnTo>
                  <a:lnTo>
                    <a:pt x="91987" y="115541"/>
                  </a:lnTo>
                  <a:lnTo>
                    <a:pt x="95273" y="134515"/>
                  </a:lnTo>
                  <a:lnTo>
                    <a:pt x="98557" y="141689"/>
                  </a:lnTo>
                  <a:lnTo>
                    <a:pt x="101843" y="140529"/>
                  </a:lnTo>
                  <a:lnTo>
                    <a:pt x="105129" y="139771"/>
                  </a:lnTo>
                  <a:lnTo>
                    <a:pt x="108413" y="141487"/>
                  </a:lnTo>
                  <a:lnTo>
                    <a:pt x="111698" y="143047"/>
                  </a:lnTo>
                  <a:lnTo>
                    <a:pt x="114984" y="144841"/>
                  </a:lnTo>
                  <a:lnTo>
                    <a:pt x="131411" y="106534"/>
                  </a:lnTo>
                  <a:lnTo>
                    <a:pt x="134695" y="89370"/>
                  </a:lnTo>
                  <a:lnTo>
                    <a:pt x="137981" y="77156"/>
                  </a:lnTo>
                  <a:lnTo>
                    <a:pt x="141267" y="76203"/>
                  </a:lnTo>
                  <a:lnTo>
                    <a:pt x="144551" y="78234"/>
                  </a:lnTo>
                  <a:lnTo>
                    <a:pt x="147837" y="79032"/>
                  </a:lnTo>
                  <a:lnTo>
                    <a:pt x="151123" y="73276"/>
                  </a:lnTo>
                  <a:lnTo>
                    <a:pt x="154408" y="62592"/>
                  </a:lnTo>
                  <a:lnTo>
                    <a:pt x="157692" y="51184"/>
                  </a:lnTo>
                  <a:lnTo>
                    <a:pt x="160978" y="43570"/>
                  </a:lnTo>
                  <a:lnTo>
                    <a:pt x="164264" y="41070"/>
                  </a:lnTo>
                  <a:lnTo>
                    <a:pt x="167548" y="39117"/>
                  </a:lnTo>
                  <a:lnTo>
                    <a:pt x="170833" y="40208"/>
                  </a:lnTo>
                  <a:lnTo>
                    <a:pt x="174119" y="44653"/>
                  </a:lnTo>
                  <a:lnTo>
                    <a:pt x="177405" y="53689"/>
                  </a:lnTo>
                  <a:lnTo>
                    <a:pt x="180689" y="66503"/>
                  </a:lnTo>
                  <a:lnTo>
                    <a:pt x="183975" y="75708"/>
                  </a:lnTo>
                  <a:lnTo>
                    <a:pt x="187261" y="82063"/>
                  </a:lnTo>
                  <a:lnTo>
                    <a:pt x="190545" y="87478"/>
                  </a:lnTo>
                  <a:lnTo>
                    <a:pt x="193830" y="97571"/>
                  </a:lnTo>
                  <a:lnTo>
                    <a:pt x="197116" y="114032"/>
                  </a:lnTo>
                  <a:lnTo>
                    <a:pt x="200402" y="134321"/>
                  </a:lnTo>
                  <a:lnTo>
                    <a:pt x="203686" y="150497"/>
                  </a:lnTo>
                  <a:lnTo>
                    <a:pt x="206972" y="162125"/>
                  </a:lnTo>
                  <a:lnTo>
                    <a:pt x="210258" y="166851"/>
                  </a:lnTo>
                  <a:lnTo>
                    <a:pt x="213543" y="160759"/>
                  </a:lnTo>
                  <a:lnTo>
                    <a:pt x="216827" y="148661"/>
                  </a:lnTo>
                  <a:lnTo>
                    <a:pt x="220113" y="134619"/>
                  </a:lnTo>
                  <a:lnTo>
                    <a:pt x="223399" y="129225"/>
                  </a:lnTo>
                  <a:lnTo>
                    <a:pt x="239824" y="110427"/>
                  </a:lnTo>
                  <a:lnTo>
                    <a:pt x="243110" y="103779"/>
                  </a:lnTo>
                  <a:lnTo>
                    <a:pt x="246396" y="102650"/>
                  </a:lnTo>
                  <a:lnTo>
                    <a:pt x="249680" y="102193"/>
                  </a:lnTo>
                  <a:lnTo>
                    <a:pt x="252965" y="97101"/>
                  </a:lnTo>
                  <a:lnTo>
                    <a:pt x="256251" y="88456"/>
                  </a:lnTo>
                  <a:lnTo>
                    <a:pt x="259537" y="81131"/>
                  </a:lnTo>
                  <a:lnTo>
                    <a:pt x="262821" y="76898"/>
                  </a:lnTo>
                  <a:lnTo>
                    <a:pt x="266107" y="73811"/>
                  </a:lnTo>
                  <a:lnTo>
                    <a:pt x="269393" y="76311"/>
                  </a:lnTo>
                  <a:lnTo>
                    <a:pt x="272678" y="83442"/>
                  </a:lnTo>
                  <a:lnTo>
                    <a:pt x="275962" y="88107"/>
                  </a:lnTo>
                  <a:lnTo>
                    <a:pt x="279248" y="84986"/>
                  </a:lnTo>
                  <a:lnTo>
                    <a:pt x="282534" y="72638"/>
                  </a:lnTo>
                  <a:lnTo>
                    <a:pt x="285818" y="60945"/>
                  </a:lnTo>
                  <a:lnTo>
                    <a:pt x="302245" y="100675"/>
                  </a:lnTo>
                  <a:lnTo>
                    <a:pt x="305531" y="117343"/>
                  </a:lnTo>
                  <a:lnTo>
                    <a:pt x="308816" y="133329"/>
                  </a:lnTo>
                  <a:lnTo>
                    <a:pt x="312101" y="146039"/>
                  </a:lnTo>
                  <a:lnTo>
                    <a:pt x="315386" y="148251"/>
                  </a:lnTo>
                  <a:lnTo>
                    <a:pt x="318672" y="135390"/>
                  </a:lnTo>
                  <a:lnTo>
                    <a:pt x="321957" y="112695"/>
                  </a:lnTo>
                  <a:lnTo>
                    <a:pt x="325242" y="90892"/>
                  </a:lnTo>
                  <a:lnTo>
                    <a:pt x="328527" y="77799"/>
                  </a:lnTo>
                  <a:lnTo>
                    <a:pt x="331813" y="71879"/>
                  </a:lnTo>
                  <a:lnTo>
                    <a:pt x="335098" y="75100"/>
                  </a:lnTo>
                  <a:lnTo>
                    <a:pt x="338383" y="82373"/>
                  </a:lnTo>
                  <a:lnTo>
                    <a:pt x="341669" y="86762"/>
                  </a:lnTo>
                  <a:lnTo>
                    <a:pt x="344954" y="87616"/>
                  </a:lnTo>
                  <a:lnTo>
                    <a:pt x="348239" y="94225"/>
                  </a:lnTo>
                  <a:lnTo>
                    <a:pt x="351524" y="102809"/>
                  </a:lnTo>
                  <a:lnTo>
                    <a:pt x="354810" y="108664"/>
                  </a:lnTo>
                  <a:lnTo>
                    <a:pt x="358095" y="106625"/>
                  </a:lnTo>
                  <a:lnTo>
                    <a:pt x="361380" y="99851"/>
                  </a:lnTo>
                  <a:lnTo>
                    <a:pt x="364666" y="92354"/>
                  </a:lnTo>
                  <a:lnTo>
                    <a:pt x="367951" y="91009"/>
                  </a:lnTo>
                  <a:lnTo>
                    <a:pt x="371236" y="91983"/>
                  </a:lnTo>
                  <a:lnTo>
                    <a:pt x="374521" y="91975"/>
                  </a:lnTo>
                  <a:lnTo>
                    <a:pt x="377807" y="92259"/>
                  </a:lnTo>
                  <a:lnTo>
                    <a:pt x="381092" y="92216"/>
                  </a:lnTo>
                  <a:lnTo>
                    <a:pt x="384377" y="95635"/>
                  </a:lnTo>
                  <a:lnTo>
                    <a:pt x="387663" y="106068"/>
                  </a:lnTo>
                  <a:lnTo>
                    <a:pt x="390948" y="117645"/>
                  </a:lnTo>
                  <a:lnTo>
                    <a:pt x="394233" y="123676"/>
                  </a:lnTo>
                  <a:lnTo>
                    <a:pt x="397518" y="128302"/>
                  </a:lnTo>
                  <a:lnTo>
                    <a:pt x="400804" y="133485"/>
                  </a:lnTo>
                  <a:lnTo>
                    <a:pt x="404089" y="133019"/>
                  </a:lnTo>
                  <a:lnTo>
                    <a:pt x="407374" y="128225"/>
                  </a:lnTo>
                  <a:lnTo>
                    <a:pt x="410660" y="133899"/>
                  </a:lnTo>
                  <a:lnTo>
                    <a:pt x="413945" y="146285"/>
                  </a:lnTo>
                  <a:lnTo>
                    <a:pt x="417230" y="154779"/>
                  </a:lnTo>
                  <a:lnTo>
                    <a:pt x="420515" y="153658"/>
                  </a:lnTo>
                  <a:lnTo>
                    <a:pt x="423801" y="140068"/>
                  </a:lnTo>
                  <a:lnTo>
                    <a:pt x="427086" y="120395"/>
                  </a:lnTo>
                  <a:lnTo>
                    <a:pt x="430371" y="102736"/>
                  </a:lnTo>
                  <a:lnTo>
                    <a:pt x="433657" y="97838"/>
                  </a:lnTo>
                  <a:lnTo>
                    <a:pt x="436942" y="104434"/>
                  </a:lnTo>
                  <a:lnTo>
                    <a:pt x="440227" y="110552"/>
                  </a:lnTo>
                  <a:lnTo>
                    <a:pt x="443512" y="114346"/>
                  </a:lnTo>
                  <a:lnTo>
                    <a:pt x="446798" y="111647"/>
                  </a:lnTo>
                  <a:lnTo>
                    <a:pt x="450083" y="95493"/>
                  </a:lnTo>
                  <a:lnTo>
                    <a:pt x="453368" y="77074"/>
                  </a:lnTo>
                  <a:lnTo>
                    <a:pt x="456654" y="67456"/>
                  </a:lnTo>
                  <a:lnTo>
                    <a:pt x="459939" y="67947"/>
                  </a:lnTo>
                  <a:lnTo>
                    <a:pt x="463224" y="75423"/>
                  </a:lnTo>
                  <a:lnTo>
                    <a:pt x="466509" y="83076"/>
                  </a:lnTo>
                  <a:lnTo>
                    <a:pt x="469795" y="83046"/>
                  </a:lnTo>
                  <a:lnTo>
                    <a:pt x="473080" y="75139"/>
                  </a:lnTo>
                  <a:lnTo>
                    <a:pt x="476365" y="63338"/>
                  </a:lnTo>
                  <a:lnTo>
                    <a:pt x="479651" y="50219"/>
                  </a:lnTo>
                  <a:lnTo>
                    <a:pt x="482936" y="46360"/>
                  </a:lnTo>
                  <a:lnTo>
                    <a:pt x="486221" y="54284"/>
                  </a:lnTo>
                  <a:lnTo>
                    <a:pt x="489506" y="68917"/>
                  </a:lnTo>
                  <a:lnTo>
                    <a:pt x="492792" y="81170"/>
                  </a:lnTo>
                  <a:lnTo>
                    <a:pt x="496077" y="82015"/>
                  </a:lnTo>
                  <a:lnTo>
                    <a:pt x="499362" y="66507"/>
                  </a:lnTo>
                  <a:lnTo>
                    <a:pt x="502647" y="40281"/>
                  </a:lnTo>
                  <a:lnTo>
                    <a:pt x="505933" y="16633"/>
                  </a:lnTo>
                  <a:lnTo>
                    <a:pt x="509218" y="2354"/>
                  </a:lnTo>
                  <a:lnTo>
                    <a:pt x="512503" y="0"/>
                  </a:lnTo>
                  <a:lnTo>
                    <a:pt x="515789" y="15439"/>
                  </a:lnTo>
                  <a:lnTo>
                    <a:pt x="519074" y="46343"/>
                  </a:lnTo>
                  <a:lnTo>
                    <a:pt x="522359" y="80299"/>
                  </a:lnTo>
                  <a:lnTo>
                    <a:pt x="525644" y="106663"/>
                  </a:lnTo>
                  <a:lnTo>
                    <a:pt x="528930" y="120684"/>
                  </a:lnTo>
                  <a:lnTo>
                    <a:pt x="532215" y="117632"/>
                  </a:lnTo>
                  <a:lnTo>
                    <a:pt x="535500" y="108039"/>
                  </a:lnTo>
                  <a:lnTo>
                    <a:pt x="538786" y="102908"/>
                  </a:lnTo>
                  <a:lnTo>
                    <a:pt x="542071" y="109078"/>
                  </a:lnTo>
                  <a:lnTo>
                    <a:pt x="545356" y="122879"/>
                  </a:lnTo>
                  <a:lnTo>
                    <a:pt x="548641" y="133834"/>
                  </a:lnTo>
                  <a:lnTo>
                    <a:pt x="551927" y="133860"/>
                  </a:lnTo>
                  <a:lnTo>
                    <a:pt x="555212" y="119891"/>
                  </a:lnTo>
                  <a:lnTo>
                    <a:pt x="558497" y="95053"/>
                  </a:lnTo>
                  <a:lnTo>
                    <a:pt x="561783" y="71814"/>
                  </a:lnTo>
                  <a:lnTo>
                    <a:pt x="565068" y="60829"/>
                  </a:lnTo>
                  <a:lnTo>
                    <a:pt x="568353" y="60432"/>
                  </a:lnTo>
                  <a:lnTo>
                    <a:pt x="571638" y="62778"/>
                  </a:lnTo>
                  <a:lnTo>
                    <a:pt x="574924" y="66468"/>
                  </a:lnTo>
                  <a:lnTo>
                    <a:pt x="578209" y="66128"/>
                  </a:lnTo>
                  <a:lnTo>
                    <a:pt x="581494" y="61760"/>
                  </a:lnTo>
                  <a:lnTo>
                    <a:pt x="584780" y="55802"/>
                  </a:lnTo>
                  <a:lnTo>
                    <a:pt x="588065" y="51784"/>
                  </a:lnTo>
                  <a:lnTo>
                    <a:pt x="591350" y="45640"/>
                  </a:lnTo>
                  <a:lnTo>
                    <a:pt x="594635" y="42118"/>
                  </a:lnTo>
                  <a:lnTo>
                    <a:pt x="597921" y="53004"/>
                  </a:lnTo>
                  <a:lnTo>
                    <a:pt x="601206" y="71776"/>
                  </a:lnTo>
                  <a:lnTo>
                    <a:pt x="604491" y="86801"/>
                  </a:lnTo>
                  <a:lnTo>
                    <a:pt x="607777" y="95053"/>
                  </a:lnTo>
                  <a:lnTo>
                    <a:pt x="611062" y="96157"/>
                  </a:lnTo>
                  <a:lnTo>
                    <a:pt x="614347" y="91875"/>
                  </a:lnTo>
                  <a:lnTo>
                    <a:pt x="617632" y="86158"/>
                  </a:lnTo>
                  <a:lnTo>
                    <a:pt x="620918" y="82114"/>
                  </a:lnTo>
                  <a:lnTo>
                    <a:pt x="624203" y="79825"/>
                  </a:lnTo>
                  <a:lnTo>
                    <a:pt x="627488" y="74526"/>
                  </a:lnTo>
                  <a:lnTo>
                    <a:pt x="630774" y="67408"/>
                  </a:lnTo>
                  <a:lnTo>
                    <a:pt x="634059" y="63584"/>
                  </a:lnTo>
                  <a:lnTo>
                    <a:pt x="637344" y="66296"/>
                  </a:lnTo>
                  <a:lnTo>
                    <a:pt x="640629" y="74707"/>
                  </a:lnTo>
                  <a:lnTo>
                    <a:pt x="643915" y="83270"/>
                  </a:lnTo>
                  <a:lnTo>
                    <a:pt x="647200" y="88249"/>
                  </a:lnTo>
                  <a:lnTo>
                    <a:pt x="650485" y="91819"/>
                  </a:lnTo>
                  <a:lnTo>
                    <a:pt x="653771" y="93242"/>
                  </a:lnTo>
                  <a:lnTo>
                    <a:pt x="657056" y="92276"/>
                  </a:lnTo>
                  <a:lnTo>
                    <a:pt x="660341" y="89004"/>
                  </a:lnTo>
                  <a:lnTo>
                    <a:pt x="663626" y="77212"/>
                  </a:lnTo>
                  <a:lnTo>
                    <a:pt x="666912" y="65916"/>
                  </a:lnTo>
                  <a:lnTo>
                    <a:pt x="670197" y="64239"/>
                  </a:lnTo>
                  <a:lnTo>
                    <a:pt x="673482" y="75677"/>
                  </a:lnTo>
                  <a:lnTo>
                    <a:pt x="676768" y="98161"/>
                  </a:lnTo>
                  <a:lnTo>
                    <a:pt x="680053" y="124185"/>
                  </a:lnTo>
                  <a:lnTo>
                    <a:pt x="683338" y="145660"/>
                  </a:lnTo>
                  <a:lnTo>
                    <a:pt x="686623" y="150691"/>
                  </a:lnTo>
                  <a:lnTo>
                    <a:pt x="689909" y="141620"/>
                  </a:lnTo>
                  <a:lnTo>
                    <a:pt x="693194" y="133670"/>
                  </a:lnTo>
                  <a:lnTo>
                    <a:pt x="696479" y="129971"/>
                  </a:lnTo>
                  <a:lnTo>
                    <a:pt x="699765" y="133657"/>
                  </a:lnTo>
                  <a:lnTo>
                    <a:pt x="703050" y="141633"/>
                  </a:lnTo>
                  <a:lnTo>
                    <a:pt x="706335" y="140581"/>
                  </a:lnTo>
                  <a:lnTo>
                    <a:pt x="719476" y="91819"/>
                  </a:lnTo>
                  <a:lnTo>
                    <a:pt x="726047" y="54340"/>
                  </a:lnTo>
                  <a:lnTo>
                    <a:pt x="729332" y="40678"/>
                  </a:lnTo>
                  <a:lnTo>
                    <a:pt x="732617" y="36754"/>
                  </a:lnTo>
                  <a:lnTo>
                    <a:pt x="735903" y="38117"/>
                  </a:lnTo>
                  <a:lnTo>
                    <a:pt x="739188" y="42863"/>
                  </a:lnTo>
                  <a:lnTo>
                    <a:pt x="742473" y="50952"/>
                  </a:lnTo>
                  <a:lnTo>
                    <a:pt x="745758" y="58751"/>
                  </a:lnTo>
                  <a:lnTo>
                    <a:pt x="749044" y="67546"/>
                  </a:lnTo>
                  <a:lnTo>
                    <a:pt x="752329" y="68840"/>
                  </a:lnTo>
                  <a:lnTo>
                    <a:pt x="755614" y="67917"/>
                  </a:lnTo>
                  <a:lnTo>
                    <a:pt x="758900" y="68184"/>
                  </a:lnTo>
                  <a:lnTo>
                    <a:pt x="762185" y="74457"/>
                  </a:lnTo>
                  <a:lnTo>
                    <a:pt x="765470" y="87805"/>
                  </a:lnTo>
                  <a:lnTo>
                    <a:pt x="768755" y="104555"/>
                  </a:lnTo>
                  <a:lnTo>
                    <a:pt x="772041" y="127673"/>
                  </a:lnTo>
                  <a:lnTo>
                    <a:pt x="775326" y="148786"/>
                  </a:lnTo>
                  <a:lnTo>
                    <a:pt x="778611" y="157943"/>
                  </a:lnTo>
                  <a:lnTo>
                    <a:pt x="781897" y="156633"/>
                  </a:lnTo>
                  <a:lnTo>
                    <a:pt x="785182" y="142534"/>
                  </a:lnTo>
                  <a:lnTo>
                    <a:pt x="788467" y="122741"/>
                  </a:lnTo>
                  <a:lnTo>
                    <a:pt x="791752" y="106707"/>
                  </a:lnTo>
                  <a:lnTo>
                    <a:pt x="795038" y="96221"/>
                  </a:lnTo>
                  <a:lnTo>
                    <a:pt x="798323" y="100382"/>
                  </a:lnTo>
                  <a:lnTo>
                    <a:pt x="801608" y="118640"/>
                  </a:lnTo>
                  <a:lnTo>
                    <a:pt x="804894" y="132614"/>
                  </a:lnTo>
                  <a:lnTo>
                    <a:pt x="808179" y="128953"/>
                  </a:lnTo>
                  <a:lnTo>
                    <a:pt x="811464" y="114394"/>
                  </a:lnTo>
                  <a:lnTo>
                    <a:pt x="814749" y="100645"/>
                  </a:lnTo>
                  <a:lnTo>
                    <a:pt x="818035" y="87452"/>
                  </a:lnTo>
                  <a:lnTo>
                    <a:pt x="821320" y="76065"/>
                  </a:lnTo>
                  <a:lnTo>
                    <a:pt x="824605" y="76751"/>
                  </a:lnTo>
                  <a:lnTo>
                    <a:pt x="827891" y="85676"/>
                  </a:lnTo>
                  <a:lnTo>
                    <a:pt x="831176" y="97976"/>
                  </a:lnTo>
                  <a:lnTo>
                    <a:pt x="834461" y="110725"/>
                  </a:lnTo>
                  <a:lnTo>
                    <a:pt x="837746" y="114721"/>
                  </a:lnTo>
                  <a:lnTo>
                    <a:pt x="841032" y="104995"/>
                  </a:lnTo>
                  <a:lnTo>
                    <a:pt x="844317" y="86219"/>
                  </a:lnTo>
                  <a:lnTo>
                    <a:pt x="847602" y="68641"/>
                  </a:lnTo>
                  <a:lnTo>
                    <a:pt x="850888" y="58665"/>
                  </a:lnTo>
                  <a:lnTo>
                    <a:pt x="854173" y="59605"/>
                  </a:lnTo>
                  <a:lnTo>
                    <a:pt x="857458" y="71487"/>
                  </a:lnTo>
                  <a:lnTo>
                    <a:pt x="860743" y="92664"/>
                  </a:lnTo>
                  <a:lnTo>
                    <a:pt x="864029" y="113967"/>
                  </a:lnTo>
                  <a:lnTo>
                    <a:pt x="867314" y="126168"/>
                  </a:lnTo>
                  <a:lnTo>
                    <a:pt x="870599" y="129880"/>
                  </a:lnTo>
                  <a:lnTo>
                    <a:pt x="873885" y="126789"/>
                  </a:lnTo>
                  <a:lnTo>
                    <a:pt x="877170" y="122667"/>
                  </a:lnTo>
                  <a:lnTo>
                    <a:pt x="880455" y="121275"/>
                  </a:lnTo>
                  <a:lnTo>
                    <a:pt x="883740" y="121848"/>
                  </a:lnTo>
                  <a:lnTo>
                    <a:pt x="887026" y="120124"/>
                  </a:lnTo>
                  <a:lnTo>
                    <a:pt x="890311" y="116657"/>
                  </a:lnTo>
                  <a:lnTo>
                    <a:pt x="893596" y="116420"/>
                  </a:lnTo>
                  <a:lnTo>
                    <a:pt x="896882" y="119822"/>
                  </a:lnTo>
                  <a:lnTo>
                    <a:pt x="900167" y="121201"/>
                  </a:lnTo>
                  <a:lnTo>
                    <a:pt x="903452" y="121020"/>
                  </a:lnTo>
                  <a:lnTo>
                    <a:pt x="919879" y="94354"/>
                  </a:lnTo>
                  <a:lnTo>
                    <a:pt x="923164" y="87935"/>
                  </a:lnTo>
                  <a:lnTo>
                    <a:pt x="926449" y="78812"/>
                  </a:lnTo>
                  <a:lnTo>
                    <a:pt x="929734" y="66059"/>
                  </a:lnTo>
                  <a:lnTo>
                    <a:pt x="933020" y="54698"/>
                  </a:lnTo>
                  <a:lnTo>
                    <a:pt x="936305" y="50615"/>
                  </a:lnTo>
                  <a:lnTo>
                    <a:pt x="939590" y="50917"/>
                  </a:lnTo>
                  <a:lnTo>
                    <a:pt x="942876" y="52422"/>
                  </a:lnTo>
                  <a:lnTo>
                    <a:pt x="946161" y="54414"/>
                  </a:lnTo>
                  <a:lnTo>
                    <a:pt x="949446" y="52262"/>
                  </a:lnTo>
                  <a:lnTo>
                    <a:pt x="952731" y="50676"/>
                  </a:lnTo>
                  <a:lnTo>
                    <a:pt x="956017" y="54810"/>
                  </a:lnTo>
                  <a:lnTo>
                    <a:pt x="959302" y="64050"/>
                  </a:lnTo>
                  <a:lnTo>
                    <a:pt x="962587" y="77820"/>
                  </a:lnTo>
                  <a:lnTo>
                    <a:pt x="965873" y="87840"/>
                  </a:lnTo>
                  <a:lnTo>
                    <a:pt x="969158" y="94648"/>
                  </a:lnTo>
                  <a:lnTo>
                    <a:pt x="972443" y="94954"/>
                  </a:lnTo>
                  <a:lnTo>
                    <a:pt x="975728" y="88004"/>
                  </a:lnTo>
                  <a:lnTo>
                    <a:pt x="979014" y="76272"/>
                  </a:lnTo>
                  <a:lnTo>
                    <a:pt x="982299" y="60851"/>
                  </a:lnTo>
                  <a:lnTo>
                    <a:pt x="985584" y="42454"/>
                  </a:lnTo>
                  <a:lnTo>
                    <a:pt x="988869" y="24622"/>
                  </a:lnTo>
                  <a:lnTo>
                    <a:pt x="992155" y="19181"/>
                  </a:lnTo>
                  <a:lnTo>
                    <a:pt x="995440" y="22427"/>
                  </a:lnTo>
                  <a:lnTo>
                    <a:pt x="998725" y="34297"/>
                  </a:lnTo>
                  <a:lnTo>
                    <a:pt x="1002011" y="58643"/>
                  </a:lnTo>
                  <a:lnTo>
                    <a:pt x="1005296" y="91431"/>
                  </a:lnTo>
                  <a:lnTo>
                    <a:pt x="1008581" y="121322"/>
                  </a:lnTo>
                  <a:lnTo>
                    <a:pt x="1011866" y="134062"/>
                  </a:lnTo>
                  <a:lnTo>
                    <a:pt x="1015152" y="133032"/>
                  </a:lnTo>
                  <a:lnTo>
                    <a:pt x="1018437" y="126345"/>
                  </a:lnTo>
                  <a:lnTo>
                    <a:pt x="1021722" y="119210"/>
                  </a:lnTo>
                  <a:lnTo>
                    <a:pt x="1025008" y="118960"/>
                  </a:lnTo>
                  <a:lnTo>
                    <a:pt x="1028293" y="123926"/>
                  </a:lnTo>
                  <a:lnTo>
                    <a:pt x="1031578" y="130255"/>
                  </a:lnTo>
                  <a:lnTo>
                    <a:pt x="1034863" y="128854"/>
                  </a:lnTo>
                  <a:lnTo>
                    <a:pt x="1038149" y="113083"/>
                  </a:lnTo>
                  <a:lnTo>
                    <a:pt x="1041434" y="86577"/>
                  </a:lnTo>
                  <a:lnTo>
                    <a:pt x="1044719" y="56720"/>
                  </a:lnTo>
                  <a:lnTo>
                    <a:pt x="1048005" y="37099"/>
                  </a:lnTo>
                  <a:lnTo>
                    <a:pt x="1051290" y="28580"/>
                  </a:lnTo>
                  <a:lnTo>
                    <a:pt x="1054575" y="31011"/>
                  </a:lnTo>
                  <a:lnTo>
                    <a:pt x="1057860" y="36556"/>
                  </a:lnTo>
                  <a:lnTo>
                    <a:pt x="1061146" y="39988"/>
                  </a:lnTo>
                  <a:lnTo>
                    <a:pt x="1064431" y="45088"/>
                  </a:lnTo>
                  <a:lnTo>
                    <a:pt x="1067716" y="49408"/>
                  </a:lnTo>
                  <a:lnTo>
                    <a:pt x="1071002" y="52805"/>
                  </a:lnTo>
                  <a:lnTo>
                    <a:pt x="1074287" y="56246"/>
                  </a:lnTo>
                  <a:lnTo>
                    <a:pt x="1077572" y="59079"/>
                  </a:lnTo>
                  <a:lnTo>
                    <a:pt x="1080857" y="66766"/>
                  </a:lnTo>
                  <a:lnTo>
                    <a:pt x="1084143" y="78898"/>
                  </a:lnTo>
                  <a:lnTo>
                    <a:pt x="1087428" y="92751"/>
                  </a:lnTo>
                  <a:lnTo>
                    <a:pt x="1090713" y="105508"/>
                  </a:lnTo>
                  <a:lnTo>
                    <a:pt x="1093999" y="113669"/>
                  </a:lnTo>
                  <a:lnTo>
                    <a:pt x="1097284" y="111449"/>
                  </a:lnTo>
                  <a:lnTo>
                    <a:pt x="1100569" y="102003"/>
                  </a:lnTo>
                  <a:lnTo>
                    <a:pt x="1103854" y="98584"/>
                  </a:lnTo>
                  <a:lnTo>
                    <a:pt x="1107140" y="99558"/>
                  </a:lnTo>
                  <a:lnTo>
                    <a:pt x="1110425" y="103969"/>
                  </a:lnTo>
                  <a:lnTo>
                    <a:pt x="1113710" y="109862"/>
                  </a:lnTo>
                  <a:lnTo>
                    <a:pt x="1116996" y="114057"/>
                  </a:lnTo>
                  <a:lnTo>
                    <a:pt x="1120281" y="118278"/>
                  </a:lnTo>
                  <a:lnTo>
                    <a:pt x="1123566" y="122986"/>
                  </a:lnTo>
                  <a:lnTo>
                    <a:pt x="1126851" y="127259"/>
                  </a:lnTo>
                  <a:lnTo>
                    <a:pt x="1130137" y="132575"/>
                  </a:lnTo>
                  <a:lnTo>
                    <a:pt x="1133422" y="134537"/>
                  </a:lnTo>
                  <a:lnTo>
                    <a:pt x="1136707" y="134243"/>
                  </a:lnTo>
                  <a:lnTo>
                    <a:pt x="1139993" y="130428"/>
                  </a:lnTo>
                  <a:lnTo>
                    <a:pt x="1143278" y="116873"/>
                  </a:lnTo>
                  <a:lnTo>
                    <a:pt x="1146563" y="103456"/>
                  </a:lnTo>
                  <a:lnTo>
                    <a:pt x="1149848" y="99765"/>
                  </a:lnTo>
                  <a:lnTo>
                    <a:pt x="1153134" y="101162"/>
                  </a:lnTo>
                  <a:lnTo>
                    <a:pt x="1156419" y="103559"/>
                  </a:lnTo>
                  <a:lnTo>
                    <a:pt x="1159704" y="101072"/>
                  </a:lnTo>
                  <a:lnTo>
                    <a:pt x="1162990" y="90707"/>
                  </a:lnTo>
                  <a:lnTo>
                    <a:pt x="1166275" y="78372"/>
                  </a:lnTo>
                  <a:lnTo>
                    <a:pt x="1169560" y="74975"/>
                  </a:lnTo>
                  <a:lnTo>
                    <a:pt x="1172845" y="80877"/>
                  </a:lnTo>
                  <a:lnTo>
                    <a:pt x="1176131" y="85417"/>
                  </a:lnTo>
                  <a:lnTo>
                    <a:pt x="1179416" y="88004"/>
                  </a:lnTo>
                  <a:lnTo>
                    <a:pt x="1182701" y="91380"/>
                  </a:lnTo>
                  <a:lnTo>
                    <a:pt x="1185987" y="93484"/>
                  </a:lnTo>
                  <a:lnTo>
                    <a:pt x="1189272" y="95712"/>
                  </a:lnTo>
                  <a:lnTo>
                    <a:pt x="1192557" y="95070"/>
                  </a:lnTo>
                  <a:lnTo>
                    <a:pt x="1195842" y="86628"/>
                  </a:lnTo>
                  <a:lnTo>
                    <a:pt x="1199128" y="76777"/>
                  </a:lnTo>
                  <a:lnTo>
                    <a:pt x="1202413" y="74082"/>
                  </a:lnTo>
                  <a:lnTo>
                    <a:pt x="1205698" y="75169"/>
                  </a:lnTo>
                  <a:lnTo>
                    <a:pt x="1208984" y="74332"/>
                  </a:lnTo>
                  <a:lnTo>
                    <a:pt x="1212269" y="71150"/>
                  </a:lnTo>
                  <a:lnTo>
                    <a:pt x="1215554" y="67300"/>
                  </a:lnTo>
                  <a:lnTo>
                    <a:pt x="1218839" y="68995"/>
                  </a:lnTo>
                  <a:lnTo>
                    <a:pt x="1222125" y="75169"/>
                  </a:lnTo>
                  <a:lnTo>
                    <a:pt x="1225410" y="84529"/>
                  </a:lnTo>
                  <a:lnTo>
                    <a:pt x="1228695" y="95014"/>
                  </a:lnTo>
                  <a:lnTo>
                    <a:pt x="1231980" y="104236"/>
                  </a:lnTo>
                  <a:lnTo>
                    <a:pt x="1235266" y="112285"/>
                  </a:lnTo>
                  <a:lnTo>
                    <a:pt x="1238551" y="115532"/>
                  </a:lnTo>
                  <a:lnTo>
                    <a:pt x="1241836" y="110785"/>
                  </a:lnTo>
                  <a:lnTo>
                    <a:pt x="1245122" y="102067"/>
                  </a:lnTo>
                  <a:lnTo>
                    <a:pt x="1248407" y="94635"/>
                  </a:lnTo>
                  <a:lnTo>
                    <a:pt x="1251692" y="90371"/>
                  </a:lnTo>
                  <a:lnTo>
                    <a:pt x="1254977" y="86249"/>
                  </a:lnTo>
                  <a:lnTo>
                    <a:pt x="1258263" y="81925"/>
                  </a:lnTo>
                  <a:lnTo>
                    <a:pt x="1261548" y="82796"/>
                  </a:lnTo>
                  <a:lnTo>
                    <a:pt x="1264833" y="87072"/>
                  </a:lnTo>
                  <a:lnTo>
                    <a:pt x="1268119" y="97226"/>
                  </a:lnTo>
                  <a:lnTo>
                    <a:pt x="1271404" y="112423"/>
                  </a:lnTo>
                  <a:lnTo>
                    <a:pt x="1274689" y="119697"/>
                  </a:lnTo>
                  <a:lnTo>
                    <a:pt x="1277974" y="116325"/>
                  </a:lnTo>
                  <a:lnTo>
                    <a:pt x="1281260" y="104275"/>
                  </a:lnTo>
                  <a:lnTo>
                    <a:pt x="1284545" y="94712"/>
                  </a:lnTo>
                  <a:lnTo>
                    <a:pt x="1287830" y="92242"/>
                  </a:lnTo>
                  <a:lnTo>
                    <a:pt x="1291116" y="92074"/>
                  </a:lnTo>
                  <a:lnTo>
                    <a:pt x="1294401" y="95963"/>
                  </a:lnTo>
                  <a:lnTo>
                    <a:pt x="1297686" y="105775"/>
                  </a:lnTo>
                  <a:lnTo>
                    <a:pt x="1300971" y="117239"/>
                  </a:lnTo>
                  <a:lnTo>
                    <a:pt x="1304257" y="122469"/>
                  </a:lnTo>
                  <a:lnTo>
                    <a:pt x="1307542" y="119649"/>
                  </a:lnTo>
                  <a:lnTo>
                    <a:pt x="1310827" y="112294"/>
                  </a:lnTo>
                  <a:lnTo>
                    <a:pt x="1314113" y="108703"/>
                  </a:lnTo>
                  <a:lnTo>
                    <a:pt x="1317398" y="109522"/>
                  </a:lnTo>
                  <a:lnTo>
                    <a:pt x="1320683" y="111626"/>
                  </a:lnTo>
                  <a:lnTo>
                    <a:pt x="1323968" y="110470"/>
                  </a:lnTo>
                  <a:lnTo>
                    <a:pt x="1327254" y="106551"/>
                  </a:lnTo>
                  <a:lnTo>
                    <a:pt x="1330539" y="103344"/>
                  </a:lnTo>
                  <a:lnTo>
                    <a:pt x="1333824" y="100278"/>
                  </a:lnTo>
                  <a:lnTo>
                    <a:pt x="1337110" y="98549"/>
                  </a:lnTo>
                  <a:lnTo>
                    <a:pt x="1340395" y="96471"/>
                  </a:lnTo>
                  <a:lnTo>
                    <a:pt x="1343680" y="94462"/>
                  </a:lnTo>
                  <a:lnTo>
                    <a:pt x="1346965" y="92807"/>
                  </a:lnTo>
                  <a:lnTo>
                    <a:pt x="1350251" y="96510"/>
                  </a:lnTo>
                  <a:lnTo>
                    <a:pt x="1353536" y="104318"/>
                  </a:lnTo>
                  <a:lnTo>
                    <a:pt x="1356821" y="113471"/>
                  </a:lnTo>
                  <a:lnTo>
                    <a:pt x="1360107" y="121840"/>
                  </a:lnTo>
                  <a:lnTo>
                    <a:pt x="1363392" y="124362"/>
                  </a:lnTo>
                  <a:lnTo>
                    <a:pt x="1366677" y="123780"/>
                  </a:lnTo>
                  <a:lnTo>
                    <a:pt x="1369962" y="117752"/>
                  </a:lnTo>
                  <a:lnTo>
                    <a:pt x="1373248" y="104275"/>
                  </a:lnTo>
                  <a:lnTo>
                    <a:pt x="1376533" y="88237"/>
                  </a:lnTo>
                  <a:lnTo>
                    <a:pt x="1379818" y="76113"/>
                  </a:lnTo>
                  <a:lnTo>
                    <a:pt x="1383104" y="65783"/>
                  </a:lnTo>
                  <a:lnTo>
                    <a:pt x="1386389" y="56785"/>
                  </a:lnTo>
                  <a:lnTo>
                    <a:pt x="1389674" y="53293"/>
                  </a:lnTo>
                  <a:lnTo>
                    <a:pt x="1392959" y="60062"/>
                  </a:lnTo>
                  <a:lnTo>
                    <a:pt x="1396245" y="80420"/>
                  </a:lnTo>
                  <a:lnTo>
                    <a:pt x="1399530" y="101899"/>
                  </a:lnTo>
                  <a:lnTo>
                    <a:pt x="1402815" y="115748"/>
                  </a:lnTo>
                  <a:lnTo>
                    <a:pt x="1406101" y="116450"/>
                  </a:lnTo>
                  <a:lnTo>
                    <a:pt x="1409386" y="99998"/>
                  </a:lnTo>
                  <a:lnTo>
                    <a:pt x="1412671" y="79838"/>
                  </a:lnTo>
                  <a:lnTo>
                    <a:pt x="1415956" y="60350"/>
                  </a:lnTo>
                  <a:lnTo>
                    <a:pt x="1419242" y="40815"/>
                  </a:lnTo>
                  <a:lnTo>
                    <a:pt x="1422527" y="27873"/>
                  </a:lnTo>
                  <a:lnTo>
                    <a:pt x="1425812" y="26040"/>
                  </a:lnTo>
                  <a:lnTo>
                    <a:pt x="1429098" y="33551"/>
                  </a:lnTo>
                  <a:lnTo>
                    <a:pt x="1432383" y="41984"/>
                  </a:lnTo>
                  <a:lnTo>
                    <a:pt x="1435668" y="52374"/>
                  </a:lnTo>
                  <a:lnTo>
                    <a:pt x="1438953" y="63610"/>
                  </a:lnTo>
                  <a:lnTo>
                    <a:pt x="1442239" y="74531"/>
                  </a:lnTo>
                  <a:lnTo>
                    <a:pt x="1445524" y="82550"/>
                  </a:lnTo>
                  <a:lnTo>
                    <a:pt x="1448809" y="82455"/>
                  </a:lnTo>
                  <a:lnTo>
                    <a:pt x="1452095" y="76643"/>
                  </a:lnTo>
                  <a:lnTo>
                    <a:pt x="1455380" y="66580"/>
                  </a:lnTo>
                  <a:lnTo>
                    <a:pt x="1458665" y="54965"/>
                  </a:lnTo>
                  <a:lnTo>
                    <a:pt x="1461950" y="50943"/>
                  </a:lnTo>
                  <a:lnTo>
                    <a:pt x="1465236" y="59363"/>
                  </a:lnTo>
                  <a:lnTo>
                    <a:pt x="1468521" y="75686"/>
                  </a:lnTo>
                  <a:lnTo>
                    <a:pt x="1471806" y="95484"/>
                  </a:lnTo>
                  <a:lnTo>
                    <a:pt x="1475091" y="114829"/>
                  </a:lnTo>
                  <a:lnTo>
                    <a:pt x="1478377" y="124293"/>
                  </a:lnTo>
                  <a:lnTo>
                    <a:pt x="1481662" y="122025"/>
                  </a:lnTo>
                  <a:lnTo>
                    <a:pt x="1484947" y="118011"/>
                  </a:lnTo>
                  <a:lnTo>
                    <a:pt x="1488233" y="116088"/>
                  </a:lnTo>
                  <a:lnTo>
                    <a:pt x="1491518" y="119059"/>
                  </a:lnTo>
                  <a:lnTo>
                    <a:pt x="1494803" y="120507"/>
                  </a:lnTo>
                  <a:lnTo>
                    <a:pt x="1498088" y="113079"/>
                  </a:lnTo>
                  <a:lnTo>
                    <a:pt x="1501374" y="102257"/>
                  </a:lnTo>
                  <a:lnTo>
                    <a:pt x="1504659" y="87452"/>
                  </a:lnTo>
                  <a:lnTo>
                    <a:pt x="1507944" y="76859"/>
                  </a:lnTo>
                  <a:lnTo>
                    <a:pt x="1511230" y="79778"/>
                  </a:lnTo>
                  <a:lnTo>
                    <a:pt x="1514515" y="91595"/>
                  </a:lnTo>
                  <a:lnTo>
                    <a:pt x="1517800" y="104969"/>
                  </a:lnTo>
                  <a:lnTo>
                    <a:pt x="1521085" y="110919"/>
                  </a:lnTo>
                  <a:lnTo>
                    <a:pt x="1524371" y="101076"/>
                  </a:lnTo>
                  <a:lnTo>
                    <a:pt x="1527656" y="81631"/>
                  </a:lnTo>
                  <a:lnTo>
                    <a:pt x="1530941" y="66667"/>
                  </a:lnTo>
                  <a:lnTo>
                    <a:pt x="1534227" y="67292"/>
                  </a:lnTo>
                  <a:lnTo>
                    <a:pt x="1537512" y="85887"/>
                  </a:lnTo>
                  <a:lnTo>
                    <a:pt x="1540797" y="112100"/>
                  </a:lnTo>
                  <a:lnTo>
                    <a:pt x="1544082" y="139094"/>
                  </a:lnTo>
                  <a:lnTo>
                    <a:pt x="1547368" y="153382"/>
                  </a:lnTo>
                  <a:lnTo>
                    <a:pt x="1550653" y="146751"/>
                  </a:lnTo>
                  <a:lnTo>
                    <a:pt x="1553938" y="127505"/>
                  </a:lnTo>
                  <a:lnTo>
                    <a:pt x="1557224" y="101054"/>
                  </a:lnTo>
                  <a:lnTo>
                    <a:pt x="1560509" y="75919"/>
                  </a:lnTo>
                  <a:lnTo>
                    <a:pt x="1563794" y="60738"/>
                  </a:lnTo>
                  <a:lnTo>
                    <a:pt x="1567079" y="64093"/>
                  </a:lnTo>
                  <a:lnTo>
                    <a:pt x="1570365" y="88254"/>
                  </a:lnTo>
                  <a:lnTo>
                    <a:pt x="1573650" y="119835"/>
                  </a:lnTo>
                  <a:lnTo>
                    <a:pt x="1576935" y="145367"/>
                  </a:lnTo>
                  <a:lnTo>
                    <a:pt x="1580221" y="159543"/>
                  </a:lnTo>
                  <a:lnTo>
                    <a:pt x="1583506" y="155520"/>
                  </a:lnTo>
                  <a:lnTo>
                    <a:pt x="1586791" y="140176"/>
                  </a:lnTo>
                  <a:lnTo>
                    <a:pt x="1590076" y="128863"/>
                  </a:lnTo>
                  <a:lnTo>
                    <a:pt x="1593362" y="116567"/>
                  </a:lnTo>
                  <a:lnTo>
                    <a:pt x="1596647" y="100451"/>
                  </a:lnTo>
                  <a:lnTo>
                    <a:pt x="1599932" y="90444"/>
                  </a:lnTo>
                  <a:lnTo>
                    <a:pt x="1603218" y="81778"/>
                  </a:lnTo>
                  <a:lnTo>
                    <a:pt x="1606503" y="73052"/>
                  </a:lnTo>
                  <a:lnTo>
                    <a:pt x="1609788" y="69629"/>
                  </a:lnTo>
                  <a:lnTo>
                    <a:pt x="1613073" y="71487"/>
                  </a:lnTo>
                  <a:lnTo>
                    <a:pt x="1616359" y="73341"/>
                  </a:lnTo>
                  <a:lnTo>
                    <a:pt x="1619644" y="71517"/>
                  </a:lnTo>
                  <a:lnTo>
                    <a:pt x="1622929" y="66085"/>
                  </a:lnTo>
                  <a:lnTo>
                    <a:pt x="1626215" y="61915"/>
                  </a:lnTo>
                  <a:lnTo>
                    <a:pt x="1629500" y="59876"/>
                  </a:lnTo>
                  <a:lnTo>
                    <a:pt x="1632785" y="57729"/>
                  </a:lnTo>
                  <a:lnTo>
                    <a:pt x="1636070" y="51853"/>
                  </a:lnTo>
                  <a:lnTo>
                    <a:pt x="1639356" y="40764"/>
                  </a:lnTo>
                </a:path>
              </a:pathLst>
            </a:custGeom>
            <a:ln w="4311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204000" y="2067722"/>
              <a:ext cx="1639570" cy="280035"/>
            </a:xfrm>
            <a:custGeom>
              <a:avLst/>
              <a:gdLst/>
              <a:ahLst/>
              <a:cxnLst/>
              <a:rect l="l" t="t" r="r" b="b"/>
              <a:pathLst>
                <a:path w="1639570" h="280035">
                  <a:moveTo>
                    <a:pt x="0" y="254324"/>
                  </a:moveTo>
                  <a:lnTo>
                    <a:pt x="3283" y="238825"/>
                  </a:lnTo>
                  <a:lnTo>
                    <a:pt x="6569" y="251901"/>
                  </a:lnTo>
                  <a:lnTo>
                    <a:pt x="9855" y="226050"/>
                  </a:lnTo>
                  <a:lnTo>
                    <a:pt x="13141" y="236061"/>
                  </a:lnTo>
                  <a:lnTo>
                    <a:pt x="16425" y="182557"/>
                  </a:lnTo>
                  <a:lnTo>
                    <a:pt x="19711" y="173404"/>
                  </a:lnTo>
                  <a:lnTo>
                    <a:pt x="22996" y="181759"/>
                  </a:lnTo>
                  <a:lnTo>
                    <a:pt x="26280" y="138934"/>
                  </a:lnTo>
                  <a:lnTo>
                    <a:pt x="29566" y="159926"/>
                  </a:lnTo>
                  <a:lnTo>
                    <a:pt x="32852" y="158698"/>
                  </a:lnTo>
                  <a:lnTo>
                    <a:pt x="36138" y="174193"/>
                  </a:lnTo>
                  <a:lnTo>
                    <a:pt x="39422" y="156913"/>
                  </a:lnTo>
                  <a:lnTo>
                    <a:pt x="42708" y="167251"/>
                  </a:lnTo>
                  <a:lnTo>
                    <a:pt x="45993" y="141750"/>
                  </a:lnTo>
                  <a:lnTo>
                    <a:pt x="49279" y="101585"/>
                  </a:lnTo>
                  <a:lnTo>
                    <a:pt x="52563" y="114446"/>
                  </a:lnTo>
                  <a:lnTo>
                    <a:pt x="55849" y="140620"/>
                  </a:lnTo>
                  <a:lnTo>
                    <a:pt x="59135" y="132230"/>
                  </a:lnTo>
                  <a:lnTo>
                    <a:pt x="62419" y="140335"/>
                  </a:lnTo>
                  <a:lnTo>
                    <a:pt x="65705" y="112630"/>
                  </a:lnTo>
                  <a:lnTo>
                    <a:pt x="68990" y="110983"/>
                  </a:lnTo>
                  <a:lnTo>
                    <a:pt x="72276" y="129035"/>
                  </a:lnTo>
                  <a:lnTo>
                    <a:pt x="75560" y="138499"/>
                  </a:lnTo>
                  <a:lnTo>
                    <a:pt x="78846" y="143685"/>
                  </a:lnTo>
                  <a:lnTo>
                    <a:pt x="82132" y="112458"/>
                  </a:lnTo>
                  <a:lnTo>
                    <a:pt x="85416" y="171662"/>
                  </a:lnTo>
                  <a:lnTo>
                    <a:pt x="88701" y="186743"/>
                  </a:lnTo>
                  <a:lnTo>
                    <a:pt x="91987" y="217410"/>
                  </a:lnTo>
                  <a:lnTo>
                    <a:pt x="95273" y="203622"/>
                  </a:lnTo>
                  <a:lnTo>
                    <a:pt x="98557" y="179298"/>
                  </a:lnTo>
                  <a:lnTo>
                    <a:pt x="101843" y="204437"/>
                  </a:lnTo>
                  <a:lnTo>
                    <a:pt x="105129" y="216902"/>
                  </a:lnTo>
                  <a:lnTo>
                    <a:pt x="108413" y="221748"/>
                  </a:lnTo>
                  <a:lnTo>
                    <a:pt x="111698" y="206101"/>
                  </a:lnTo>
                  <a:lnTo>
                    <a:pt x="114984" y="199647"/>
                  </a:lnTo>
                  <a:lnTo>
                    <a:pt x="118270" y="199725"/>
                  </a:lnTo>
                  <a:lnTo>
                    <a:pt x="121554" y="181225"/>
                  </a:lnTo>
                  <a:lnTo>
                    <a:pt x="124840" y="182979"/>
                  </a:lnTo>
                  <a:lnTo>
                    <a:pt x="128126" y="167126"/>
                  </a:lnTo>
                  <a:lnTo>
                    <a:pt x="131411" y="150213"/>
                  </a:lnTo>
                  <a:lnTo>
                    <a:pt x="134695" y="114665"/>
                  </a:lnTo>
                  <a:lnTo>
                    <a:pt x="137981" y="152192"/>
                  </a:lnTo>
                  <a:lnTo>
                    <a:pt x="141267" y="155283"/>
                  </a:lnTo>
                  <a:lnTo>
                    <a:pt x="144551" y="150687"/>
                  </a:lnTo>
                  <a:lnTo>
                    <a:pt x="147837" y="142000"/>
                  </a:lnTo>
                  <a:lnTo>
                    <a:pt x="151123" y="115601"/>
                  </a:lnTo>
                  <a:lnTo>
                    <a:pt x="154408" y="119490"/>
                  </a:lnTo>
                  <a:lnTo>
                    <a:pt x="157692" y="108065"/>
                  </a:lnTo>
                  <a:lnTo>
                    <a:pt x="160978" y="124069"/>
                  </a:lnTo>
                  <a:lnTo>
                    <a:pt x="164264" y="100921"/>
                  </a:lnTo>
                  <a:lnTo>
                    <a:pt x="167548" y="85085"/>
                  </a:lnTo>
                  <a:lnTo>
                    <a:pt x="170833" y="101011"/>
                  </a:lnTo>
                  <a:lnTo>
                    <a:pt x="174119" y="101257"/>
                  </a:lnTo>
                  <a:lnTo>
                    <a:pt x="177405" y="157159"/>
                  </a:lnTo>
                  <a:lnTo>
                    <a:pt x="180689" y="135537"/>
                  </a:lnTo>
                  <a:lnTo>
                    <a:pt x="183975" y="149721"/>
                  </a:lnTo>
                  <a:lnTo>
                    <a:pt x="187261" y="138891"/>
                  </a:lnTo>
                  <a:lnTo>
                    <a:pt x="190545" y="158098"/>
                  </a:lnTo>
                  <a:lnTo>
                    <a:pt x="193830" y="188951"/>
                  </a:lnTo>
                  <a:lnTo>
                    <a:pt x="197116" y="229715"/>
                  </a:lnTo>
                  <a:lnTo>
                    <a:pt x="200402" y="234458"/>
                  </a:lnTo>
                  <a:lnTo>
                    <a:pt x="203686" y="237001"/>
                  </a:lnTo>
                  <a:lnTo>
                    <a:pt x="206972" y="260416"/>
                  </a:lnTo>
                  <a:lnTo>
                    <a:pt x="210258" y="234363"/>
                  </a:lnTo>
                  <a:lnTo>
                    <a:pt x="213543" y="218096"/>
                  </a:lnTo>
                  <a:lnTo>
                    <a:pt x="216827" y="192564"/>
                  </a:lnTo>
                  <a:lnTo>
                    <a:pt x="220113" y="197043"/>
                  </a:lnTo>
                  <a:lnTo>
                    <a:pt x="223399" y="231599"/>
                  </a:lnTo>
                  <a:lnTo>
                    <a:pt x="226683" y="202898"/>
                  </a:lnTo>
                  <a:lnTo>
                    <a:pt x="229969" y="195401"/>
                  </a:lnTo>
                  <a:lnTo>
                    <a:pt x="233255" y="214754"/>
                  </a:lnTo>
                  <a:lnTo>
                    <a:pt x="236540" y="180526"/>
                  </a:lnTo>
                  <a:lnTo>
                    <a:pt x="239824" y="183648"/>
                  </a:lnTo>
                  <a:lnTo>
                    <a:pt x="243110" y="214129"/>
                  </a:lnTo>
                  <a:lnTo>
                    <a:pt x="246396" y="207692"/>
                  </a:lnTo>
                  <a:lnTo>
                    <a:pt x="249680" y="186433"/>
                  </a:lnTo>
                  <a:lnTo>
                    <a:pt x="252965" y="161112"/>
                  </a:lnTo>
                  <a:lnTo>
                    <a:pt x="256251" y="143616"/>
                  </a:lnTo>
                  <a:lnTo>
                    <a:pt x="259537" y="165674"/>
                  </a:lnTo>
                  <a:lnTo>
                    <a:pt x="262821" y="151562"/>
                  </a:lnTo>
                  <a:lnTo>
                    <a:pt x="266107" y="151243"/>
                  </a:lnTo>
                  <a:lnTo>
                    <a:pt x="269393" y="176305"/>
                  </a:lnTo>
                  <a:lnTo>
                    <a:pt x="272678" y="168851"/>
                  </a:lnTo>
                  <a:lnTo>
                    <a:pt x="275962" y="142232"/>
                  </a:lnTo>
                  <a:lnTo>
                    <a:pt x="279248" y="100369"/>
                  </a:lnTo>
                  <a:lnTo>
                    <a:pt x="282534" y="73091"/>
                  </a:lnTo>
                  <a:lnTo>
                    <a:pt x="285818" y="97829"/>
                  </a:lnTo>
                  <a:lnTo>
                    <a:pt x="289104" y="108698"/>
                  </a:lnTo>
                  <a:lnTo>
                    <a:pt x="292390" y="120102"/>
                  </a:lnTo>
                  <a:lnTo>
                    <a:pt x="295675" y="120214"/>
                  </a:lnTo>
                  <a:lnTo>
                    <a:pt x="298959" y="121266"/>
                  </a:lnTo>
                  <a:lnTo>
                    <a:pt x="302245" y="166475"/>
                  </a:lnTo>
                  <a:lnTo>
                    <a:pt x="305531" y="185002"/>
                  </a:lnTo>
                  <a:lnTo>
                    <a:pt x="308816" y="212366"/>
                  </a:lnTo>
                  <a:lnTo>
                    <a:pt x="312101" y="216522"/>
                  </a:lnTo>
                  <a:lnTo>
                    <a:pt x="315386" y="169847"/>
                  </a:lnTo>
                  <a:lnTo>
                    <a:pt x="318672" y="130475"/>
                  </a:lnTo>
                  <a:lnTo>
                    <a:pt x="321957" y="86180"/>
                  </a:lnTo>
                  <a:lnTo>
                    <a:pt x="325242" y="115273"/>
                  </a:lnTo>
                  <a:lnTo>
                    <a:pt x="328527" y="91768"/>
                  </a:lnTo>
                  <a:lnTo>
                    <a:pt x="331813" y="112160"/>
                  </a:lnTo>
                  <a:lnTo>
                    <a:pt x="335098" y="126996"/>
                  </a:lnTo>
                  <a:lnTo>
                    <a:pt x="338383" y="137011"/>
                  </a:lnTo>
                  <a:lnTo>
                    <a:pt x="341669" y="124836"/>
                  </a:lnTo>
                  <a:lnTo>
                    <a:pt x="344954" y="171559"/>
                  </a:lnTo>
                  <a:lnTo>
                    <a:pt x="348239" y="201514"/>
                  </a:lnTo>
                  <a:lnTo>
                    <a:pt x="351524" y="217152"/>
                  </a:lnTo>
                  <a:lnTo>
                    <a:pt x="354810" y="190994"/>
                  </a:lnTo>
                  <a:lnTo>
                    <a:pt x="358095" y="178185"/>
                  </a:lnTo>
                  <a:lnTo>
                    <a:pt x="361380" y="160069"/>
                  </a:lnTo>
                  <a:lnTo>
                    <a:pt x="364666" y="187696"/>
                  </a:lnTo>
                  <a:lnTo>
                    <a:pt x="367951" y="188537"/>
                  </a:lnTo>
                  <a:lnTo>
                    <a:pt x="371236" y="181574"/>
                  </a:lnTo>
                  <a:lnTo>
                    <a:pt x="374521" y="164760"/>
                  </a:lnTo>
                  <a:lnTo>
                    <a:pt x="377807" y="176495"/>
                  </a:lnTo>
                  <a:lnTo>
                    <a:pt x="381092" y="162319"/>
                  </a:lnTo>
                  <a:lnTo>
                    <a:pt x="384377" y="200988"/>
                  </a:lnTo>
                  <a:lnTo>
                    <a:pt x="387663" y="223688"/>
                  </a:lnTo>
                  <a:lnTo>
                    <a:pt x="390948" y="213181"/>
                  </a:lnTo>
                  <a:lnTo>
                    <a:pt x="394233" y="203907"/>
                  </a:lnTo>
                  <a:lnTo>
                    <a:pt x="397518" y="227878"/>
                  </a:lnTo>
                  <a:lnTo>
                    <a:pt x="400804" y="232996"/>
                  </a:lnTo>
                  <a:lnTo>
                    <a:pt x="404089" y="178991"/>
                  </a:lnTo>
                  <a:lnTo>
                    <a:pt x="407374" y="218949"/>
                  </a:lnTo>
                  <a:lnTo>
                    <a:pt x="410660" y="253316"/>
                  </a:lnTo>
                  <a:lnTo>
                    <a:pt x="413945" y="256739"/>
                  </a:lnTo>
                  <a:lnTo>
                    <a:pt x="417230" y="229146"/>
                  </a:lnTo>
                  <a:lnTo>
                    <a:pt x="420515" y="189804"/>
                  </a:lnTo>
                  <a:lnTo>
                    <a:pt x="423801" y="155024"/>
                  </a:lnTo>
                  <a:lnTo>
                    <a:pt x="427086" y="143172"/>
                  </a:lnTo>
                  <a:lnTo>
                    <a:pt x="430371" y="146216"/>
                  </a:lnTo>
                  <a:lnTo>
                    <a:pt x="433657" y="189270"/>
                  </a:lnTo>
                  <a:lnTo>
                    <a:pt x="436942" y="179556"/>
                  </a:lnTo>
                  <a:lnTo>
                    <a:pt x="440227" y="152455"/>
                  </a:lnTo>
                  <a:lnTo>
                    <a:pt x="443512" y="165816"/>
                  </a:lnTo>
                  <a:lnTo>
                    <a:pt x="446798" y="123435"/>
                  </a:lnTo>
                  <a:lnTo>
                    <a:pt x="450083" y="90099"/>
                  </a:lnTo>
                  <a:lnTo>
                    <a:pt x="453368" y="113958"/>
                  </a:lnTo>
                  <a:lnTo>
                    <a:pt x="456654" y="133213"/>
                  </a:lnTo>
                  <a:lnTo>
                    <a:pt x="459939" y="130406"/>
                  </a:lnTo>
                  <a:lnTo>
                    <a:pt x="463224" y="136296"/>
                  </a:lnTo>
                  <a:lnTo>
                    <a:pt x="466509" y="110147"/>
                  </a:lnTo>
                  <a:lnTo>
                    <a:pt x="469795" y="89655"/>
                  </a:lnTo>
                  <a:lnTo>
                    <a:pt x="473080" y="86180"/>
                  </a:lnTo>
                  <a:lnTo>
                    <a:pt x="476365" y="63226"/>
                  </a:lnTo>
                  <a:lnTo>
                    <a:pt x="479651" y="75251"/>
                  </a:lnTo>
                  <a:lnTo>
                    <a:pt x="482936" y="99532"/>
                  </a:lnTo>
                  <a:lnTo>
                    <a:pt x="486221" y="127600"/>
                  </a:lnTo>
                  <a:lnTo>
                    <a:pt x="489506" y="119054"/>
                  </a:lnTo>
                  <a:lnTo>
                    <a:pt x="492792" y="105913"/>
                  </a:lnTo>
                  <a:lnTo>
                    <a:pt x="496077" y="66662"/>
                  </a:lnTo>
                  <a:lnTo>
                    <a:pt x="499362" y="23005"/>
                  </a:lnTo>
                  <a:lnTo>
                    <a:pt x="502647" y="9071"/>
                  </a:lnTo>
                  <a:lnTo>
                    <a:pt x="505933" y="17956"/>
                  </a:lnTo>
                  <a:lnTo>
                    <a:pt x="509218" y="7014"/>
                  </a:lnTo>
                  <a:lnTo>
                    <a:pt x="512503" y="32792"/>
                  </a:lnTo>
                  <a:lnTo>
                    <a:pt x="515789" y="92626"/>
                  </a:lnTo>
                  <a:lnTo>
                    <a:pt x="519074" y="158413"/>
                  </a:lnTo>
                  <a:lnTo>
                    <a:pt x="522359" y="177306"/>
                  </a:lnTo>
                  <a:lnTo>
                    <a:pt x="525644" y="223386"/>
                  </a:lnTo>
                  <a:lnTo>
                    <a:pt x="528930" y="197328"/>
                  </a:lnTo>
                  <a:lnTo>
                    <a:pt x="532215" y="201618"/>
                  </a:lnTo>
                  <a:lnTo>
                    <a:pt x="535500" y="198324"/>
                  </a:lnTo>
                  <a:lnTo>
                    <a:pt x="538786" y="233155"/>
                  </a:lnTo>
                  <a:lnTo>
                    <a:pt x="542071" y="246961"/>
                  </a:lnTo>
                  <a:lnTo>
                    <a:pt x="545356" y="253122"/>
                  </a:lnTo>
                  <a:lnTo>
                    <a:pt x="548641" y="226563"/>
                  </a:lnTo>
                  <a:lnTo>
                    <a:pt x="551927" y="206701"/>
                  </a:lnTo>
                  <a:lnTo>
                    <a:pt x="555212" y="176081"/>
                  </a:lnTo>
                  <a:lnTo>
                    <a:pt x="558497" y="148053"/>
                  </a:lnTo>
                  <a:lnTo>
                    <a:pt x="561783" y="167575"/>
                  </a:lnTo>
                  <a:lnTo>
                    <a:pt x="565068" y="177754"/>
                  </a:lnTo>
                  <a:lnTo>
                    <a:pt x="568353" y="152386"/>
                  </a:lnTo>
                  <a:lnTo>
                    <a:pt x="571638" y="151894"/>
                  </a:lnTo>
                  <a:lnTo>
                    <a:pt x="574924" y="144815"/>
                  </a:lnTo>
                  <a:lnTo>
                    <a:pt x="578209" y="149135"/>
                  </a:lnTo>
                  <a:lnTo>
                    <a:pt x="581494" y="146591"/>
                  </a:lnTo>
                  <a:lnTo>
                    <a:pt x="584780" y="161259"/>
                  </a:lnTo>
                  <a:lnTo>
                    <a:pt x="588065" y="153239"/>
                  </a:lnTo>
                  <a:lnTo>
                    <a:pt x="591350" y="111522"/>
                  </a:lnTo>
                  <a:lnTo>
                    <a:pt x="594635" y="138469"/>
                  </a:lnTo>
                  <a:lnTo>
                    <a:pt x="597921" y="193232"/>
                  </a:lnTo>
                  <a:lnTo>
                    <a:pt x="601206" y="189317"/>
                  </a:lnTo>
                  <a:lnTo>
                    <a:pt x="604491" y="184859"/>
                  </a:lnTo>
                  <a:lnTo>
                    <a:pt x="607777" y="193413"/>
                  </a:lnTo>
                  <a:lnTo>
                    <a:pt x="611062" y="175991"/>
                  </a:lnTo>
                  <a:lnTo>
                    <a:pt x="614347" y="176323"/>
                  </a:lnTo>
                  <a:lnTo>
                    <a:pt x="617632" y="166083"/>
                  </a:lnTo>
                  <a:lnTo>
                    <a:pt x="620918" y="150415"/>
                  </a:lnTo>
                  <a:lnTo>
                    <a:pt x="624203" y="131376"/>
                  </a:lnTo>
                  <a:lnTo>
                    <a:pt x="627488" y="98140"/>
                  </a:lnTo>
                  <a:lnTo>
                    <a:pt x="630774" y="99356"/>
                  </a:lnTo>
                  <a:lnTo>
                    <a:pt x="634059" y="119378"/>
                  </a:lnTo>
                  <a:lnTo>
                    <a:pt x="637344" y="158417"/>
                  </a:lnTo>
                  <a:lnTo>
                    <a:pt x="640629" y="163820"/>
                  </a:lnTo>
                  <a:lnTo>
                    <a:pt x="643915" y="165217"/>
                  </a:lnTo>
                  <a:lnTo>
                    <a:pt x="647200" y="148005"/>
                  </a:lnTo>
                  <a:lnTo>
                    <a:pt x="650485" y="177150"/>
                  </a:lnTo>
                  <a:lnTo>
                    <a:pt x="653771" y="155900"/>
                  </a:lnTo>
                  <a:lnTo>
                    <a:pt x="657056" y="182014"/>
                  </a:lnTo>
                  <a:lnTo>
                    <a:pt x="660341" y="141461"/>
                  </a:lnTo>
                  <a:lnTo>
                    <a:pt x="663626" y="120266"/>
                  </a:lnTo>
                  <a:lnTo>
                    <a:pt x="666912" y="141663"/>
                  </a:lnTo>
                  <a:lnTo>
                    <a:pt x="670197" y="173809"/>
                  </a:lnTo>
                  <a:lnTo>
                    <a:pt x="673482" y="216233"/>
                  </a:lnTo>
                  <a:lnTo>
                    <a:pt x="676768" y="246137"/>
                  </a:lnTo>
                  <a:lnTo>
                    <a:pt x="680053" y="279740"/>
                  </a:lnTo>
                  <a:lnTo>
                    <a:pt x="683338" y="278468"/>
                  </a:lnTo>
                  <a:lnTo>
                    <a:pt x="686623" y="232854"/>
                  </a:lnTo>
                  <a:lnTo>
                    <a:pt x="689909" y="245387"/>
                  </a:lnTo>
                  <a:lnTo>
                    <a:pt x="693194" y="265788"/>
                  </a:lnTo>
                  <a:lnTo>
                    <a:pt x="696479" y="253242"/>
                  </a:lnTo>
                  <a:lnTo>
                    <a:pt x="699765" y="275364"/>
                  </a:lnTo>
                  <a:lnTo>
                    <a:pt x="703050" y="241313"/>
                  </a:lnTo>
                  <a:lnTo>
                    <a:pt x="706335" y="191628"/>
                  </a:lnTo>
                  <a:lnTo>
                    <a:pt x="709620" y="196220"/>
                  </a:lnTo>
                  <a:lnTo>
                    <a:pt x="712906" y="191788"/>
                  </a:lnTo>
                  <a:lnTo>
                    <a:pt x="716191" y="169347"/>
                  </a:lnTo>
                  <a:lnTo>
                    <a:pt x="719476" y="130053"/>
                  </a:lnTo>
                  <a:lnTo>
                    <a:pt x="722762" y="88439"/>
                  </a:lnTo>
                  <a:lnTo>
                    <a:pt x="726047" y="55060"/>
                  </a:lnTo>
                  <a:lnTo>
                    <a:pt x="729332" y="64459"/>
                  </a:lnTo>
                  <a:lnTo>
                    <a:pt x="732617" y="77475"/>
                  </a:lnTo>
                  <a:lnTo>
                    <a:pt x="735903" y="57091"/>
                  </a:lnTo>
                  <a:lnTo>
                    <a:pt x="739188" y="107155"/>
                  </a:lnTo>
                  <a:lnTo>
                    <a:pt x="742473" y="95061"/>
                  </a:lnTo>
                  <a:lnTo>
                    <a:pt x="745758" y="139525"/>
                  </a:lnTo>
                  <a:lnTo>
                    <a:pt x="749044" y="119313"/>
                  </a:lnTo>
                  <a:lnTo>
                    <a:pt x="752329" y="94842"/>
                  </a:lnTo>
                  <a:lnTo>
                    <a:pt x="755614" y="110996"/>
                  </a:lnTo>
                  <a:lnTo>
                    <a:pt x="758900" y="109000"/>
                  </a:lnTo>
                  <a:lnTo>
                    <a:pt x="762185" y="164949"/>
                  </a:lnTo>
                  <a:lnTo>
                    <a:pt x="765470" y="166165"/>
                  </a:lnTo>
                  <a:lnTo>
                    <a:pt x="768755" y="210659"/>
                  </a:lnTo>
                  <a:lnTo>
                    <a:pt x="772041" y="263193"/>
                  </a:lnTo>
                  <a:lnTo>
                    <a:pt x="775326" y="231323"/>
                  </a:lnTo>
                  <a:lnTo>
                    <a:pt x="778611" y="235014"/>
                  </a:lnTo>
                  <a:lnTo>
                    <a:pt x="781897" y="209012"/>
                  </a:lnTo>
                  <a:lnTo>
                    <a:pt x="785182" y="161720"/>
                  </a:lnTo>
                  <a:lnTo>
                    <a:pt x="788467" y="160858"/>
                  </a:lnTo>
                  <a:lnTo>
                    <a:pt x="791752" y="157383"/>
                  </a:lnTo>
                  <a:lnTo>
                    <a:pt x="795038" y="154701"/>
                  </a:lnTo>
                  <a:lnTo>
                    <a:pt x="798323" y="215444"/>
                  </a:lnTo>
                  <a:lnTo>
                    <a:pt x="801608" y="239403"/>
                  </a:lnTo>
                  <a:lnTo>
                    <a:pt x="804894" y="190675"/>
                  </a:lnTo>
                  <a:lnTo>
                    <a:pt x="808179" y="155524"/>
                  </a:lnTo>
                  <a:lnTo>
                    <a:pt x="811464" y="171153"/>
                  </a:lnTo>
                  <a:lnTo>
                    <a:pt x="814749" y="188614"/>
                  </a:lnTo>
                  <a:lnTo>
                    <a:pt x="818035" y="141745"/>
                  </a:lnTo>
                  <a:lnTo>
                    <a:pt x="821320" y="152593"/>
                  </a:lnTo>
                  <a:lnTo>
                    <a:pt x="824605" y="176737"/>
                  </a:lnTo>
                  <a:lnTo>
                    <a:pt x="827891" y="179595"/>
                  </a:lnTo>
                  <a:lnTo>
                    <a:pt x="831176" y="199281"/>
                  </a:lnTo>
                  <a:lnTo>
                    <a:pt x="834461" y="204631"/>
                  </a:lnTo>
                  <a:lnTo>
                    <a:pt x="837746" y="181255"/>
                  </a:lnTo>
                  <a:lnTo>
                    <a:pt x="841032" y="131855"/>
                  </a:lnTo>
                  <a:lnTo>
                    <a:pt x="844317" y="113907"/>
                  </a:lnTo>
                  <a:lnTo>
                    <a:pt x="847602" y="108272"/>
                  </a:lnTo>
                  <a:lnTo>
                    <a:pt x="850888" y="105180"/>
                  </a:lnTo>
                  <a:lnTo>
                    <a:pt x="854173" y="115829"/>
                  </a:lnTo>
                  <a:lnTo>
                    <a:pt x="857458" y="146483"/>
                  </a:lnTo>
                  <a:lnTo>
                    <a:pt x="860743" y="184376"/>
                  </a:lnTo>
                  <a:lnTo>
                    <a:pt x="864029" y="181289"/>
                  </a:lnTo>
                  <a:lnTo>
                    <a:pt x="867314" y="186804"/>
                  </a:lnTo>
                  <a:lnTo>
                    <a:pt x="870599" y="181647"/>
                  </a:lnTo>
                  <a:lnTo>
                    <a:pt x="873885" y="175715"/>
                  </a:lnTo>
                  <a:lnTo>
                    <a:pt x="877170" y="180147"/>
                  </a:lnTo>
                  <a:lnTo>
                    <a:pt x="880455" y="177801"/>
                  </a:lnTo>
                  <a:lnTo>
                    <a:pt x="883740" y="161328"/>
                  </a:lnTo>
                  <a:lnTo>
                    <a:pt x="887026" y="141047"/>
                  </a:lnTo>
                  <a:lnTo>
                    <a:pt x="890311" y="150472"/>
                  </a:lnTo>
                  <a:lnTo>
                    <a:pt x="893596" y="177521"/>
                  </a:lnTo>
                  <a:lnTo>
                    <a:pt x="896882" y="189132"/>
                  </a:lnTo>
                  <a:lnTo>
                    <a:pt x="900167" y="173042"/>
                  </a:lnTo>
                  <a:lnTo>
                    <a:pt x="903452" y="185131"/>
                  </a:lnTo>
                  <a:lnTo>
                    <a:pt x="906737" y="162634"/>
                  </a:lnTo>
                  <a:lnTo>
                    <a:pt x="910023" y="170321"/>
                  </a:lnTo>
                  <a:lnTo>
                    <a:pt x="913308" y="150954"/>
                  </a:lnTo>
                  <a:lnTo>
                    <a:pt x="916593" y="141086"/>
                  </a:lnTo>
                  <a:lnTo>
                    <a:pt x="919879" y="149126"/>
                  </a:lnTo>
                  <a:lnTo>
                    <a:pt x="923164" y="141469"/>
                  </a:lnTo>
                  <a:lnTo>
                    <a:pt x="926449" y="103495"/>
                  </a:lnTo>
                  <a:lnTo>
                    <a:pt x="929734" y="83507"/>
                  </a:lnTo>
                  <a:lnTo>
                    <a:pt x="933020" y="93277"/>
                  </a:lnTo>
                  <a:lnTo>
                    <a:pt x="936305" y="113441"/>
                  </a:lnTo>
                  <a:lnTo>
                    <a:pt x="939590" y="101925"/>
                  </a:lnTo>
                  <a:lnTo>
                    <a:pt x="942876" y="110492"/>
                  </a:lnTo>
                  <a:lnTo>
                    <a:pt x="946161" y="109375"/>
                  </a:lnTo>
                  <a:lnTo>
                    <a:pt x="949446" y="82830"/>
                  </a:lnTo>
                  <a:lnTo>
                    <a:pt x="952731" y="122236"/>
                  </a:lnTo>
                  <a:lnTo>
                    <a:pt x="956017" y="126858"/>
                  </a:lnTo>
                  <a:lnTo>
                    <a:pt x="959302" y="165755"/>
                  </a:lnTo>
                  <a:lnTo>
                    <a:pt x="962587" y="156878"/>
                  </a:lnTo>
                  <a:lnTo>
                    <a:pt x="965873" y="152476"/>
                  </a:lnTo>
                  <a:lnTo>
                    <a:pt x="969158" y="163242"/>
                  </a:lnTo>
                  <a:lnTo>
                    <a:pt x="972443" y="128574"/>
                  </a:lnTo>
                  <a:lnTo>
                    <a:pt x="975728" y="125129"/>
                  </a:lnTo>
                  <a:lnTo>
                    <a:pt x="979014" y="88443"/>
                  </a:lnTo>
                  <a:lnTo>
                    <a:pt x="982299" y="74871"/>
                  </a:lnTo>
                  <a:lnTo>
                    <a:pt x="985584" y="0"/>
                  </a:lnTo>
                  <a:lnTo>
                    <a:pt x="988869" y="28157"/>
                  </a:lnTo>
                  <a:lnTo>
                    <a:pt x="992155" y="56466"/>
                  </a:lnTo>
                  <a:lnTo>
                    <a:pt x="995440" y="54073"/>
                  </a:lnTo>
                  <a:lnTo>
                    <a:pt x="998725" y="124129"/>
                  </a:lnTo>
                  <a:lnTo>
                    <a:pt x="1002011" y="190145"/>
                  </a:lnTo>
                  <a:lnTo>
                    <a:pt x="1005296" y="252846"/>
                  </a:lnTo>
                  <a:lnTo>
                    <a:pt x="1008581" y="253592"/>
                  </a:lnTo>
                  <a:lnTo>
                    <a:pt x="1011866" y="216729"/>
                  </a:lnTo>
                  <a:lnTo>
                    <a:pt x="1015152" y="248069"/>
                  </a:lnTo>
                  <a:lnTo>
                    <a:pt x="1018437" y="226839"/>
                  </a:lnTo>
                  <a:lnTo>
                    <a:pt x="1021722" y="253078"/>
                  </a:lnTo>
                  <a:lnTo>
                    <a:pt x="1025008" y="254803"/>
                  </a:lnTo>
                  <a:lnTo>
                    <a:pt x="1028293" y="260615"/>
                  </a:lnTo>
                  <a:lnTo>
                    <a:pt x="1031578" y="254363"/>
                  </a:lnTo>
                  <a:lnTo>
                    <a:pt x="1034863" y="201221"/>
                  </a:lnTo>
                  <a:lnTo>
                    <a:pt x="1038149" y="161806"/>
                  </a:lnTo>
                  <a:lnTo>
                    <a:pt x="1041434" y="113428"/>
                  </a:lnTo>
                  <a:lnTo>
                    <a:pt x="1044719" y="116192"/>
                  </a:lnTo>
                  <a:lnTo>
                    <a:pt x="1048005" y="117968"/>
                  </a:lnTo>
                  <a:lnTo>
                    <a:pt x="1051290" y="122288"/>
                  </a:lnTo>
                  <a:lnTo>
                    <a:pt x="1054575" y="125250"/>
                  </a:lnTo>
                  <a:lnTo>
                    <a:pt x="1057860" y="97834"/>
                  </a:lnTo>
                  <a:lnTo>
                    <a:pt x="1061146" y="114846"/>
                  </a:lnTo>
                  <a:lnTo>
                    <a:pt x="1064431" y="143241"/>
                  </a:lnTo>
                  <a:lnTo>
                    <a:pt x="1067716" y="139637"/>
                  </a:lnTo>
                  <a:lnTo>
                    <a:pt x="1071002" y="158629"/>
                  </a:lnTo>
                  <a:lnTo>
                    <a:pt x="1074287" y="147225"/>
                  </a:lnTo>
                  <a:lnTo>
                    <a:pt x="1077572" y="153343"/>
                  </a:lnTo>
                  <a:lnTo>
                    <a:pt x="1080857" y="167803"/>
                  </a:lnTo>
                  <a:lnTo>
                    <a:pt x="1084143" y="182652"/>
                  </a:lnTo>
                  <a:lnTo>
                    <a:pt x="1087428" y="197966"/>
                  </a:lnTo>
                  <a:lnTo>
                    <a:pt x="1090713" y="197181"/>
                  </a:lnTo>
                  <a:lnTo>
                    <a:pt x="1093999" y="211650"/>
                  </a:lnTo>
                  <a:lnTo>
                    <a:pt x="1097284" y="143142"/>
                  </a:lnTo>
                  <a:lnTo>
                    <a:pt x="1100569" y="173024"/>
                  </a:lnTo>
                  <a:lnTo>
                    <a:pt x="1103854" y="184118"/>
                  </a:lnTo>
                  <a:lnTo>
                    <a:pt x="1107140" y="176775"/>
                  </a:lnTo>
                  <a:lnTo>
                    <a:pt x="1110425" y="188412"/>
                  </a:lnTo>
                  <a:lnTo>
                    <a:pt x="1113710" y="180457"/>
                  </a:lnTo>
                  <a:lnTo>
                    <a:pt x="1116996" y="192391"/>
                  </a:lnTo>
                  <a:lnTo>
                    <a:pt x="1120281" y="208305"/>
                  </a:lnTo>
                  <a:lnTo>
                    <a:pt x="1123566" y="231181"/>
                  </a:lnTo>
                  <a:lnTo>
                    <a:pt x="1126851" y="235040"/>
                  </a:lnTo>
                  <a:lnTo>
                    <a:pt x="1130137" y="248172"/>
                  </a:lnTo>
                  <a:lnTo>
                    <a:pt x="1133422" y="223576"/>
                  </a:lnTo>
                  <a:lnTo>
                    <a:pt x="1136707" y="233242"/>
                  </a:lnTo>
                  <a:lnTo>
                    <a:pt x="1139993" y="207175"/>
                  </a:lnTo>
                  <a:lnTo>
                    <a:pt x="1143278" y="151002"/>
                  </a:lnTo>
                  <a:lnTo>
                    <a:pt x="1146563" y="206015"/>
                  </a:lnTo>
                  <a:lnTo>
                    <a:pt x="1149848" y="202665"/>
                  </a:lnTo>
                  <a:lnTo>
                    <a:pt x="1153134" y="202243"/>
                  </a:lnTo>
                  <a:lnTo>
                    <a:pt x="1156419" y="192680"/>
                  </a:lnTo>
                  <a:lnTo>
                    <a:pt x="1159704" y="141672"/>
                  </a:lnTo>
                  <a:lnTo>
                    <a:pt x="1162990" y="130911"/>
                  </a:lnTo>
                  <a:lnTo>
                    <a:pt x="1166275" y="136459"/>
                  </a:lnTo>
                  <a:lnTo>
                    <a:pt x="1169560" y="183635"/>
                  </a:lnTo>
                  <a:lnTo>
                    <a:pt x="1172845" y="180138"/>
                  </a:lnTo>
                  <a:lnTo>
                    <a:pt x="1176131" y="146311"/>
                  </a:lnTo>
                  <a:lnTo>
                    <a:pt x="1179416" y="156305"/>
                  </a:lnTo>
                  <a:lnTo>
                    <a:pt x="1182701" y="159732"/>
                  </a:lnTo>
                  <a:lnTo>
                    <a:pt x="1185987" y="153339"/>
                  </a:lnTo>
                  <a:lnTo>
                    <a:pt x="1189272" y="159724"/>
                  </a:lnTo>
                  <a:lnTo>
                    <a:pt x="1192557" y="132859"/>
                  </a:lnTo>
                  <a:lnTo>
                    <a:pt x="1195842" y="99218"/>
                  </a:lnTo>
                  <a:lnTo>
                    <a:pt x="1199128" y="108056"/>
                  </a:lnTo>
                  <a:lnTo>
                    <a:pt x="1202413" y="121469"/>
                  </a:lnTo>
                  <a:lnTo>
                    <a:pt x="1205698" y="98463"/>
                  </a:lnTo>
                  <a:lnTo>
                    <a:pt x="1208984" y="92095"/>
                  </a:lnTo>
                  <a:lnTo>
                    <a:pt x="1212269" y="60872"/>
                  </a:lnTo>
                  <a:lnTo>
                    <a:pt x="1215554" y="93001"/>
                  </a:lnTo>
                  <a:lnTo>
                    <a:pt x="1218839" y="112083"/>
                  </a:lnTo>
                  <a:lnTo>
                    <a:pt x="1222125" y="127720"/>
                  </a:lnTo>
                  <a:lnTo>
                    <a:pt x="1225410" y="147889"/>
                  </a:lnTo>
                  <a:lnTo>
                    <a:pt x="1228695" y="158521"/>
                  </a:lnTo>
                  <a:lnTo>
                    <a:pt x="1231980" y="171843"/>
                  </a:lnTo>
                  <a:lnTo>
                    <a:pt x="1235266" y="182656"/>
                  </a:lnTo>
                  <a:lnTo>
                    <a:pt x="1238551" y="166816"/>
                  </a:lnTo>
                  <a:lnTo>
                    <a:pt x="1241836" y="148945"/>
                  </a:lnTo>
                  <a:lnTo>
                    <a:pt x="1245122" y="152580"/>
                  </a:lnTo>
                  <a:lnTo>
                    <a:pt x="1248407" y="152291"/>
                  </a:lnTo>
                  <a:lnTo>
                    <a:pt x="1251692" y="156132"/>
                  </a:lnTo>
                  <a:lnTo>
                    <a:pt x="1254977" y="130212"/>
                  </a:lnTo>
                  <a:lnTo>
                    <a:pt x="1258263" y="137869"/>
                  </a:lnTo>
                  <a:lnTo>
                    <a:pt x="1261548" y="169903"/>
                  </a:lnTo>
                  <a:lnTo>
                    <a:pt x="1264833" y="163341"/>
                  </a:lnTo>
                  <a:lnTo>
                    <a:pt x="1268119" y="239795"/>
                  </a:lnTo>
                  <a:lnTo>
                    <a:pt x="1271404" y="223640"/>
                  </a:lnTo>
                  <a:lnTo>
                    <a:pt x="1274689" y="213021"/>
                  </a:lnTo>
                  <a:lnTo>
                    <a:pt x="1277974" y="175913"/>
                  </a:lnTo>
                  <a:lnTo>
                    <a:pt x="1281260" y="165005"/>
                  </a:lnTo>
                  <a:lnTo>
                    <a:pt x="1284545" y="193034"/>
                  </a:lnTo>
                  <a:lnTo>
                    <a:pt x="1287830" y="187541"/>
                  </a:lnTo>
                  <a:lnTo>
                    <a:pt x="1291116" y="171649"/>
                  </a:lnTo>
                  <a:lnTo>
                    <a:pt x="1294401" y="192775"/>
                  </a:lnTo>
                  <a:lnTo>
                    <a:pt x="1297686" y="220312"/>
                  </a:lnTo>
                  <a:lnTo>
                    <a:pt x="1300971" y="212254"/>
                  </a:lnTo>
                  <a:lnTo>
                    <a:pt x="1304257" y="202790"/>
                  </a:lnTo>
                  <a:lnTo>
                    <a:pt x="1307542" y="175827"/>
                  </a:lnTo>
                  <a:lnTo>
                    <a:pt x="1310827" y="182514"/>
                  </a:lnTo>
                  <a:lnTo>
                    <a:pt x="1314113" y="200824"/>
                  </a:lnTo>
                  <a:lnTo>
                    <a:pt x="1317398" y="190162"/>
                  </a:lnTo>
                  <a:lnTo>
                    <a:pt x="1320683" y="178004"/>
                  </a:lnTo>
                  <a:lnTo>
                    <a:pt x="1323968" y="139896"/>
                  </a:lnTo>
                  <a:lnTo>
                    <a:pt x="1327254" y="157723"/>
                  </a:lnTo>
                  <a:lnTo>
                    <a:pt x="1330539" y="150838"/>
                  </a:lnTo>
                  <a:lnTo>
                    <a:pt x="1333824" y="153308"/>
                  </a:lnTo>
                  <a:lnTo>
                    <a:pt x="1337110" y="153921"/>
                  </a:lnTo>
                  <a:lnTo>
                    <a:pt x="1340395" y="138417"/>
                  </a:lnTo>
                  <a:lnTo>
                    <a:pt x="1343680" y="131066"/>
                  </a:lnTo>
                  <a:lnTo>
                    <a:pt x="1346965" y="136753"/>
                  </a:lnTo>
                  <a:lnTo>
                    <a:pt x="1350251" y="167385"/>
                  </a:lnTo>
                  <a:lnTo>
                    <a:pt x="1353536" y="178366"/>
                  </a:lnTo>
                  <a:lnTo>
                    <a:pt x="1356821" y="193357"/>
                  </a:lnTo>
                  <a:lnTo>
                    <a:pt x="1360107" y="195625"/>
                  </a:lnTo>
                  <a:lnTo>
                    <a:pt x="1363392" y="181483"/>
                  </a:lnTo>
                  <a:lnTo>
                    <a:pt x="1366677" y="195077"/>
                  </a:lnTo>
                  <a:lnTo>
                    <a:pt x="1369962" y="146759"/>
                  </a:lnTo>
                  <a:lnTo>
                    <a:pt x="1373248" y="126854"/>
                  </a:lnTo>
                  <a:lnTo>
                    <a:pt x="1376533" y="113743"/>
                  </a:lnTo>
                  <a:lnTo>
                    <a:pt x="1379818" y="105245"/>
                  </a:lnTo>
                  <a:lnTo>
                    <a:pt x="1383104" y="78984"/>
                  </a:lnTo>
                  <a:lnTo>
                    <a:pt x="1386389" y="81636"/>
                  </a:lnTo>
                  <a:lnTo>
                    <a:pt x="1389674" y="82024"/>
                  </a:lnTo>
                  <a:lnTo>
                    <a:pt x="1392959" y="155261"/>
                  </a:lnTo>
                  <a:lnTo>
                    <a:pt x="1396245" y="190205"/>
                  </a:lnTo>
                  <a:lnTo>
                    <a:pt x="1399530" y="195435"/>
                  </a:lnTo>
                  <a:lnTo>
                    <a:pt x="1402815" y="188123"/>
                  </a:lnTo>
                  <a:lnTo>
                    <a:pt x="1406101" y="140508"/>
                  </a:lnTo>
                  <a:lnTo>
                    <a:pt x="1409386" y="105443"/>
                  </a:lnTo>
                  <a:lnTo>
                    <a:pt x="1412671" y="116627"/>
                  </a:lnTo>
                  <a:lnTo>
                    <a:pt x="1415956" y="64425"/>
                  </a:lnTo>
                  <a:lnTo>
                    <a:pt x="1419242" y="41272"/>
                  </a:lnTo>
                  <a:lnTo>
                    <a:pt x="1422527" y="42230"/>
                  </a:lnTo>
                  <a:lnTo>
                    <a:pt x="1425812" y="77173"/>
                  </a:lnTo>
                  <a:lnTo>
                    <a:pt x="1429098" y="78687"/>
                  </a:lnTo>
                  <a:lnTo>
                    <a:pt x="1432383" y="91328"/>
                  </a:lnTo>
                  <a:lnTo>
                    <a:pt x="1435668" y="128026"/>
                  </a:lnTo>
                  <a:lnTo>
                    <a:pt x="1438953" y="147173"/>
                  </a:lnTo>
                  <a:lnTo>
                    <a:pt x="1442239" y="174395"/>
                  </a:lnTo>
                  <a:lnTo>
                    <a:pt x="1445524" y="158663"/>
                  </a:lnTo>
                  <a:lnTo>
                    <a:pt x="1448809" y="139728"/>
                  </a:lnTo>
                  <a:lnTo>
                    <a:pt x="1452095" y="120882"/>
                  </a:lnTo>
                  <a:lnTo>
                    <a:pt x="1455380" y="101011"/>
                  </a:lnTo>
                  <a:lnTo>
                    <a:pt x="1458665" y="96463"/>
                  </a:lnTo>
                  <a:lnTo>
                    <a:pt x="1461950" y="136990"/>
                  </a:lnTo>
                  <a:lnTo>
                    <a:pt x="1465236" y="175607"/>
                  </a:lnTo>
                  <a:lnTo>
                    <a:pt x="1468521" y="186118"/>
                  </a:lnTo>
                  <a:lnTo>
                    <a:pt x="1471806" y="229478"/>
                  </a:lnTo>
                  <a:lnTo>
                    <a:pt x="1475091" y="233681"/>
                  </a:lnTo>
                  <a:lnTo>
                    <a:pt x="1478377" y="217216"/>
                  </a:lnTo>
                  <a:lnTo>
                    <a:pt x="1481662" y="209680"/>
                  </a:lnTo>
                  <a:lnTo>
                    <a:pt x="1484947" y="249168"/>
                  </a:lnTo>
                  <a:lnTo>
                    <a:pt x="1488233" y="241093"/>
                  </a:lnTo>
                  <a:lnTo>
                    <a:pt x="1491518" y="259886"/>
                  </a:lnTo>
                  <a:lnTo>
                    <a:pt x="1494803" y="203101"/>
                  </a:lnTo>
                  <a:lnTo>
                    <a:pt x="1498088" y="183958"/>
                  </a:lnTo>
                  <a:lnTo>
                    <a:pt x="1501374" y="174383"/>
                  </a:lnTo>
                  <a:lnTo>
                    <a:pt x="1504659" y="144211"/>
                  </a:lnTo>
                  <a:lnTo>
                    <a:pt x="1507944" y="193249"/>
                  </a:lnTo>
                  <a:lnTo>
                    <a:pt x="1511230" y="219281"/>
                  </a:lnTo>
                  <a:lnTo>
                    <a:pt x="1514515" y="231207"/>
                  </a:lnTo>
                  <a:lnTo>
                    <a:pt x="1517800" y="225749"/>
                  </a:lnTo>
                  <a:lnTo>
                    <a:pt x="1521085" y="187774"/>
                  </a:lnTo>
                  <a:lnTo>
                    <a:pt x="1524371" y="137059"/>
                  </a:lnTo>
                  <a:lnTo>
                    <a:pt x="1527656" y="133088"/>
                  </a:lnTo>
                  <a:lnTo>
                    <a:pt x="1530941" y="170084"/>
                  </a:lnTo>
                  <a:lnTo>
                    <a:pt x="1534227" y="215022"/>
                  </a:lnTo>
                  <a:lnTo>
                    <a:pt x="1537512" y="239122"/>
                  </a:lnTo>
                  <a:lnTo>
                    <a:pt x="1540797" y="257778"/>
                  </a:lnTo>
                  <a:lnTo>
                    <a:pt x="1544082" y="273230"/>
                  </a:lnTo>
                  <a:lnTo>
                    <a:pt x="1547368" y="220583"/>
                  </a:lnTo>
                  <a:lnTo>
                    <a:pt x="1550653" y="196129"/>
                  </a:lnTo>
                  <a:lnTo>
                    <a:pt x="1553938" y="165941"/>
                  </a:lnTo>
                  <a:lnTo>
                    <a:pt x="1557224" y="121292"/>
                  </a:lnTo>
                  <a:lnTo>
                    <a:pt x="1560509" y="96238"/>
                  </a:lnTo>
                  <a:lnTo>
                    <a:pt x="1563794" y="100718"/>
                  </a:lnTo>
                  <a:lnTo>
                    <a:pt x="1567079" y="149450"/>
                  </a:lnTo>
                  <a:lnTo>
                    <a:pt x="1570365" y="202523"/>
                  </a:lnTo>
                  <a:lnTo>
                    <a:pt x="1573650" y="215130"/>
                  </a:lnTo>
                  <a:lnTo>
                    <a:pt x="1576935" y="235811"/>
                  </a:lnTo>
                  <a:lnTo>
                    <a:pt x="1580221" y="237135"/>
                  </a:lnTo>
                  <a:lnTo>
                    <a:pt x="1583506" y="190921"/>
                  </a:lnTo>
                  <a:lnTo>
                    <a:pt x="1586791" y="204963"/>
                  </a:lnTo>
                  <a:lnTo>
                    <a:pt x="1590076" y="202958"/>
                  </a:lnTo>
                  <a:lnTo>
                    <a:pt x="1593362" y="121016"/>
                  </a:lnTo>
                  <a:lnTo>
                    <a:pt x="1596647" y="108164"/>
                  </a:lnTo>
                  <a:lnTo>
                    <a:pt x="1599932" y="112471"/>
                  </a:lnTo>
                  <a:lnTo>
                    <a:pt x="1603218" y="79510"/>
                  </a:lnTo>
                  <a:lnTo>
                    <a:pt x="1606503" y="89771"/>
                  </a:lnTo>
                  <a:lnTo>
                    <a:pt x="1609788" y="122702"/>
                  </a:lnTo>
                  <a:lnTo>
                    <a:pt x="1613073" y="123737"/>
                  </a:lnTo>
                  <a:lnTo>
                    <a:pt x="1616359" y="112734"/>
                  </a:lnTo>
                  <a:lnTo>
                    <a:pt x="1619644" y="90090"/>
                  </a:lnTo>
                  <a:lnTo>
                    <a:pt x="1622929" y="84007"/>
                  </a:lnTo>
                  <a:lnTo>
                    <a:pt x="1626215" y="102615"/>
                  </a:lnTo>
                  <a:lnTo>
                    <a:pt x="1629500" y="98748"/>
                  </a:lnTo>
                  <a:lnTo>
                    <a:pt x="1632785" y="96739"/>
                  </a:lnTo>
                  <a:lnTo>
                    <a:pt x="1636070" y="55655"/>
                  </a:lnTo>
                  <a:lnTo>
                    <a:pt x="1639356" y="48546"/>
                  </a:lnTo>
                </a:path>
              </a:pathLst>
            </a:custGeom>
            <a:ln w="4311">
              <a:solidFill>
                <a:srgbClr val="EDB0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106107" y="1725574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3175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106107" y="1775155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4311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1093163" y="2566530"/>
            <a:ext cx="9969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067295" y="2376829"/>
            <a:ext cx="12382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144900" y="2187128"/>
            <a:ext cx="4953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084540" y="1997426"/>
            <a:ext cx="10985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110409" y="1807725"/>
            <a:ext cx="8572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235683" y="1686143"/>
            <a:ext cx="562610" cy="174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400"/>
              </a:lnSpc>
              <a:spcBef>
                <a:spcPts val="100"/>
              </a:spcBef>
            </a:pPr>
            <a:r>
              <a:rPr sz="300" dirty="0">
                <a:latin typeface="Arial MT"/>
                <a:cs typeface="Arial MT"/>
              </a:rPr>
              <a:t>Beveridge-Nelson (bivariate) </a:t>
            </a:r>
            <a:r>
              <a:rPr sz="300" spc="5" dirty="0">
                <a:latin typeface="Arial MT"/>
                <a:cs typeface="Arial MT"/>
              </a:rPr>
              <a:t> </a:t>
            </a:r>
            <a:r>
              <a:rPr sz="300" dirty="0">
                <a:latin typeface="Arial MT"/>
                <a:cs typeface="Arial MT"/>
              </a:rPr>
              <a:t>Christiano-Fitzgerald bandpass  HP</a:t>
            </a:r>
            <a:r>
              <a:rPr sz="300" spc="-5" dirty="0">
                <a:latin typeface="Arial MT"/>
                <a:cs typeface="Arial MT"/>
              </a:rPr>
              <a:t> </a:t>
            </a:r>
            <a:r>
              <a:rPr sz="300" dirty="0">
                <a:latin typeface="Arial MT"/>
                <a:cs typeface="Arial MT"/>
              </a:rPr>
              <a:t>filter</a:t>
            </a:r>
            <a:endParaRPr sz="300">
              <a:latin typeface="Arial MT"/>
              <a:cs typeface="Arial MT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2087784" y="1692161"/>
            <a:ext cx="722630" cy="166370"/>
            <a:chOff x="2087784" y="1692161"/>
            <a:chExt cx="722630" cy="166370"/>
          </a:xfrm>
        </p:grpSpPr>
        <p:sp>
          <p:nvSpPr>
            <p:cNvPr id="70" name="object 70"/>
            <p:cNvSpPr/>
            <p:nvPr/>
          </p:nvSpPr>
          <p:spPr>
            <a:xfrm>
              <a:off x="2106107" y="1824736"/>
              <a:ext cx="129539" cy="0"/>
            </a:xfrm>
            <a:custGeom>
              <a:avLst/>
              <a:gdLst/>
              <a:ahLst/>
              <a:cxnLst/>
              <a:rect l="l" t="t" r="r" b="b"/>
              <a:pathLst>
                <a:path w="129539">
                  <a:moveTo>
                    <a:pt x="0" y="0"/>
                  </a:moveTo>
                  <a:lnTo>
                    <a:pt x="129341" y="0"/>
                  </a:lnTo>
                </a:path>
              </a:pathLst>
            </a:custGeom>
            <a:ln w="4311">
              <a:solidFill>
                <a:srgbClr val="EDB0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088862" y="1693239"/>
              <a:ext cx="720090" cy="163830"/>
            </a:xfrm>
            <a:custGeom>
              <a:avLst/>
              <a:gdLst/>
              <a:ahLst/>
              <a:cxnLst/>
              <a:rect l="l" t="t" r="r" b="b"/>
              <a:pathLst>
                <a:path w="720089" h="163830">
                  <a:moveTo>
                    <a:pt x="0" y="163833"/>
                  </a:moveTo>
                  <a:lnTo>
                    <a:pt x="720003" y="163833"/>
                  </a:lnTo>
                  <a:lnTo>
                    <a:pt x="720003" y="0"/>
                  </a:lnTo>
                  <a:lnTo>
                    <a:pt x="0" y="0"/>
                  </a:lnTo>
                  <a:lnTo>
                    <a:pt x="0" y="163833"/>
                  </a:lnTo>
                  <a:close/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2" name="object 72"/>
          <p:cNvGrpSpPr/>
          <p:nvPr/>
        </p:nvGrpSpPr>
        <p:grpSpPr>
          <a:xfrm>
            <a:off x="2997488" y="1657670"/>
            <a:ext cx="1645920" cy="1140460"/>
            <a:chOff x="2997488" y="1657670"/>
            <a:chExt cx="1645920" cy="1140460"/>
          </a:xfrm>
        </p:grpSpPr>
        <p:sp>
          <p:nvSpPr>
            <p:cNvPr id="73" name="object 73"/>
            <p:cNvSpPr/>
            <p:nvPr/>
          </p:nvSpPr>
          <p:spPr>
            <a:xfrm>
              <a:off x="2998566" y="1658747"/>
              <a:ext cx="1642745" cy="1138555"/>
            </a:xfrm>
            <a:custGeom>
              <a:avLst/>
              <a:gdLst/>
              <a:ahLst/>
              <a:cxnLst/>
              <a:rect l="l" t="t" r="r" b="b"/>
              <a:pathLst>
                <a:path w="1642745" h="1138555">
                  <a:moveTo>
                    <a:pt x="0" y="1138208"/>
                  </a:moveTo>
                  <a:lnTo>
                    <a:pt x="1642641" y="1138208"/>
                  </a:lnTo>
                </a:path>
                <a:path w="1642745" h="1138555">
                  <a:moveTo>
                    <a:pt x="0" y="1138208"/>
                  </a:moveTo>
                  <a:lnTo>
                    <a:pt x="0" y="1121781"/>
                  </a:lnTo>
                </a:path>
                <a:path w="1642745" h="1138555">
                  <a:moveTo>
                    <a:pt x="164264" y="1138208"/>
                  </a:moveTo>
                  <a:lnTo>
                    <a:pt x="164264" y="1121781"/>
                  </a:lnTo>
                </a:path>
                <a:path w="1642745" h="1138555">
                  <a:moveTo>
                    <a:pt x="328528" y="1138208"/>
                  </a:moveTo>
                  <a:lnTo>
                    <a:pt x="328528" y="1121781"/>
                  </a:lnTo>
                </a:path>
                <a:path w="1642745" h="1138555">
                  <a:moveTo>
                    <a:pt x="492792" y="1138208"/>
                  </a:moveTo>
                  <a:lnTo>
                    <a:pt x="492792" y="1121781"/>
                  </a:lnTo>
                </a:path>
                <a:path w="1642745" h="1138555">
                  <a:moveTo>
                    <a:pt x="657056" y="1138208"/>
                  </a:moveTo>
                  <a:lnTo>
                    <a:pt x="657056" y="1121781"/>
                  </a:lnTo>
                </a:path>
                <a:path w="1642745" h="1138555">
                  <a:moveTo>
                    <a:pt x="821320" y="1138208"/>
                  </a:moveTo>
                  <a:lnTo>
                    <a:pt x="821320" y="1121781"/>
                  </a:lnTo>
                </a:path>
                <a:path w="1642745" h="1138555">
                  <a:moveTo>
                    <a:pt x="985585" y="1138208"/>
                  </a:moveTo>
                  <a:lnTo>
                    <a:pt x="985585" y="1121781"/>
                  </a:lnTo>
                </a:path>
                <a:path w="1642745" h="1138555">
                  <a:moveTo>
                    <a:pt x="1149849" y="1138208"/>
                  </a:moveTo>
                  <a:lnTo>
                    <a:pt x="1149849" y="1121781"/>
                  </a:lnTo>
                </a:path>
                <a:path w="1642745" h="1138555">
                  <a:moveTo>
                    <a:pt x="1314113" y="1138208"/>
                  </a:moveTo>
                  <a:lnTo>
                    <a:pt x="1314113" y="1121781"/>
                  </a:lnTo>
                </a:path>
                <a:path w="1642745" h="1138555">
                  <a:moveTo>
                    <a:pt x="1478377" y="1138208"/>
                  </a:moveTo>
                  <a:lnTo>
                    <a:pt x="1478377" y="1121781"/>
                  </a:lnTo>
                </a:path>
                <a:path w="1642745" h="1138555">
                  <a:moveTo>
                    <a:pt x="1642641" y="1138208"/>
                  </a:moveTo>
                  <a:lnTo>
                    <a:pt x="1642641" y="1121781"/>
                  </a:lnTo>
                </a:path>
                <a:path w="1642745" h="1138555">
                  <a:moveTo>
                    <a:pt x="0" y="0"/>
                  </a:moveTo>
                  <a:lnTo>
                    <a:pt x="1642641" y="0"/>
                  </a:lnTo>
                </a:path>
                <a:path w="1642745" h="1138555">
                  <a:moveTo>
                    <a:pt x="0" y="0"/>
                  </a:moveTo>
                  <a:lnTo>
                    <a:pt x="0" y="16426"/>
                  </a:lnTo>
                </a:path>
                <a:path w="1642745" h="1138555">
                  <a:moveTo>
                    <a:pt x="164264" y="0"/>
                  </a:moveTo>
                  <a:lnTo>
                    <a:pt x="164264" y="16426"/>
                  </a:lnTo>
                </a:path>
                <a:path w="1642745" h="1138555">
                  <a:moveTo>
                    <a:pt x="328528" y="0"/>
                  </a:moveTo>
                  <a:lnTo>
                    <a:pt x="328528" y="16426"/>
                  </a:lnTo>
                </a:path>
                <a:path w="1642745" h="1138555">
                  <a:moveTo>
                    <a:pt x="492792" y="0"/>
                  </a:moveTo>
                  <a:lnTo>
                    <a:pt x="492792" y="16426"/>
                  </a:lnTo>
                </a:path>
                <a:path w="1642745" h="1138555">
                  <a:moveTo>
                    <a:pt x="657056" y="0"/>
                  </a:moveTo>
                  <a:lnTo>
                    <a:pt x="657056" y="16426"/>
                  </a:lnTo>
                </a:path>
                <a:path w="1642745" h="1138555">
                  <a:moveTo>
                    <a:pt x="821320" y="0"/>
                  </a:moveTo>
                  <a:lnTo>
                    <a:pt x="821320" y="16426"/>
                  </a:lnTo>
                </a:path>
                <a:path w="1642745" h="1138555">
                  <a:moveTo>
                    <a:pt x="985585" y="0"/>
                  </a:moveTo>
                  <a:lnTo>
                    <a:pt x="985585" y="16426"/>
                  </a:lnTo>
                </a:path>
                <a:path w="1642745" h="1138555">
                  <a:moveTo>
                    <a:pt x="1149849" y="0"/>
                  </a:moveTo>
                  <a:lnTo>
                    <a:pt x="1149849" y="16426"/>
                  </a:lnTo>
                </a:path>
                <a:path w="1642745" h="1138555">
                  <a:moveTo>
                    <a:pt x="1314113" y="0"/>
                  </a:moveTo>
                  <a:lnTo>
                    <a:pt x="1314113" y="16426"/>
                  </a:lnTo>
                </a:path>
                <a:path w="1642745" h="1138555">
                  <a:moveTo>
                    <a:pt x="1478377" y="0"/>
                  </a:moveTo>
                  <a:lnTo>
                    <a:pt x="1478377" y="16426"/>
                  </a:lnTo>
                </a:path>
                <a:path w="1642745" h="1138555">
                  <a:moveTo>
                    <a:pt x="1642641" y="0"/>
                  </a:moveTo>
                  <a:lnTo>
                    <a:pt x="1642641" y="16426"/>
                  </a:lnTo>
                </a:path>
                <a:path w="1642745" h="1138555">
                  <a:moveTo>
                    <a:pt x="0" y="1138208"/>
                  </a:moveTo>
                  <a:lnTo>
                    <a:pt x="0" y="0"/>
                  </a:lnTo>
                </a:path>
                <a:path w="1642745" h="1138555">
                  <a:moveTo>
                    <a:pt x="1642641" y="1138208"/>
                  </a:moveTo>
                  <a:lnTo>
                    <a:pt x="1642641" y="0"/>
                  </a:lnTo>
                </a:path>
                <a:path w="1642745" h="1138555">
                  <a:moveTo>
                    <a:pt x="0" y="948507"/>
                  </a:moveTo>
                  <a:lnTo>
                    <a:pt x="16426" y="948507"/>
                  </a:lnTo>
                </a:path>
                <a:path w="1642745" h="1138555">
                  <a:moveTo>
                    <a:pt x="0" y="758805"/>
                  </a:moveTo>
                  <a:lnTo>
                    <a:pt x="16426" y="758805"/>
                  </a:lnTo>
                </a:path>
                <a:path w="1642745" h="1138555">
                  <a:moveTo>
                    <a:pt x="0" y="569104"/>
                  </a:moveTo>
                  <a:lnTo>
                    <a:pt x="16426" y="569104"/>
                  </a:lnTo>
                </a:path>
                <a:path w="1642745" h="1138555">
                  <a:moveTo>
                    <a:pt x="0" y="379402"/>
                  </a:moveTo>
                  <a:lnTo>
                    <a:pt x="16426" y="379402"/>
                  </a:lnTo>
                </a:path>
                <a:path w="1642745" h="1138555">
                  <a:moveTo>
                    <a:pt x="0" y="189701"/>
                  </a:moveTo>
                  <a:lnTo>
                    <a:pt x="16426" y="189701"/>
                  </a:lnTo>
                </a:path>
                <a:path w="1642745" h="1138555">
                  <a:moveTo>
                    <a:pt x="1642641" y="948507"/>
                  </a:moveTo>
                  <a:lnTo>
                    <a:pt x="1626215" y="948507"/>
                  </a:lnTo>
                </a:path>
                <a:path w="1642745" h="1138555">
                  <a:moveTo>
                    <a:pt x="1642641" y="758805"/>
                  </a:moveTo>
                  <a:lnTo>
                    <a:pt x="1626215" y="758805"/>
                  </a:lnTo>
                </a:path>
                <a:path w="1642745" h="1138555">
                  <a:moveTo>
                    <a:pt x="1642641" y="569104"/>
                  </a:moveTo>
                  <a:lnTo>
                    <a:pt x="1626215" y="569104"/>
                  </a:lnTo>
                </a:path>
                <a:path w="1642745" h="1138555">
                  <a:moveTo>
                    <a:pt x="1642641" y="379402"/>
                  </a:moveTo>
                  <a:lnTo>
                    <a:pt x="1626215" y="379402"/>
                  </a:lnTo>
                </a:path>
                <a:path w="1642745" h="1138555">
                  <a:moveTo>
                    <a:pt x="1642641" y="189701"/>
                  </a:moveTo>
                  <a:lnTo>
                    <a:pt x="1626215" y="189701"/>
                  </a:lnTo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001851" y="1826168"/>
              <a:ext cx="1639570" cy="678180"/>
            </a:xfrm>
            <a:custGeom>
              <a:avLst/>
              <a:gdLst/>
              <a:ahLst/>
              <a:cxnLst/>
              <a:rect l="l" t="t" r="r" b="b"/>
              <a:pathLst>
                <a:path w="1639570" h="678180">
                  <a:moveTo>
                    <a:pt x="0" y="570535"/>
                  </a:moveTo>
                  <a:lnTo>
                    <a:pt x="3285" y="573165"/>
                  </a:lnTo>
                  <a:lnTo>
                    <a:pt x="6570" y="524373"/>
                  </a:lnTo>
                  <a:lnTo>
                    <a:pt x="9855" y="542067"/>
                  </a:lnTo>
                  <a:lnTo>
                    <a:pt x="13141" y="542951"/>
                  </a:lnTo>
                  <a:lnTo>
                    <a:pt x="16426" y="542938"/>
                  </a:lnTo>
                  <a:lnTo>
                    <a:pt x="19711" y="473559"/>
                  </a:lnTo>
                  <a:lnTo>
                    <a:pt x="22996" y="446552"/>
                  </a:lnTo>
                  <a:lnTo>
                    <a:pt x="26282" y="389487"/>
                  </a:lnTo>
                  <a:lnTo>
                    <a:pt x="29567" y="430596"/>
                  </a:lnTo>
                  <a:lnTo>
                    <a:pt x="32852" y="389857"/>
                  </a:lnTo>
                  <a:lnTo>
                    <a:pt x="36138" y="425146"/>
                  </a:lnTo>
                  <a:lnTo>
                    <a:pt x="39423" y="380347"/>
                  </a:lnTo>
                  <a:lnTo>
                    <a:pt x="42708" y="459340"/>
                  </a:lnTo>
                  <a:lnTo>
                    <a:pt x="45993" y="443401"/>
                  </a:lnTo>
                  <a:lnTo>
                    <a:pt x="49279" y="313964"/>
                  </a:lnTo>
                  <a:lnTo>
                    <a:pt x="52564" y="423210"/>
                  </a:lnTo>
                  <a:lnTo>
                    <a:pt x="55849" y="399399"/>
                  </a:lnTo>
                  <a:lnTo>
                    <a:pt x="59135" y="355530"/>
                  </a:lnTo>
                  <a:lnTo>
                    <a:pt x="62420" y="367443"/>
                  </a:lnTo>
                  <a:lnTo>
                    <a:pt x="65705" y="348899"/>
                  </a:lnTo>
                  <a:lnTo>
                    <a:pt x="68990" y="318163"/>
                  </a:lnTo>
                  <a:lnTo>
                    <a:pt x="72276" y="351853"/>
                  </a:lnTo>
                  <a:lnTo>
                    <a:pt x="75561" y="436520"/>
                  </a:lnTo>
                  <a:lnTo>
                    <a:pt x="78846" y="375074"/>
                  </a:lnTo>
                  <a:lnTo>
                    <a:pt x="82132" y="285168"/>
                  </a:lnTo>
                  <a:lnTo>
                    <a:pt x="85417" y="406129"/>
                  </a:lnTo>
                  <a:lnTo>
                    <a:pt x="88702" y="419171"/>
                  </a:lnTo>
                  <a:lnTo>
                    <a:pt x="91987" y="495133"/>
                  </a:lnTo>
                  <a:lnTo>
                    <a:pt x="95273" y="499927"/>
                  </a:lnTo>
                  <a:lnTo>
                    <a:pt x="98558" y="437248"/>
                  </a:lnTo>
                  <a:lnTo>
                    <a:pt x="101843" y="486407"/>
                  </a:lnTo>
                  <a:lnTo>
                    <a:pt x="105129" y="527538"/>
                  </a:lnTo>
                  <a:lnTo>
                    <a:pt x="108414" y="608144"/>
                  </a:lnTo>
                  <a:lnTo>
                    <a:pt x="111699" y="500065"/>
                  </a:lnTo>
                  <a:lnTo>
                    <a:pt x="114984" y="486084"/>
                  </a:lnTo>
                  <a:lnTo>
                    <a:pt x="118270" y="506006"/>
                  </a:lnTo>
                  <a:lnTo>
                    <a:pt x="121555" y="502221"/>
                  </a:lnTo>
                  <a:lnTo>
                    <a:pt x="124840" y="550754"/>
                  </a:lnTo>
                  <a:lnTo>
                    <a:pt x="128126" y="462707"/>
                  </a:lnTo>
                  <a:lnTo>
                    <a:pt x="131411" y="425418"/>
                  </a:lnTo>
                  <a:lnTo>
                    <a:pt x="134696" y="397299"/>
                  </a:lnTo>
                  <a:lnTo>
                    <a:pt x="137981" y="439878"/>
                  </a:lnTo>
                  <a:lnTo>
                    <a:pt x="141267" y="427043"/>
                  </a:lnTo>
                  <a:lnTo>
                    <a:pt x="144552" y="393785"/>
                  </a:lnTo>
                  <a:lnTo>
                    <a:pt x="147837" y="405159"/>
                  </a:lnTo>
                  <a:lnTo>
                    <a:pt x="151123" y="352961"/>
                  </a:lnTo>
                  <a:lnTo>
                    <a:pt x="154408" y="350253"/>
                  </a:lnTo>
                  <a:lnTo>
                    <a:pt x="157693" y="350309"/>
                  </a:lnTo>
                  <a:lnTo>
                    <a:pt x="160978" y="384973"/>
                  </a:lnTo>
                  <a:lnTo>
                    <a:pt x="164264" y="284021"/>
                  </a:lnTo>
                  <a:lnTo>
                    <a:pt x="167549" y="252483"/>
                  </a:lnTo>
                  <a:lnTo>
                    <a:pt x="170834" y="299857"/>
                  </a:lnTo>
                  <a:lnTo>
                    <a:pt x="174120" y="263943"/>
                  </a:lnTo>
                  <a:lnTo>
                    <a:pt x="177405" y="341906"/>
                  </a:lnTo>
                  <a:lnTo>
                    <a:pt x="180690" y="297029"/>
                  </a:lnTo>
                  <a:lnTo>
                    <a:pt x="183975" y="319284"/>
                  </a:lnTo>
                  <a:lnTo>
                    <a:pt x="187261" y="300314"/>
                  </a:lnTo>
                  <a:lnTo>
                    <a:pt x="190546" y="350244"/>
                  </a:lnTo>
                  <a:lnTo>
                    <a:pt x="193831" y="422202"/>
                  </a:lnTo>
                  <a:lnTo>
                    <a:pt x="197117" y="439391"/>
                  </a:lnTo>
                  <a:lnTo>
                    <a:pt x="200402" y="487877"/>
                  </a:lnTo>
                  <a:lnTo>
                    <a:pt x="203687" y="461849"/>
                  </a:lnTo>
                  <a:lnTo>
                    <a:pt x="206972" y="553009"/>
                  </a:lnTo>
                  <a:lnTo>
                    <a:pt x="210258" y="560576"/>
                  </a:lnTo>
                  <a:lnTo>
                    <a:pt x="213543" y="548112"/>
                  </a:lnTo>
                  <a:lnTo>
                    <a:pt x="216828" y="538501"/>
                  </a:lnTo>
                  <a:lnTo>
                    <a:pt x="220114" y="514741"/>
                  </a:lnTo>
                  <a:lnTo>
                    <a:pt x="223399" y="542158"/>
                  </a:lnTo>
                  <a:lnTo>
                    <a:pt x="226684" y="530767"/>
                  </a:lnTo>
                  <a:lnTo>
                    <a:pt x="229969" y="527331"/>
                  </a:lnTo>
                  <a:lnTo>
                    <a:pt x="233255" y="497272"/>
                  </a:lnTo>
                  <a:lnTo>
                    <a:pt x="236540" y="496590"/>
                  </a:lnTo>
                  <a:lnTo>
                    <a:pt x="239825" y="523627"/>
                  </a:lnTo>
                  <a:lnTo>
                    <a:pt x="243111" y="573851"/>
                  </a:lnTo>
                  <a:lnTo>
                    <a:pt x="246396" y="570656"/>
                  </a:lnTo>
                  <a:lnTo>
                    <a:pt x="249681" y="497923"/>
                  </a:lnTo>
                  <a:lnTo>
                    <a:pt x="252966" y="526330"/>
                  </a:lnTo>
                  <a:lnTo>
                    <a:pt x="256252" y="518790"/>
                  </a:lnTo>
                  <a:lnTo>
                    <a:pt x="259537" y="480858"/>
                  </a:lnTo>
                  <a:lnTo>
                    <a:pt x="262822" y="516095"/>
                  </a:lnTo>
                  <a:lnTo>
                    <a:pt x="266107" y="511823"/>
                  </a:lnTo>
                  <a:lnTo>
                    <a:pt x="269393" y="464721"/>
                  </a:lnTo>
                  <a:lnTo>
                    <a:pt x="272678" y="474835"/>
                  </a:lnTo>
                  <a:lnTo>
                    <a:pt x="275963" y="476723"/>
                  </a:lnTo>
                  <a:lnTo>
                    <a:pt x="279249" y="442590"/>
                  </a:lnTo>
                  <a:lnTo>
                    <a:pt x="282534" y="411246"/>
                  </a:lnTo>
                  <a:lnTo>
                    <a:pt x="285819" y="379739"/>
                  </a:lnTo>
                  <a:lnTo>
                    <a:pt x="289104" y="398157"/>
                  </a:lnTo>
                  <a:lnTo>
                    <a:pt x="292390" y="407556"/>
                  </a:lnTo>
                  <a:lnTo>
                    <a:pt x="295675" y="345299"/>
                  </a:lnTo>
                  <a:lnTo>
                    <a:pt x="298960" y="338815"/>
                  </a:lnTo>
                  <a:lnTo>
                    <a:pt x="302246" y="417748"/>
                  </a:lnTo>
                  <a:lnTo>
                    <a:pt x="305531" y="493822"/>
                  </a:lnTo>
                  <a:lnTo>
                    <a:pt x="308816" y="575648"/>
                  </a:lnTo>
                  <a:lnTo>
                    <a:pt x="312101" y="560515"/>
                  </a:lnTo>
                  <a:lnTo>
                    <a:pt x="315387" y="503713"/>
                  </a:lnTo>
                  <a:lnTo>
                    <a:pt x="318672" y="452261"/>
                  </a:lnTo>
                  <a:lnTo>
                    <a:pt x="321957" y="403529"/>
                  </a:lnTo>
                  <a:lnTo>
                    <a:pt x="325243" y="432540"/>
                  </a:lnTo>
                  <a:lnTo>
                    <a:pt x="328528" y="342221"/>
                  </a:lnTo>
                  <a:lnTo>
                    <a:pt x="331813" y="320004"/>
                  </a:lnTo>
                  <a:lnTo>
                    <a:pt x="335098" y="290165"/>
                  </a:lnTo>
                  <a:lnTo>
                    <a:pt x="338384" y="271505"/>
                  </a:lnTo>
                  <a:lnTo>
                    <a:pt x="341669" y="296904"/>
                  </a:lnTo>
                  <a:lnTo>
                    <a:pt x="344954" y="377415"/>
                  </a:lnTo>
                  <a:lnTo>
                    <a:pt x="348240" y="452808"/>
                  </a:lnTo>
                  <a:lnTo>
                    <a:pt x="351525" y="447436"/>
                  </a:lnTo>
                  <a:lnTo>
                    <a:pt x="354810" y="470067"/>
                  </a:lnTo>
                  <a:lnTo>
                    <a:pt x="358095" y="468364"/>
                  </a:lnTo>
                  <a:lnTo>
                    <a:pt x="361381" y="434856"/>
                  </a:lnTo>
                  <a:lnTo>
                    <a:pt x="364666" y="480893"/>
                  </a:lnTo>
                  <a:lnTo>
                    <a:pt x="367951" y="515647"/>
                  </a:lnTo>
                  <a:lnTo>
                    <a:pt x="371237" y="463945"/>
                  </a:lnTo>
                  <a:lnTo>
                    <a:pt x="374522" y="413320"/>
                  </a:lnTo>
                  <a:lnTo>
                    <a:pt x="377807" y="415346"/>
                  </a:lnTo>
                  <a:lnTo>
                    <a:pt x="381092" y="426789"/>
                  </a:lnTo>
                  <a:lnTo>
                    <a:pt x="384378" y="480927"/>
                  </a:lnTo>
                  <a:lnTo>
                    <a:pt x="387663" y="537169"/>
                  </a:lnTo>
                  <a:lnTo>
                    <a:pt x="390948" y="503394"/>
                  </a:lnTo>
                  <a:lnTo>
                    <a:pt x="394234" y="506369"/>
                  </a:lnTo>
                  <a:lnTo>
                    <a:pt x="397519" y="557235"/>
                  </a:lnTo>
                  <a:lnTo>
                    <a:pt x="400804" y="603500"/>
                  </a:lnTo>
                  <a:lnTo>
                    <a:pt x="404089" y="541200"/>
                  </a:lnTo>
                  <a:lnTo>
                    <a:pt x="407375" y="621181"/>
                  </a:lnTo>
                  <a:lnTo>
                    <a:pt x="410660" y="624393"/>
                  </a:lnTo>
                  <a:lnTo>
                    <a:pt x="413945" y="617132"/>
                  </a:lnTo>
                  <a:lnTo>
                    <a:pt x="417231" y="624229"/>
                  </a:lnTo>
                  <a:lnTo>
                    <a:pt x="420516" y="601926"/>
                  </a:lnTo>
                  <a:lnTo>
                    <a:pt x="423801" y="521338"/>
                  </a:lnTo>
                  <a:lnTo>
                    <a:pt x="427086" y="488170"/>
                  </a:lnTo>
                  <a:lnTo>
                    <a:pt x="430372" y="564909"/>
                  </a:lnTo>
                  <a:lnTo>
                    <a:pt x="433657" y="540942"/>
                  </a:lnTo>
                  <a:lnTo>
                    <a:pt x="436942" y="478491"/>
                  </a:lnTo>
                  <a:lnTo>
                    <a:pt x="440228" y="418166"/>
                  </a:lnTo>
                  <a:lnTo>
                    <a:pt x="443513" y="464203"/>
                  </a:lnTo>
                  <a:lnTo>
                    <a:pt x="446798" y="465570"/>
                  </a:lnTo>
                  <a:lnTo>
                    <a:pt x="450083" y="463117"/>
                  </a:lnTo>
                  <a:lnTo>
                    <a:pt x="453369" y="483346"/>
                  </a:lnTo>
                  <a:lnTo>
                    <a:pt x="456654" y="480259"/>
                  </a:lnTo>
                  <a:lnTo>
                    <a:pt x="459939" y="384123"/>
                  </a:lnTo>
                  <a:lnTo>
                    <a:pt x="463225" y="398855"/>
                  </a:lnTo>
                  <a:lnTo>
                    <a:pt x="466510" y="397118"/>
                  </a:lnTo>
                  <a:lnTo>
                    <a:pt x="469795" y="328278"/>
                  </a:lnTo>
                  <a:lnTo>
                    <a:pt x="473080" y="380485"/>
                  </a:lnTo>
                  <a:lnTo>
                    <a:pt x="476366" y="378527"/>
                  </a:lnTo>
                  <a:lnTo>
                    <a:pt x="479651" y="327079"/>
                  </a:lnTo>
                  <a:lnTo>
                    <a:pt x="482936" y="300577"/>
                  </a:lnTo>
                  <a:lnTo>
                    <a:pt x="486222" y="316133"/>
                  </a:lnTo>
                  <a:lnTo>
                    <a:pt x="489507" y="285280"/>
                  </a:lnTo>
                  <a:lnTo>
                    <a:pt x="492792" y="307221"/>
                  </a:lnTo>
                  <a:lnTo>
                    <a:pt x="496077" y="277597"/>
                  </a:lnTo>
                  <a:lnTo>
                    <a:pt x="499363" y="210077"/>
                  </a:lnTo>
                  <a:lnTo>
                    <a:pt x="502648" y="208145"/>
                  </a:lnTo>
                  <a:lnTo>
                    <a:pt x="505933" y="157581"/>
                  </a:lnTo>
                  <a:lnTo>
                    <a:pt x="509218" y="71793"/>
                  </a:lnTo>
                  <a:lnTo>
                    <a:pt x="512504" y="0"/>
                  </a:lnTo>
                  <a:lnTo>
                    <a:pt x="515789" y="53741"/>
                  </a:lnTo>
                  <a:lnTo>
                    <a:pt x="519074" y="137710"/>
                  </a:lnTo>
                  <a:lnTo>
                    <a:pt x="522360" y="253574"/>
                  </a:lnTo>
                  <a:lnTo>
                    <a:pt x="525645" y="399722"/>
                  </a:lnTo>
                  <a:lnTo>
                    <a:pt x="528930" y="415566"/>
                  </a:lnTo>
                  <a:lnTo>
                    <a:pt x="532215" y="423987"/>
                  </a:lnTo>
                  <a:lnTo>
                    <a:pt x="535501" y="473490"/>
                  </a:lnTo>
                  <a:lnTo>
                    <a:pt x="538786" y="496017"/>
                  </a:lnTo>
                  <a:lnTo>
                    <a:pt x="542071" y="456477"/>
                  </a:lnTo>
                  <a:lnTo>
                    <a:pt x="545357" y="399894"/>
                  </a:lnTo>
                  <a:lnTo>
                    <a:pt x="548642" y="397915"/>
                  </a:lnTo>
                  <a:lnTo>
                    <a:pt x="551927" y="320241"/>
                  </a:lnTo>
                  <a:lnTo>
                    <a:pt x="555212" y="374975"/>
                  </a:lnTo>
                  <a:lnTo>
                    <a:pt x="558498" y="328955"/>
                  </a:lnTo>
                  <a:lnTo>
                    <a:pt x="561783" y="365541"/>
                  </a:lnTo>
                  <a:lnTo>
                    <a:pt x="565068" y="301978"/>
                  </a:lnTo>
                  <a:lnTo>
                    <a:pt x="568354" y="257981"/>
                  </a:lnTo>
                  <a:lnTo>
                    <a:pt x="571639" y="230056"/>
                  </a:lnTo>
                  <a:lnTo>
                    <a:pt x="574924" y="266245"/>
                  </a:lnTo>
                  <a:lnTo>
                    <a:pt x="578209" y="280654"/>
                  </a:lnTo>
                  <a:lnTo>
                    <a:pt x="581495" y="322423"/>
                  </a:lnTo>
                  <a:lnTo>
                    <a:pt x="584780" y="372392"/>
                  </a:lnTo>
                  <a:lnTo>
                    <a:pt x="588065" y="306867"/>
                  </a:lnTo>
                  <a:lnTo>
                    <a:pt x="591351" y="241670"/>
                  </a:lnTo>
                  <a:lnTo>
                    <a:pt x="594636" y="308195"/>
                  </a:lnTo>
                  <a:lnTo>
                    <a:pt x="597921" y="357212"/>
                  </a:lnTo>
                  <a:lnTo>
                    <a:pt x="601206" y="387090"/>
                  </a:lnTo>
                  <a:lnTo>
                    <a:pt x="604492" y="372582"/>
                  </a:lnTo>
                  <a:lnTo>
                    <a:pt x="607777" y="402930"/>
                  </a:lnTo>
                  <a:lnTo>
                    <a:pt x="611062" y="357729"/>
                  </a:lnTo>
                  <a:lnTo>
                    <a:pt x="614348" y="394492"/>
                  </a:lnTo>
                  <a:lnTo>
                    <a:pt x="617633" y="470985"/>
                  </a:lnTo>
                  <a:lnTo>
                    <a:pt x="620918" y="388232"/>
                  </a:lnTo>
                  <a:lnTo>
                    <a:pt x="624203" y="289040"/>
                  </a:lnTo>
                  <a:lnTo>
                    <a:pt x="627489" y="260873"/>
                  </a:lnTo>
                  <a:lnTo>
                    <a:pt x="630774" y="235742"/>
                  </a:lnTo>
                  <a:lnTo>
                    <a:pt x="634059" y="231892"/>
                  </a:lnTo>
                  <a:lnTo>
                    <a:pt x="637345" y="303043"/>
                  </a:lnTo>
                  <a:lnTo>
                    <a:pt x="640630" y="283400"/>
                  </a:lnTo>
                  <a:lnTo>
                    <a:pt x="643915" y="307005"/>
                  </a:lnTo>
                  <a:lnTo>
                    <a:pt x="647200" y="303397"/>
                  </a:lnTo>
                  <a:lnTo>
                    <a:pt x="650486" y="368089"/>
                  </a:lnTo>
                  <a:lnTo>
                    <a:pt x="653771" y="412501"/>
                  </a:lnTo>
                  <a:lnTo>
                    <a:pt x="657056" y="429514"/>
                  </a:lnTo>
                  <a:lnTo>
                    <a:pt x="660342" y="362562"/>
                  </a:lnTo>
                  <a:lnTo>
                    <a:pt x="663627" y="263555"/>
                  </a:lnTo>
                  <a:lnTo>
                    <a:pt x="666912" y="295447"/>
                  </a:lnTo>
                  <a:lnTo>
                    <a:pt x="670197" y="324734"/>
                  </a:lnTo>
                  <a:lnTo>
                    <a:pt x="673483" y="430902"/>
                  </a:lnTo>
                  <a:lnTo>
                    <a:pt x="676768" y="408401"/>
                  </a:lnTo>
                  <a:lnTo>
                    <a:pt x="680053" y="541140"/>
                  </a:lnTo>
                  <a:lnTo>
                    <a:pt x="683339" y="490679"/>
                  </a:lnTo>
                  <a:lnTo>
                    <a:pt x="686624" y="581818"/>
                  </a:lnTo>
                  <a:lnTo>
                    <a:pt x="689909" y="637138"/>
                  </a:lnTo>
                  <a:lnTo>
                    <a:pt x="693194" y="663454"/>
                  </a:lnTo>
                  <a:lnTo>
                    <a:pt x="696480" y="627601"/>
                  </a:lnTo>
                  <a:lnTo>
                    <a:pt x="699765" y="605508"/>
                  </a:lnTo>
                  <a:lnTo>
                    <a:pt x="703050" y="551768"/>
                  </a:lnTo>
                  <a:lnTo>
                    <a:pt x="706336" y="442780"/>
                  </a:lnTo>
                  <a:lnTo>
                    <a:pt x="709621" y="473555"/>
                  </a:lnTo>
                  <a:lnTo>
                    <a:pt x="712906" y="569617"/>
                  </a:lnTo>
                  <a:lnTo>
                    <a:pt x="716191" y="494650"/>
                  </a:lnTo>
                  <a:lnTo>
                    <a:pt x="719477" y="414277"/>
                  </a:lnTo>
                  <a:lnTo>
                    <a:pt x="722762" y="352590"/>
                  </a:lnTo>
                  <a:lnTo>
                    <a:pt x="726047" y="211939"/>
                  </a:lnTo>
                  <a:lnTo>
                    <a:pt x="729333" y="281236"/>
                  </a:lnTo>
                  <a:lnTo>
                    <a:pt x="732618" y="330403"/>
                  </a:lnTo>
                  <a:lnTo>
                    <a:pt x="735903" y="238312"/>
                  </a:lnTo>
                  <a:lnTo>
                    <a:pt x="739188" y="268229"/>
                  </a:lnTo>
                  <a:lnTo>
                    <a:pt x="742474" y="247094"/>
                  </a:lnTo>
                  <a:lnTo>
                    <a:pt x="745759" y="353409"/>
                  </a:lnTo>
                  <a:lnTo>
                    <a:pt x="749044" y="394876"/>
                  </a:lnTo>
                  <a:lnTo>
                    <a:pt x="752329" y="414122"/>
                  </a:lnTo>
                  <a:lnTo>
                    <a:pt x="755615" y="383145"/>
                  </a:lnTo>
                  <a:lnTo>
                    <a:pt x="758900" y="353849"/>
                  </a:lnTo>
                  <a:lnTo>
                    <a:pt x="762185" y="466557"/>
                  </a:lnTo>
                  <a:lnTo>
                    <a:pt x="765471" y="354172"/>
                  </a:lnTo>
                  <a:lnTo>
                    <a:pt x="768756" y="487674"/>
                  </a:lnTo>
                  <a:lnTo>
                    <a:pt x="772041" y="457585"/>
                  </a:lnTo>
                  <a:lnTo>
                    <a:pt x="775326" y="540411"/>
                  </a:lnTo>
                  <a:lnTo>
                    <a:pt x="778612" y="604440"/>
                  </a:lnTo>
                  <a:lnTo>
                    <a:pt x="781897" y="585164"/>
                  </a:lnTo>
                  <a:lnTo>
                    <a:pt x="785182" y="569462"/>
                  </a:lnTo>
                  <a:lnTo>
                    <a:pt x="788468" y="464419"/>
                  </a:lnTo>
                  <a:lnTo>
                    <a:pt x="791753" y="498802"/>
                  </a:lnTo>
                  <a:lnTo>
                    <a:pt x="795038" y="423055"/>
                  </a:lnTo>
                  <a:lnTo>
                    <a:pt x="798323" y="418834"/>
                  </a:lnTo>
                  <a:lnTo>
                    <a:pt x="801609" y="521066"/>
                  </a:lnTo>
                  <a:lnTo>
                    <a:pt x="804894" y="457232"/>
                  </a:lnTo>
                  <a:lnTo>
                    <a:pt x="808179" y="455874"/>
                  </a:lnTo>
                  <a:lnTo>
                    <a:pt x="811465" y="542097"/>
                  </a:lnTo>
                  <a:lnTo>
                    <a:pt x="814750" y="555001"/>
                  </a:lnTo>
                  <a:lnTo>
                    <a:pt x="818035" y="511555"/>
                  </a:lnTo>
                  <a:lnTo>
                    <a:pt x="821320" y="527783"/>
                  </a:lnTo>
                  <a:lnTo>
                    <a:pt x="824606" y="450023"/>
                  </a:lnTo>
                  <a:lnTo>
                    <a:pt x="827891" y="426556"/>
                  </a:lnTo>
                  <a:lnTo>
                    <a:pt x="831176" y="528508"/>
                  </a:lnTo>
                  <a:lnTo>
                    <a:pt x="834462" y="581107"/>
                  </a:lnTo>
                  <a:lnTo>
                    <a:pt x="837747" y="536221"/>
                  </a:lnTo>
                  <a:lnTo>
                    <a:pt x="841032" y="453015"/>
                  </a:lnTo>
                  <a:lnTo>
                    <a:pt x="844317" y="502096"/>
                  </a:lnTo>
                  <a:lnTo>
                    <a:pt x="847603" y="448868"/>
                  </a:lnTo>
                  <a:lnTo>
                    <a:pt x="850888" y="407060"/>
                  </a:lnTo>
                  <a:lnTo>
                    <a:pt x="854173" y="394639"/>
                  </a:lnTo>
                  <a:lnTo>
                    <a:pt x="857459" y="376397"/>
                  </a:lnTo>
                  <a:lnTo>
                    <a:pt x="860744" y="407375"/>
                  </a:lnTo>
                  <a:lnTo>
                    <a:pt x="864029" y="430747"/>
                  </a:lnTo>
                  <a:lnTo>
                    <a:pt x="867314" y="507550"/>
                  </a:lnTo>
                  <a:lnTo>
                    <a:pt x="870600" y="520325"/>
                  </a:lnTo>
                  <a:lnTo>
                    <a:pt x="873885" y="530935"/>
                  </a:lnTo>
                  <a:lnTo>
                    <a:pt x="877170" y="551850"/>
                  </a:lnTo>
                  <a:lnTo>
                    <a:pt x="880456" y="547504"/>
                  </a:lnTo>
                  <a:lnTo>
                    <a:pt x="883741" y="499902"/>
                  </a:lnTo>
                  <a:lnTo>
                    <a:pt x="887026" y="431256"/>
                  </a:lnTo>
                  <a:lnTo>
                    <a:pt x="890311" y="448005"/>
                  </a:lnTo>
                  <a:lnTo>
                    <a:pt x="893597" y="460004"/>
                  </a:lnTo>
                  <a:lnTo>
                    <a:pt x="896882" y="487157"/>
                  </a:lnTo>
                  <a:lnTo>
                    <a:pt x="900167" y="476271"/>
                  </a:lnTo>
                  <a:lnTo>
                    <a:pt x="903453" y="485316"/>
                  </a:lnTo>
                  <a:lnTo>
                    <a:pt x="906738" y="465139"/>
                  </a:lnTo>
                  <a:lnTo>
                    <a:pt x="910023" y="493973"/>
                  </a:lnTo>
                  <a:lnTo>
                    <a:pt x="919879" y="447488"/>
                  </a:lnTo>
                  <a:lnTo>
                    <a:pt x="926450" y="376311"/>
                  </a:lnTo>
                  <a:lnTo>
                    <a:pt x="929735" y="306837"/>
                  </a:lnTo>
                  <a:lnTo>
                    <a:pt x="933020" y="335775"/>
                  </a:lnTo>
                  <a:lnTo>
                    <a:pt x="936305" y="309778"/>
                  </a:lnTo>
                  <a:lnTo>
                    <a:pt x="939591" y="315620"/>
                  </a:lnTo>
                  <a:lnTo>
                    <a:pt x="942876" y="306505"/>
                  </a:lnTo>
                  <a:lnTo>
                    <a:pt x="946161" y="279654"/>
                  </a:lnTo>
                  <a:lnTo>
                    <a:pt x="949447" y="237799"/>
                  </a:lnTo>
                  <a:lnTo>
                    <a:pt x="952732" y="311709"/>
                  </a:lnTo>
                  <a:lnTo>
                    <a:pt x="956017" y="333085"/>
                  </a:lnTo>
                  <a:lnTo>
                    <a:pt x="959302" y="368150"/>
                  </a:lnTo>
                  <a:lnTo>
                    <a:pt x="962588" y="337539"/>
                  </a:lnTo>
                  <a:lnTo>
                    <a:pt x="965873" y="353305"/>
                  </a:lnTo>
                  <a:lnTo>
                    <a:pt x="969158" y="352827"/>
                  </a:lnTo>
                  <a:lnTo>
                    <a:pt x="972444" y="328649"/>
                  </a:lnTo>
                  <a:lnTo>
                    <a:pt x="975729" y="363739"/>
                  </a:lnTo>
                  <a:lnTo>
                    <a:pt x="979014" y="260761"/>
                  </a:lnTo>
                  <a:lnTo>
                    <a:pt x="982299" y="240662"/>
                  </a:lnTo>
                  <a:lnTo>
                    <a:pt x="985585" y="62247"/>
                  </a:lnTo>
                  <a:lnTo>
                    <a:pt x="988870" y="71021"/>
                  </a:lnTo>
                  <a:lnTo>
                    <a:pt x="992155" y="60376"/>
                  </a:lnTo>
                  <a:lnTo>
                    <a:pt x="995440" y="7118"/>
                  </a:lnTo>
                  <a:lnTo>
                    <a:pt x="998726" y="110919"/>
                  </a:lnTo>
                  <a:lnTo>
                    <a:pt x="1002011" y="169994"/>
                  </a:lnTo>
                  <a:lnTo>
                    <a:pt x="1005296" y="315305"/>
                  </a:lnTo>
                  <a:lnTo>
                    <a:pt x="1008582" y="354034"/>
                  </a:lnTo>
                  <a:lnTo>
                    <a:pt x="1011867" y="461284"/>
                  </a:lnTo>
                  <a:lnTo>
                    <a:pt x="1015152" y="477551"/>
                  </a:lnTo>
                  <a:lnTo>
                    <a:pt x="1018437" y="464647"/>
                  </a:lnTo>
                  <a:lnTo>
                    <a:pt x="1021723" y="557506"/>
                  </a:lnTo>
                  <a:lnTo>
                    <a:pt x="1025008" y="504644"/>
                  </a:lnTo>
                  <a:lnTo>
                    <a:pt x="1028293" y="469916"/>
                  </a:lnTo>
                  <a:lnTo>
                    <a:pt x="1031579" y="422564"/>
                  </a:lnTo>
                  <a:lnTo>
                    <a:pt x="1034864" y="397480"/>
                  </a:lnTo>
                  <a:lnTo>
                    <a:pt x="1038149" y="416071"/>
                  </a:lnTo>
                  <a:lnTo>
                    <a:pt x="1041434" y="291653"/>
                  </a:lnTo>
                  <a:lnTo>
                    <a:pt x="1044720" y="320750"/>
                  </a:lnTo>
                  <a:lnTo>
                    <a:pt x="1048005" y="257377"/>
                  </a:lnTo>
                  <a:lnTo>
                    <a:pt x="1051290" y="235277"/>
                  </a:lnTo>
                  <a:lnTo>
                    <a:pt x="1054576" y="202842"/>
                  </a:lnTo>
                  <a:lnTo>
                    <a:pt x="1057861" y="150907"/>
                  </a:lnTo>
                  <a:lnTo>
                    <a:pt x="1061146" y="213633"/>
                  </a:lnTo>
                  <a:lnTo>
                    <a:pt x="1064431" y="270393"/>
                  </a:lnTo>
                  <a:lnTo>
                    <a:pt x="1067717" y="318245"/>
                  </a:lnTo>
                  <a:lnTo>
                    <a:pt x="1071002" y="322660"/>
                  </a:lnTo>
                  <a:lnTo>
                    <a:pt x="1074287" y="312015"/>
                  </a:lnTo>
                  <a:lnTo>
                    <a:pt x="1077573" y="320944"/>
                  </a:lnTo>
                  <a:lnTo>
                    <a:pt x="1080858" y="338819"/>
                  </a:lnTo>
                  <a:lnTo>
                    <a:pt x="1084143" y="411203"/>
                  </a:lnTo>
                  <a:lnTo>
                    <a:pt x="1087428" y="414385"/>
                  </a:lnTo>
                  <a:lnTo>
                    <a:pt x="1090714" y="391168"/>
                  </a:lnTo>
                  <a:lnTo>
                    <a:pt x="1093999" y="437736"/>
                  </a:lnTo>
                  <a:lnTo>
                    <a:pt x="1097284" y="342329"/>
                  </a:lnTo>
                  <a:lnTo>
                    <a:pt x="1100570" y="401313"/>
                  </a:lnTo>
                  <a:lnTo>
                    <a:pt x="1103855" y="413833"/>
                  </a:lnTo>
                  <a:lnTo>
                    <a:pt x="1107140" y="393923"/>
                  </a:lnTo>
                  <a:lnTo>
                    <a:pt x="1110425" y="394678"/>
                  </a:lnTo>
                  <a:lnTo>
                    <a:pt x="1113711" y="370568"/>
                  </a:lnTo>
                  <a:lnTo>
                    <a:pt x="1116996" y="391168"/>
                  </a:lnTo>
                  <a:lnTo>
                    <a:pt x="1120281" y="391492"/>
                  </a:lnTo>
                  <a:lnTo>
                    <a:pt x="1123567" y="531017"/>
                  </a:lnTo>
                  <a:lnTo>
                    <a:pt x="1126852" y="499320"/>
                  </a:lnTo>
                  <a:lnTo>
                    <a:pt x="1130137" y="524257"/>
                  </a:lnTo>
                  <a:lnTo>
                    <a:pt x="1133422" y="545128"/>
                  </a:lnTo>
                  <a:lnTo>
                    <a:pt x="1136708" y="559123"/>
                  </a:lnTo>
                  <a:lnTo>
                    <a:pt x="1139993" y="564650"/>
                  </a:lnTo>
                  <a:lnTo>
                    <a:pt x="1143278" y="495150"/>
                  </a:lnTo>
                  <a:lnTo>
                    <a:pt x="1146564" y="539036"/>
                  </a:lnTo>
                  <a:lnTo>
                    <a:pt x="1149849" y="511435"/>
                  </a:lnTo>
                  <a:lnTo>
                    <a:pt x="1153134" y="513737"/>
                  </a:lnTo>
                  <a:lnTo>
                    <a:pt x="1156419" y="481108"/>
                  </a:lnTo>
                  <a:lnTo>
                    <a:pt x="1159705" y="463444"/>
                  </a:lnTo>
                  <a:lnTo>
                    <a:pt x="1162990" y="410798"/>
                  </a:lnTo>
                  <a:lnTo>
                    <a:pt x="1166275" y="442465"/>
                  </a:lnTo>
                  <a:lnTo>
                    <a:pt x="1169561" y="578386"/>
                  </a:lnTo>
                  <a:lnTo>
                    <a:pt x="1172846" y="464953"/>
                  </a:lnTo>
                  <a:lnTo>
                    <a:pt x="1176131" y="435481"/>
                  </a:lnTo>
                  <a:lnTo>
                    <a:pt x="1179416" y="438477"/>
                  </a:lnTo>
                  <a:lnTo>
                    <a:pt x="1182702" y="448682"/>
                  </a:lnTo>
                  <a:lnTo>
                    <a:pt x="1185987" y="516669"/>
                  </a:lnTo>
                  <a:lnTo>
                    <a:pt x="1189272" y="530741"/>
                  </a:lnTo>
                  <a:lnTo>
                    <a:pt x="1192558" y="482384"/>
                  </a:lnTo>
                  <a:lnTo>
                    <a:pt x="1195843" y="360320"/>
                  </a:lnTo>
                  <a:lnTo>
                    <a:pt x="1199128" y="370667"/>
                  </a:lnTo>
                  <a:lnTo>
                    <a:pt x="1202413" y="436787"/>
                  </a:lnTo>
                  <a:lnTo>
                    <a:pt x="1205699" y="364054"/>
                  </a:lnTo>
                  <a:lnTo>
                    <a:pt x="1208984" y="324277"/>
                  </a:lnTo>
                  <a:lnTo>
                    <a:pt x="1212269" y="278895"/>
                  </a:lnTo>
                  <a:lnTo>
                    <a:pt x="1215555" y="271889"/>
                  </a:lnTo>
                  <a:lnTo>
                    <a:pt x="1218840" y="316322"/>
                  </a:lnTo>
                  <a:lnTo>
                    <a:pt x="1222125" y="373815"/>
                  </a:lnTo>
                  <a:lnTo>
                    <a:pt x="1225410" y="358147"/>
                  </a:lnTo>
                  <a:lnTo>
                    <a:pt x="1228696" y="343661"/>
                  </a:lnTo>
                  <a:lnTo>
                    <a:pt x="1231981" y="417377"/>
                  </a:lnTo>
                  <a:lnTo>
                    <a:pt x="1235266" y="450144"/>
                  </a:lnTo>
                  <a:lnTo>
                    <a:pt x="1238551" y="496983"/>
                  </a:lnTo>
                  <a:lnTo>
                    <a:pt x="1241837" y="432717"/>
                  </a:lnTo>
                  <a:lnTo>
                    <a:pt x="1245122" y="417446"/>
                  </a:lnTo>
                  <a:lnTo>
                    <a:pt x="1248407" y="414407"/>
                  </a:lnTo>
                  <a:lnTo>
                    <a:pt x="1251693" y="397165"/>
                  </a:lnTo>
                  <a:lnTo>
                    <a:pt x="1254978" y="357686"/>
                  </a:lnTo>
                  <a:lnTo>
                    <a:pt x="1258263" y="344614"/>
                  </a:lnTo>
                  <a:lnTo>
                    <a:pt x="1261548" y="361325"/>
                  </a:lnTo>
                  <a:lnTo>
                    <a:pt x="1264834" y="381614"/>
                  </a:lnTo>
                  <a:lnTo>
                    <a:pt x="1268119" y="500889"/>
                  </a:lnTo>
                  <a:lnTo>
                    <a:pt x="1271404" y="486222"/>
                  </a:lnTo>
                  <a:lnTo>
                    <a:pt x="1274690" y="493460"/>
                  </a:lnTo>
                  <a:lnTo>
                    <a:pt x="1277975" y="465436"/>
                  </a:lnTo>
                  <a:lnTo>
                    <a:pt x="1281260" y="503109"/>
                  </a:lnTo>
                  <a:lnTo>
                    <a:pt x="1284545" y="532198"/>
                  </a:lnTo>
                  <a:lnTo>
                    <a:pt x="1287831" y="487261"/>
                  </a:lnTo>
                  <a:lnTo>
                    <a:pt x="1291116" y="508339"/>
                  </a:lnTo>
                  <a:lnTo>
                    <a:pt x="1294401" y="420404"/>
                  </a:lnTo>
                  <a:lnTo>
                    <a:pt x="1297687" y="483993"/>
                  </a:lnTo>
                  <a:lnTo>
                    <a:pt x="1300972" y="512456"/>
                  </a:lnTo>
                  <a:lnTo>
                    <a:pt x="1304257" y="549026"/>
                  </a:lnTo>
                  <a:lnTo>
                    <a:pt x="1307542" y="536428"/>
                  </a:lnTo>
                  <a:lnTo>
                    <a:pt x="1310828" y="497880"/>
                  </a:lnTo>
                  <a:lnTo>
                    <a:pt x="1314113" y="540368"/>
                  </a:lnTo>
                  <a:lnTo>
                    <a:pt x="1317398" y="568673"/>
                  </a:lnTo>
                  <a:lnTo>
                    <a:pt x="1320684" y="522506"/>
                  </a:lnTo>
                  <a:lnTo>
                    <a:pt x="1323969" y="432890"/>
                  </a:lnTo>
                  <a:lnTo>
                    <a:pt x="1327254" y="463880"/>
                  </a:lnTo>
                  <a:lnTo>
                    <a:pt x="1330539" y="462250"/>
                  </a:lnTo>
                  <a:lnTo>
                    <a:pt x="1333825" y="492835"/>
                  </a:lnTo>
                  <a:lnTo>
                    <a:pt x="1337110" y="469166"/>
                  </a:lnTo>
                  <a:lnTo>
                    <a:pt x="1340395" y="406698"/>
                  </a:lnTo>
                  <a:lnTo>
                    <a:pt x="1343681" y="405504"/>
                  </a:lnTo>
                  <a:lnTo>
                    <a:pt x="1346966" y="413376"/>
                  </a:lnTo>
                  <a:lnTo>
                    <a:pt x="1350251" y="491555"/>
                  </a:lnTo>
                  <a:lnTo>
                    <a:pt x="1353536" y="463966"/>
                  </a:lnTo>
                  <a:lnTo>
                    <a:pt x="1356822" y="492827"/>
                  </a:lnTo>
                  <a:lnTo>
                    <a:pt x="1360107" y="502894"/>
                  </a:lnTo>
                  <a:lnTo>
                    <a:pt x="1363392" y="494254"/>
                  </a:lnTo>
                  <a:lnTo>
                    <a:pt x="1366678" y="540942"/>
                  </a:lnTo>
                  <a:lnTo>
                    <a:pt x="1369963" y="505433"/>
                  </a:lnTo>
                  <a:lnTo>
                    <a:pt x="1373248" y="478306"/>
                  </a:lnTo>
                  <a:lnTo>
                    <a:pt x="1376533" y="416812"/>
                  </a:lnTo>
                  <a:lnTo>
                    <a:pt x="1379819" y="378204"/>
                  </a:lnTo>
                  <a:lnTo>
                    <a:pt x="1383104" y="307471"/>
                  </a:lnTo>
                  <a:lnTo>
                    <a:pt x="1386389" y="282232"/>
                  </a:lnTo>
                  <a:lnTo>
                    <a:pt x="1389675" y="271285"/>
                  </a:lnTo>
                  <a:lnTo>
                    <a:pt x="1392960" y="311192"/>
                  </a:lnTo>
                  <a:lnTo>
                    <a:pt x="1396245" y="399972"/>
                  </a:lnTo>
                  <a:lnTo>
                    <a:pt x="1399530" y="430587"/>
                  </a:lnTo>
                  <a:lnTo>
                    <a:pt x="1402816" y="448135"/>
                  </a:lnTo>
                  <a:lnTo>
                    <a:pt x="1406101" y="411764"/>
                  </a:lnTo>
                  <a:lnTo>
                    <a:pt x="1409386" y="408491"/>
                  </a:lnTo>
                  <a:lnTo>
                    <a:pt x="1412672" y="418653"/>
                  </a:lnTo>
                  <a:lnTo>
                    <a:pt x="1415957" y="361346"/>
                  </a:lnTo>
                  <a:lnTo>
                    <a:pt x="1419242" y="231621"/>
                  </a:lnTo>
                  <a:lnTo>
                    <a:pt x="1422527" y="167389"/>
                  </a:lnTo>
                  <a:lnTo>
                    <a:pt x="1425813" y="146859"/>
                  </a:lnTo>
                  <a:lnTo>
                    <a:pt x="1429098" y="115536"/>
                  </a:lnTo>
                  <a:lnTo>
                    <a:pt x="1432383" y="128285"/>
                  </a:lnTo>
                  <a:lnTo>
                    <a:pt x="1435669" y="173430"/>
                  </a:lnTo>
                  <a:lnTo>
                    <a:pt x="1438954" y="172977"/>
                  </a:lnTo>
                  <a:lnTo>
                    <a:pt x="1442239" y="272467"/>
                  </a:lnTo>
                  <a:lnTo>
                    <a:pt x="1445524" y="297102"/>
                  </a:lnTo>
                  <a:lnTo>
                    <a:pt x="1448810" y="291342"/>
                  </a:lnTo>
                  <a:lnTo>
                    <a:pt x="1452095" y="253091"/>
                  </a:lnTo>
                  <a:lnTo>
                    <a:pt x="1455380" y="239273"/>
                  </a:lnTo>
                  <a:lnTo>
                    <a:pt x="1458666" y="215276"/>
                  </a:lnTo>
                  <a:lnTo>
                    <a:pt x="1461951" y="218712"/>
                  </a:lnTo>
                  <a:lnTo>
                    <a:pt x="1465236" y="241739"/>
                  </a:lnTo>
                  <a:lnTo>
                    <a:pt x="1468521" y="220329"/>
                  </a:lnTo>
                  <a:lnTo>
                    <a:pt x="1471807" y="298452"/>
                  </a:lnTo>
                  <a:lnTo>
                    <a:pt x="1475092" y="342536"/>
                  </a:lnTo>
                  <a:lnTo>
                    <a:pt x="1478377" y="375130"/>
                  </a:lnTo>
                  <a:lnTo>
                    <a:pt x="1481662" y="422822"/>
                  </a:lnTo>
                  <a:lnTo>
                    <a:pt x="1484948" y="504907"/>
                  </a:lnTo>
                  <a:lnTo>
                    <a:pt x="1488233" y="485898"/>
                  </a:lnTo>
                  <a:lnTo>
                    <a:pt x="1491518" y="498914"/>
                  </a:lnTo>
                  <a:lnTo>
                    <a:pt x="1494804" y="456093"/>
                  </a:lnTo>
                  <a:lnTo>
                    <a:pt x="1498089" y="389228"/>
                  </a:lnTo>
                  <a:lnTo>
                    <a:pt x="1501374" y="386611"/>
                  </a:lnTo>
                  <a:lnTo>
                    <a:pt x="1504659" y="369301"/>
                  </a:lnTo>
                  <a:lnTo>
                    <a:pt x="1507945" y="430251"/>
                  </a:lnTo>
                  <a:lnTo>
                    <a:pt x="1511230" y="415019"/>
                  </a:lnTo>
                  <a:lnTo>
                    <a:pt x="1514515" y="454317"/>
                  </a:lnTo>
                  <a:lnTo>
                    <a:pt x="1517801" y="424987"/>
                  </a:lnTo>
                  <a:lnTo>
                    <a:pt x="1521086" y="455132"/>
                  </a:lnTo>
                  <a:lnTo>
                    <a:pt x="1524371" y="408685"/>
                  </a:lnTo>
                  <a:lnTo>
                    <a:pt x="1527656" y="409832"/>
                  </a:lnTo>
                  <a:lnTo>
                    <a:pt x="1530942" y="493650"/>
                  </a:lnTo>
                  <a:lnTo>
                    <a:pt x="1534227" y="490416"/>
                  </a:lnTo>
                  <a:lnTo>
                    <a:pt x="1537512" y="505179"/>
                  </a:lnTo>
                  <a:lnTo>
                    <a:pt x="1540798" y="537359"/>
                  </a:lnTo>
                  <a:lnTo>
                    <a:pt x="1544083" y="574144"/>
                  </a:lnTo>
                  <a:lnTo>
                    <a:pt x="1547368" y="578804"/>
                  </a:lnTo>
                  <a:lnTo>
                    <a:pt x="1550653" y="622754"/>
                  </a:lnTo>
                  <a:lnTo>
                    <a:pt x="1553939" y="608307"/>
                  </a:lnTo>
                  <a:lnTo>
                    <a:pt x="1557224" y="522847"/>
                  </a:lnTo>
                  <a:lnTo>
                    <a:pt x="1560509" y="439555"/>
                  </a:lnTo>
                  <a:lnTo>
                    <a:pt x="1563795" y="401796"/>
                  </a:lnTo>
                  <a:lnTo>
                    <a:pt x="1567080" y="407676"/>
                  </a:lnTo>
                  <a:lnTo>
                    <a:pt x="1570365" y="422296"/>
                  </a:lnTo>
                  <a:lnTo>
                    <a:pt x="1573650" y="490667"/>
                  </a:lnTo>
                  <a:lnTo>
                    <a:pt x="1576936" y="530206"/>
                  </a:lnTo>
                  <a:lnTo>
                    <a:pt x="1580221" y="583422"/>
                  </a:lnTo>
                  <a:lnTo>
                    <a:pt x="1583506" y="595839"/>
                  </a:lnTo>
                  <a:lnTo>
                    <a:pt x="1586792" y="656521"/>
                  </a:lnTo>
                  <a:lnTo>
                    <a:pt x="1590077" y="677832"/>
                  </a:lnTo>
                  <a:lnTo>
                    <a:pt x="1593362" y="550384"/>
                  </a:lnTo>
                  <a:lnTo>
                    <a:pt x="1596647" y="479953"/>
                  </a:lnTo>
                  <a:lnTo>
                    <a:pt x="1599933" y="466148"/>
                  </a:lnTo>
                  <a:lnTo>
                    <a:pt x="1603218" y="372470"/>
                  </a:lnTo>
                  <a:lnTo>
                    <a:pt x="1606503" y="344234"/>
                  </a:lnTo>
                  <a:lnTo>
                    <a:pt x="1609789" y="407758"/>
                  </a:lnTo>
                  <a:lnTo>
                    <a:pt x="1613074" y="346075"/>
                  </a:lnTo>
                  <a:lnTo>
                    <a:pt x="1616359" y="309484"/>
                  </a:lnTo>
                  <a:lnTo>
                    <a:pt x="1619644" y="369844"/>
                  </a:lnTo>
                  <a:lnTo>
                    <a:pt x="1622930" y="330188"/>
                  </a:lnTo>
                  <a:lnTo>
                    <a:pt x="1626215" y="321582"/>
                  </a:lnTo>
                  <a:lnTo>
                    <a:pt x="1629500" y="361320"/>
                  </a:lnTo>
                  <a:lnTo>
                    <a:pt x="1632786" y="330045"/>
                  </a:lnTo>
                  <a:lnTo>
                    <a:pt x="1636071" y="228297"/>
                  </a:lnTo>
                  <a:lnTo>
                    <a:pt x="1639356" y="201212"/>
                  </a:lnTo>
                </a:path>
              </a:pathLst>
            </a:custGeom>
            <a:ln w="4311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001851" y="2073439"/>
              <a:ext cx="1639570" cy="217170"/>
            </a:xfrm>
            <a:custGeom>
              <a:avLst/>
              <a:gdLst/>
              <a:ahLst/>
              <a:cxnLst/>
              <a:rect l="l" t="t" r="r" b="b"/>
              <a:pathLst>
                <a:path w="1639570" h="217169">
                  <a:moveTo>
                    <a:pt x="0" y="163039"/>
                  </a:moveTo>
                  <a:lnTo>
                    <a:pt x="3285" y="122042"/>
                  </a:lnTo>
                  <a:lnTo>
                    <a:pt x="6570" y="156111"/>
                  </a:lnTo>
                  <a:lnTo>
                    <a:pt x="9855" y="113277"/>
                  </a:lnTo>
                  <a:lnTo>
                    <a:pt x="13141" y="153502"/>
                  </a:lnTo>
                  <a:lnTo>
                    <a:pt x="16426" y="78700"/>
                  </a:lnTo>
                  <a:lnTo>
                    <a:pt x="19711" y="121387"/>
                  </a:lnTo>
                  <a:lnTo>
                    <a:pt x="22996" y="141370"/>
                  </a:lnTo>
                  <a:lnTo>
                    <a:pt x="26282" y="80054"/>
                  </a:lnTo>
                  <a:lnTo>
                    <a:pt x="29567" y="148544"/>
                  </a:lnTo>
                  <a:lnTo>
                    <a:pt x="32852" y="126013"/>
                  </a:lnTo>
                  <a:lnTo>
                    <a:pt x="36138" y="146578"/>
                  </a:lnTo>
                  <a:lnTo>
                    <a:pt x="39423" y="109854"/>
                  </a:lnTo>
                  <a:lnTo>
                    <a:pt x="42708" y="139982"/>
                  </a:lnTo>
                  <a:lnTo>
                    <a:pt x="45993" y="97941"/>
                  </a:lnTo>
                  <a:lnTo>
                    <a:pt x="49279" y="72690"/>
                  </a:lnTo>
                  <a:lnTo>
                    <a:pt x="52564" y="127302"/>
                  </a:lnTo>
                  <a:lnTo>
                    <a:pt x="55849" y="145901"/>
                  </a:lnTo>
                  <a:lnTo>
                    <a:pt x="59135" y="108681"/>
                  </a:lnTo>
                  <a:lnTo>
                    <a:pt x="62420" y="126423"/>
                  </a:lnTo>
                  <a:lnTo>
                    <a:pt x="65705" y="83106"/>
                  </a:lnTo>
                  <a:lnTo>
                    <a:pt x="68990" y="107422"/>
                  </a:lnTo>
                  <a:lnTo>
                    <a:pt x="72276" y="130273"/>
                  </a:lnTo>
                  <a:lnTo>
                    <a:pt x="75561" y="123180"/>
                  </a:lnTo>
                  <a:lnTo>
                    <a:pt x="78846" y="119598"/>
                  </a:lnTo>
                  <a:lnTo>
                    <a:pt x="82132" y="74888"/>
                  </a:lnTo>
                  <a:lnTo>
                    <a:pt x="85417" y="178832"/>
                  </a:lnTo>
                  <a:lnTo>
                    <a:pt x="88702" y="138818"/>
                  </a:lnTo>
                  <a:lnTo>
                    <a:pt x="91987" y="162837"/>
                  </a:lnTo>
                  <a:lnTo>
                    <a:pt x="95273" y="116524"/>
                  </a:lnTo>
                  <a:lnTo>
                    <a:pt x="98558" y="101110"/>
                  </a:lnTo>
                  <a:lnTo>
                    <a:pt x="101843" y="157417"/>
                  </a:lnTo>
                  <a:lnTo>
                    <a:pt x="105129" y="149118"/>
                  </a:lnTo>
                  <a:lnTo>
                    <a:pt x="108414" y="144302"/>
                  </a:lnTo>
                  <a:lnTo>
                    <a:pt x="111699" y="121615"/>
                  </a:lnTo>
                  <a:lnTo>
                    <a:pt x="114984" y="130480"/>
                  </a:lnTo>
                  <a:lnTo>
                    <a:pt x="118270" y="138141"/>
                  </a:lnTo>
                  <a:lnTo>
                    <a:pt x="121555" y="116032"/>
                  </a:lnTo>
                  <a:lnTo>
                    <a:pt x="124840" y="137322"/>
                  </a:lnTo>
                  <a:lnTo>
                    <a:pt x="128126" y="116377"/>
                  </a:lnTo>
                  <a:lnTo>
                    <a:pt x="131411" y="111272"/>
                  </a:lnTo>
                  <a:lnTo>
                    <a:pt x="134696" y="83442"/>
                  </a:lnTo>
                  <a:lnTo>
                    <a:pt x="137981" y="164660"/>
                  </a:lnTo>
                  <a:lnTo>
                    <a:pt x="141267" y="130773"/>
                  </a:lnTo>
                  <a:lnTo>
                    <a:pt x="144552" y="121792"/>
                  </a:lnTo>
                  <a:lnTo>
                    <a:pt x="147837" y="115256"/>
                  </a:lnTo>
                  <a:lnTo>
                    <a:pt x="151123" y="90409"/>
                  </a:lnTo>
                  <a:lnTo>
                    <a:pt x="154408" y="120430"/>
                  </a:lnTo>
                  <a:lnTo>
                    <a:pt x="157693" y="101110"/>
                  </a:lnTo>
                  <a:lnTo>
                    <a:pt x="160978" y="131087"/>
                  </a:lnTo>
                  <a:lnTo>
                    <a:pt x="164264" y="85119"/>
                  </a:lnTo>
                  <a:lnTo>
                    <a:pt x="167549" y="86797"/>
                  </a:lnTo>
                  <a:lnTo>
                    <a:pt x="170834" y="120451"/>
                  </a:lnTo>
                  <a:lnTo>
                    <a:pt x="174120" y="103176"/>
                  </a:lnTo>
                  <a:lnTo>
                    <a:pt x="177405" y="171201"/>
                  </a:lnTo>
                  <a:lnTo>
                    <a:pt x="180690" y="88168"/>
                  </a:lnTo>
                  <a:lnTo>
                    <a:pt x="183975" y="126832"/>
                  </a:lnTo>
                  <a:lnTo>
                    <a:pt x="187261" y="98812"/>
                  </a:lnTo>
                  <a:lnTo>
                    <a:pt x="190546" y="133079"/>
                  </a:lnTo>
                  <a:lnTo>
                    <a:pt x="193831" y="152403"/>
                  </a:lnTo>
                  <a:lnTo>
                    <a:pt x="197117" y="173348"/>
                  </a:lnTo>
                  <a:lnTo>
                    <a:pt x="200402" y="140465"/>
                  </a:lnTo>
                  <a:lnTo>
                    <a:pt x="203687" y="140982"/>
                  </a:lnTo>
                  <a:lnTo>
                    <a:pt x="206972" y="169886"/>
                  </a:lnTo>
                  <a:lnTo>
                    <a:pt x="210258" y="116696"/>
                  </a:lnTo>
                  <a:lnTo>
                    <a:pt x="213543" y="124487"/>
                  </a:lnTo>
                  <a:lnTo>
                    <a:pt x="216828" y="110445"/>
                  </a:lnTo>
                  <a:lnTo>
                    <a:pt x="220114" y="142500"/>
                  </a:lnTo>
                  <a:lnTo>
                    <a:pt x="223399" y="182281"/>
                  </a:lnTo>
                  <a:lnTo>
                    <a:pt x="226684" y="113825"/>
                  </a:lnTo>
                  <a:lnTo>
                    <a:pt x="229969" y="134347"/>
                  </a:lnTo>
                  <a:lnTo>
                    <a:pt x="233255" y="167045"/>
                  </a:lnTo>
                  <a:lnTo>
                    <a:pt x="236540" y="106405"/>
                  </a:lnTo>
                  <a:lnTo>
                    <a:pt x="239825" y="145108"/>
                  </a:lnTo>
                  <a:lnTo>
                    <a:pt x="243111" y="180781"/>
                  </a:lnTo>
                  <a:lnTo>
                    <a:pt x="246396" y="143759"/>
                  </a:lnTo>
                  <a:lnTo>
                    <a:pt x="249681" y="124927"/>
                  </a:lnTo>
                  <a:lnTo>
                    <a:pt x="252966" y="115247"/>
                  </a:lnTo>
                  <a:lnTo>
                    <a:pt x="256252" y="118722"/>
                  </a:lnTo>
                  <a:lnTo>
                    <a:pt x="259537" y="163341"/>
                  </a:lnTo>
                  <a:lnTo>
                    <a:pt x="262822" y="123784"/>
                  </a:lnTo>
                  <a:lnTo>
                    <a:pt x="266107" y="137257"/>
                  </a:lnTo>
                  <a:lnTo>
                    <a:pt x="269393" y="168670"/>
                  </a:lnTo>
                  <a:lnTo>
                    <a:pt x="272678" y="134726"/>
                  </a:lnTo>
                  <a:lnTo>
                    <a:pt x="275963" y="109125"/>
                  </a:lnTo>
                  <a:lnTo>
                    <a:pt x="279249" y="82882"/>
                  </a:lnTo>
                  <a:lnTo>
                    <a:pt x="282534" y="88948"/>
                  </a:lnTo>
                  <a:lnTo>
                    <a:pt x="285819" y="144737"/>
                  </a:lnTo>
                  <a:lnTo>
                    <a:pt x="289104" y="131838"/>
                  </a:lnTo>
                  <a:lnTo>
                    <a:pt x="292390" y="133791"/>
                  </a:lnTo>
                  <a:lnTo>
                    <a:pt x="295675" y="121391"/>
                  </a:lnTo>
                  <a:lnTo>
                    <a:pt x="298960" y="121477"/>
                  </a:lnTo>
                  <a:lnTo>
                    <a:pt x="302246" y="175883"/>
                  </a:lnTo>
                  <a:lnTo>
                    <a:pt x="305531" y="154016"/>
                  </a:lnTo>
                  <a:lnTo>
                    <a:pt x="308816" y="170416"/>
                  </a:lnTo>
                  <a:lnTo>
                    <a:pt x="312101" y="149708"/>
                  </a:lnTo>
                  <a:lnTo>
                    <a:pt x="315387" y="88741"/>
                  </a:lnTo>
                  <a:lnTo>
                    <a:pt x="318672" y="86447"/>
                  </a:lnTo>
                  <a:lnTo>
                    <a:pt x="321957" y="69585"/>
                  </a:lnTo>
                  <a:lnTo>
                    <a:pt x="325243" y="148212"/>
                  </a:lnTo>
                  <a:lnTo>
                    <a:pt x="328528" y="88456"/>
                  </a:lnTo>
                  <a:lnTo>
                    <a:pt x="331813" y="135550"/>
                  </a:lnTo>
                  <a:lnTo>
                    <a:pt x="335098" y="132368"/>
                  </a:lnTo>
                  <a:lnTo>
                    <a:pt x="338384" y="129126"/>
                  </a:lnTo>
                  <a:lnTo>
                    <a:pt x="341669" y="103232"/>
                  </a:lnTo>
                  <a:lnTo>
                    <a:pt x="344954" y="172861"/>
                  </a:lnTo>
                  <a:lnTo>
                    <a:pt x="348240" y="163927"/>
                  </a:lnTo>
                  <a:lnTo>
                    <a:pt x="351525" y="154697"/>
                  </a:lnTo>
                  <a:lnTo>
                    <a:pt x="354810" y="107935"/>
                  </a:lnTo>
                  <a:lnTo>
                    <a:pt x="358095" y="118942"/>
                  </a:lnTo>
                  <a:lnTo>
                    <a:pt x="361381" y="109599"/>
                  </a:lnTo>
                  <a:lnTo>
                    <a:pt x="364666" y="162276"/>
                  </a:lnTo>
                  <a:lnTo>
                    <a:pt x="367951" y="136472"/>
                  </a:lnTo>
                  <a:lnTo>
                    <a:pt x="371237" y="127720"/>
                  </a:lnTo>
                  <a:lnTo>
                    <a:pt x="374522" y="114251"/>
                  </a:lnTo>
                  <a:lnTo>
                    <a:pt x="377807" y="145876"/>
                  </a:lnTo>
                  <a:lnTo>
                    <a:pt x="381092" y="116864"/>
                  </a:lnTo>
                  <a:lnTo>
                    <a:pt x="384378" y="179479"/>
                  </a:lnTo>
                  <a:lnTo>
                    <a:pt x="387663" y="170343"/>
                  </a:lnTo>
                  <a:lnTo>
                    <a:pt x="390948" y="136278"/>
                  </a:lnTo>
                  <a:lnTo>
                    <a:pt x="394234" y="136671"/>
                  </a:lnTo>
                  <a:lnTo>
                    <a:pt x="397519" y="177159"/>
                  </a:lnTo>
                  <a:lnTo>
                    <a:pt x="400804" y="161491"/>
                  </a:lnTo>
                  <a:lnTo>
                    <a:pt x="404089" y="90858"/>
                  </a:lnTo>
                  <a:lnTo>
                    <a:pt x="407375" y="195375"/>
                  </a:lnTo>
                  <a:lnTo>
                    <a:pt x="410660" y="200057"/>
                  </a:lnTo>
                  <a:lnTo>
                    <a:pt x="413945" y="172580"/>
                  </a:lnTo>
                  <a:lnTo>
                    <a:pt x="417231" y="137339"/>
                  </a:lnTo>
                  <a:lnTo>
                    <a:pt x="420516" y="117662"/>
                  </a:lnTo>
                  <a:lnTo>
                    <a:pt x="423801" y="114338"/>
                  </a:lnTo>
                  <a:lnTo>
                    <a:pt x="427086" y="134149"/>
                  </a:lnTo>
                  <a:lnTo>
                    <a:pt x="430372" y="149338"/>
                  </a:lnTo>
                  <a:lnTo>
                    <a:pt x="433657" y="199755"/>
                  </a:lnTo>
                  <a:lnTo>
                    <a:pt x="436942" y="145367"/>
                  </a:lnTo>
                  <a:lnTo>
                    <a:pt x="440228" y="121723"/>
                  </a:lnTo>
                  <a:lnTo>
                    <a:pt x="443513" y="165316"/>
                  </a:lnTo>
                  <a:lnTo>
                    <a:pt x="446798" y="99101"/>
                  </a:lnTo>
                  <a:lnTo>
                    <a:pt x="450083" y="98748"/>
                  </a:lnTo>
                  <a:lnTo>
                    <a:pt x="453369" y="159970"/>
                  </a:lnTo>
                  <a:lnTo>
                    <a:pt x="456654" y="158896"/>
                  </a:lnTo>
                  <a:lnTo>
                    <a:pt x="459939" y="135369"/>
                  </a:lnTo>
                  <a:lnTo>
                    <a:pt x="463225" y="144703"/>
                  </a:lnTo>
                  <a:lnTo>
                    <a:pt x="466510" y="105430"/>
                  </a:lnTo>
                  <a:lnTo>
                    <a:pt x="469795" y="104542"/>
                  </a:lnTo>
                  <a:lnTo>
                    <a:pt x="473080" y="118714"/>
                  </a:lnTo>
                  <a:lnTo>
                    <a:pt x="476366" y="91405"/>
                  </a:lnTo>
                  <a:lnTo>
                    <a:pt x="479651" y="126677"/>
                  </a:lnTo>
                  <a:lnTo>
                    <a:pt x="482936" y="142646"/>
                  </a:lnTo>
                  <a:lnTo>
                    <a:pt x="486222" y="151765"/>
                  </a:lnTo>
                  <a:lnTo>
                    <a:pt x="489507" y="112091"/>
                  </a:lnTo>
                  <a:lnTo>
                    <a:pt x="492792" y="103042"/>
                  </a:lnTo>
                  <a:lnTo>
                    <a:pt x="496077" y="65567"/>
                  </a:lnTo>
                  <a:lnTo>
                    <a:pt x="499363" y="47597"/>
                  </a:lnTo>
                  <a:lnTo>
                    <a:pt x="502648" y="69982"/>
                  </a:lnTo>
                  <a:lnTo>
                    <a:pt x="505933" y="90806"/>
                  </a:lnTo>
                  <a:lnTo>
                    <a:pt x="509218" y="64244"/>
                  </a:lnTo>
                  <a:lnTo>
                    <a:pt x="512504" y="103137"/>
                  </a:lnTo>
                  <a:lnTo>
                    <a:pt x="515789" y="148631"/>
                  </a:lnTo>
                  <a:lnTo>
                    <a:pt x="519074" y="169187"/>
                  </a:lnTo>
                  <a:lnTo>
                    <a:pt x="522360" y="126979"/>
                  </a:lnTo>
                  <a:lnTo>
                    <a:pt x="525645" y="166200"/>
                  </a:lnTo>
                  <a:lnTo>
                    <a:pt x="528930" y="89301"/>
                  </a:lnTo>
                  <a:lnTo>
                    <a:pt x="532215" y="121779"/>
                  </a:lnTo>
                  <a:lnTo>
                    <a:pt x="535501" y="114536"/>
                  </a:lnTo>
                  <a:lnTo>
                    <a:pt x="538786" y="162483"/>
                  </a:lnTo>
                  <a:lnTo>
                    <a:pt x="542071" y="146971"/>
                  </a:lnTo>
                  <a:lnTo>
                    <a:pt x="545357" y="143306"/>
                  </a:lnTo>
                  <a:lnTo>
                    <a:pt x="548642" y="106534"/>
                  </a:lnTo>
                  <a:lnTo>
                    <a:pt x="551927" y="110125"/>
                  </a:lnTo>
                  <a:lnTo>
                    <a:pt x="555212" y="92996"/>
                  </a:lnTo>
                  <a:lnTo>
                    <a:pt x="558498" y="89013"/>
                  </a:lnTo>
                  <a:lnTo>
                    <a:pt x="561783" y="141124"/>
                  </a:lnTo>
                  <a:lnTo>
                    <a:pt x="565068" y="134558"/>
                  </a:lnTo>
                  <a:lnTo>
                    <a:pt x="568354" y="93130"/>
                  </a:lnTo>
                  <a:lnTo>
                    <a:pt x="571639" y="117675"/>
                  </a:lnTo>
                  <a:lnTo>
                    <a:pt x="574924" y="109086"/>
                  </a:lnTo>
                  <a:lnTo>
                    <a:pt x="578209" y="121137"/>
                  </a:lnTo>
                  <a:lnTo>
                    <a:pt x="581495" y="113333"/>
                  </a:lnTo>
                  <a:lnTo>
                    <a:pt x="584780" y="133847"/>
                  </a:lnTo>
                  <a:lnTo>
                    <a:pt x="588065" y="109177"/>
                  </a:lnTo>
                  <a:lnTo>
                    <a:pt x="591351" y="64821"/>
                  </a:lnTo>
                  <a:lnTo>
                    <a:pt x="594636" y="138887"/>
                  </a:lnTo>
                  <a:lnTo>
                    <a:pt x="597921" y="179841"/>
                  </a:lnTo>
                  <a:lnTo>
                    <a:pt x="601206" y="121102"/>
                  </a:lnTo>
                  <a:lnTo>
                    <a:pt x="604492" y="120253"/>
                  </a:lnTo>
                  <a:lnTo>
                    <a:pt x="607777" y="136110"/>
                  </a:lnTo>
                  <a:lnTo>
                    <a:pt x="611062" y="106694"/>
                  </a:lnTo>
                  <a:lnTo>
                    <a:pt x="614348" y="124983"/>
                  </a:lnTo>
                  <a:lnTo>
                    <a:pt x="617633" y="112298"/>
                  </a:lnTo>
                  <a:lnTo>
                    <a:pt x="620918" y="103115"/>
                  </a:lnTo>
                  <a:lnTo>
                    <a:pt x="624203" y="94695"/>
                  </a:lnTo>
                  <a:lnTo>
                    <a:pt x="627489" y="71357"/>
                  </a:lnTo>
                  <a:lnTo>
                    <a:pt x="630774" y="104378"/>
                  </a:lnTo>
                  <a:lnTo>
                    <a:pt x="634059" y="126509"/>
                  </a:lnTo>
                  <a:lnTo>
                    <a:pt x="637345" y="154179"/>
                  </a:lnTo>
                  <a:lnTo>
                    <a:pt x="640630" y="121844"/>
                  </a:lnTo>
                  <a:lnTo>
                    <a:pt x="643915" y="118287"/>
                  </a:lnTo>
                  <a:lnTo>
                    <a:pt x="647200" y="95501"/>
                  </a:lnTo>
                  <a:lnTo>
                    <a:pt x="650486" y="148838"/>
                  </a:lnTo>
                  <a:lnTo>
                    <a:pt x="653771" y="93587"/>
                  </a:lnTo>
                  <a:lnTo>
                    <a:pt x="657056" y="147385"/>
                  </a:lnTo>
                  <a:lnTo>
                    <a:pt x="660342" y="71159"/>
                  </a:lnTo>
                  <a:lnTo>
                    <a:pt x="663627" y="84680"/>
                  </a:lnTo>
                  <a:lnTo>
                    <a:pt x="666912" y="131532"/>
                  </a:lnTo>
                  <a:lnTo>
                    <a:pt x="670197" y="149825"/>
                  </a:lnTo>
                  <a:lnTo>
                    <a:pt x="673483" y="171127"/>
                  </a:lnTo>
                  <a:lnTo>
                    <a:pt x="676768" y="167674"/>
                  </a:lnTo>
                  <a:lnTo>
                    <a:pt x="680053" y="182212"/>
                  </a:lnTo>
                  <a:lnTo>
                    <a:pt x="683339" y="150372"/>
                  </a:lnTo>
                  <a:lnTo>
                    <a:pt x="686624" y="97903"/>
                  </a:lnTo>
                  <a:lnTo>
                    <a:pt x="689909" y="161237"/>
                  </a:lnTo>
                  <a:lnTo>
                    <a:pt x="693194" y="176629"/>
                  </a:lnTo>
                  <a:lnTo>
                    <a:pt x="696480" y="143491"/>
                  </a:lnTo>
                  <a:lnTo>
                    <a:pt x="699765" y="186316"/>
                  </a:lnTo>
                  <a:lnTo>
                    <a:pt x="703050" y="124832"/>
                  </a:lnTo>
                  <a:lnTo>
                    <a:pt x="706336" y="99015"/>
                  </a:lnTo>
                  <a:lnTo>
                    <a:pt x="709621" y="155330"/>
                  </a:lnTo>
                  <a:lnTo>
                    <a:pt x="712906" y="146212"/>
                  </a:lnTo>
                  <a:lnTo>
                    <a:pt x="716191" y="123456"/>
                  </a:lnTo>
                  <a:lnTo>
                    <a:pt x="719477" y="97010"/>
                  </a:lnTo>
                  <a:lnTo>
                    <a:pt x="722762" y="83408"/>
                  </a:lnTo>
                  <a:lnTo>
                    <a:pt x="726047" y="81261"/>
                  </a:lnTo>
                  <a:lnTo>
                    <a:pt x="729333" y="123456"/>
                  </a:lnTo>
                  <a:lnTo>
                    <a:pt x="732618" y="127647"/>
                  </a:lnTo>
                  <a:lnTo>
                    <a:pt x="735903" y="86809"/>
                  </a:lnTo>
                  <a:lnTo>
                    <a:pt x="739188" y="166924"/>
                  </a:lnTo>
                  <a:lnTo>
                    <a:pt x="742474" y="100239"/>
                  </a:lnTo>
                  <a:lnTo>
                    <a:pt x="745759" y="166113"/>
                  </a:lnTo>
                  <a:lnTo>
                    <a:pt x="749044" y="95790"/>
                  </a:lnTo>
                  <a:lnTo>
                    <a:pt x="752329" y="84236"/>
                  </a:lnTo>
                  <a:lnTo>
                    <a:pt x="755615" y="127091"/>
                  </a:lnTo>
                  <a:lnTo>
                    <a:pt x="758900" y="107060"/>
                  </a:lnTo>
                  <a:lnTo>
                    <a:pt x="762185" y="177603"/>
                  </a:lnTo>
                  <a:lnTo>
                    <a:pt x="765471" y="123310"/>
                  </a:lnTo>
                  <a:lnTo>
                    <a:pt x="768756" y="177909"/>
                  </a:lnTo>
                  <a:lnTo>
                    <a:pt x="772041" y="200540"/>
                  </a:lnTo>
                  <a:lnTo>
                    <a:pt x="775326" y="111027"/>
                  </a:lnTo>
                  <a:lnTo>
                    <a:pt x="778612" y="149510"/>
                  </a:lnTo>
                  <a:lnTo>
                    <a:pt x="781897" y="115403"/>
                  </a:lnTo>
                  <a:lnTo>
                    <a:pt x="785182" y="83619"/>
                  </a:lnTo>
                  <a:lnTo>
                    <a:pt x="788468" y="129889"/>
                  </a:lnTo>
                  <a:lnTo>
                    <a:pt x="791753" y="126427"/>
                  </a:lnTo>
                  <a:lnTo>
                    <a:pt x="795038" y="126474"/>
                  </a:lnTo>
                  <a:lnTo>
                    <a:pt x="798323" y="204985"/>
                  </a:lnTo>
                  <a:lnTo>
                    <a:pt x="801609" y="175754"/>
                  </a:lnTo>
                  <a:lnTo>
                    <a:pt x="804894" y="93057"/>
                  </a:lnTo>
                  <a:lnTo>
                    <a:pt x="808179" y="98674"/>
                  </a:lnTo>
                  <a:lnTo>
                    <a:pt x="811465" y="153257"/>
                  </a:lnTo>
                  <a:lnTo>
                    <a:pt x="814750" y="159776"/>
                  </a:lnTo>
                  <a:lnTo>
                    <a:pt x="818035" y="84481"/>
                  </a:lnTo>
                  <a:lnTo>
                    <a:pt x="821320" y="144405"/>
                  </a:lnTo>
                  <a:lnTo>
                    <a:pt x="824606" y="163548"/>
                  </a:lnTo>
                  <a:lnTo>
                    <a:pt x="827891" y="143440"/>
                  </a:lnTo>
                  <a:lnTo>
                    <a:pt x="831176" y="165747"/>
                  </a:lnTo>
                  <a:lnTo>
                    <a:pt x="834462" y="153852"/>
                  </a:lnTo>
                  <a:lnTo>
                    <a:pt x="837747" y="120499"/>
                  </a:lnTo>
                  <a:lnTo>
                    <a:pt x="841032" y="82679"/>
                  </a:lnTo>
                  <a:lnTo>
                    <a:pt x="844317" y="108841"/>
                  </a:lnTo>
                  <a:lnTo>
                    <a:pt x="847603" y="118446"/>
                  </a:lnTo>
                  <a:lnTo>
                    <a:pt x="850888" y="118761"/>
                  </a:lnTo>
                  <a:lnTo>
                    <a:pt x="854173" y="133631"/>
                  </a:lnTo>
                  <a:lnTo>
                    <a:pt x="857459" y="160077"/>
                  </a:lnTo>
                  <a:lnTo>
                    <a:pt x="860744" y="176439"/>
                  </a:lnTo>
                  <a:lnTo>
                    <a:pt x="864029" y="135347"/>
                  </a:lnTo>
                  <a:lnTo>
                    <a:pt x="867314" y="145923"/>
                  </a:lnTo>
                  <a:lnTo>
                    <a:pt x="870600" y="134709"/>
                  </a:lnTo>
                  <a:lnTo>
                    <a:pt x="873885" y="133049"/>
                  </a:lnTo>
                  <a:lnTo>
                    <a:pt x="877170" y="144957"/>
                  </a:lnTo>
                  <a:lnTo>
                    <a:pt x="880456" y="138158"/>
                  </a:lnTo>
                  <a:lnTo>
                    <a:pt x="883741" y="120387"/>
                  </a:lnTo>
                  <a:lnTo>
                    <a:pt x="887026" y="111531"/>
                  </a:lnTo>
                  <a:lnTo>
                    <a:pt x="890311" y="143069"/>
                  </a:lnTo>
                  <a:lnTo>
                    <a:pt x="893597" y="167213"/>
                  </a:lnTo>
                  <a:lnTo>
                    <a:pt x="896882" y="155180"/>
                  </a:lnTo>
                  <a:lnTo>
                    <a:pt x="900167" y="124254"/>
                  </a:lnTo>
                  <a:lnTo>
                    <a:pt x="903453" y="155826"/>
                  </a:lnTo>
                  <a:lnTo>
                    <a:pt x="906738" y="116295"/>
                  </a:lnTo>
                  <a:lnTo>
                    <a:pt x="910023" y="148475"/>
                  </a:lnTo>
                  <a:lnTo>
                    <a:pt x="913308" y="116851"/>
                  </a:lnTo>
                  <a:lnTo>
                    <a:pt x="916594" y="123616"/>
                  </a:lnTo>
                  <a:lnTo>
                    <a:pt x="919879" y="143009"/>
                  </a:lnTo>
                  <a:lnTo>
                    <a:pt x="923164" y="125082"/>
                  </a:lnTo>
                  <a:lnTo>
                    <a:pt x="926450" y="84705"/>
                  </a:lnTo>
                  <a:lnTo>
                    <a:pt x="929735" y="96101"/>
                  </a:lnTo>
                  <a:lnTo>
                    <a:pt x="933020" y="126160"/>
                  </a:lnTo>
                  <a:lnTo>
                    <a:pt x="936305" y="139732"/>
                  </a:lnTo>
                  <a:lnTo>
                    <a:pt x="939591" y="103857"/>
                  </a:lnTo>
                  <a:lnTo>
                    <a:pt x="942876" y="124452"/>
                  </a:lnTo>
                  <a:lnTo>
                    <a:pt x="946161" y="113096"/>
                  </a:lnTo>
                  <a:lnTo>
                    <a:pt x="949447" y="79579"/>
                  </a:lnTo>
                  <a:lnTo>
                    <a:pt x="952732" y="153252"/>
                  </a:lnTo>
                  <a:lnTo>
                    <a:pt x="956017" y="118567"/>
                  </a:lnTo>
                  <a:lnTo>
                    <a:pt x="959302" y="161660"/>
                  </a:lnTo>
                  <a:lnTo>
                    <a:pt x="962588" y="111811"/>
                  </a:lnTo>
                  <a:lnTo>
                    <a:pt x="965873" y="115092"/>
                  </a:lnTo>
                  <a:lnTo>
                    <a:pt x="969158" y="132747"/>
                  </a:lnTo>
                  <a:lnTo>
                    <a:pt x="972444" y="78708"/>
                  </a:lnTo>
                  <a:lnTo>
                    <a:pt x="975729" y="108185"/>
                  </a:lnTo>
                  <a:lnTo>
                    <a:pt x="979014" y="64765"/>
                  </a:lnTo>
                  <a:lnTo>
                    <a:pt x="982299" y="82468"/>
                  </a:lnTo>
                  <a:lnTo>
                    <a:pt x="985585" y="0"/>
                  </a:lnTo>
                  <a:lnTo>
                    <a:pt x="988870" y="105616"/>
                  </a:lnTo>
                  <a:lnTo>
                    <a:pt x="992155" y="109177"/>
                  </a:lnTo>
                  <a:lnTo>
                    <a:pt x="995440" y="74953"/>
                  </a:lnTo>
                  <a:lnTo>
                    <a:pt x="998726" y="162005"/>
                  </a:lnTo>
                  <a:lnTo>
                    <a:pt x="1002011" y="173516"/>
                  </a:lnTo>
                  <a:lnTo>
                    <a:pt x="1005296" y="186769"/>
                  </a:lnTo>
                  <a:lnTo>
                    <a:pt x="1008582" y="127591"/>
                  </a:lnTo>
                  <a:lnTo>
                    <a:pt x="1011867" y="83356"/>
                  </a:lnTo>
                  <a:lnTo>
                    <a:pt x="1015152" y="161017"/>
                  </a:lnTo>
                  <a:lnTo>
                    <a:pt x="1018437" y="105599"/>
                  </a:lnTo>
                  <a:lnTo>
                    <a:pt x="1021723" y="161526"/>
                  </a:lnTo>
                  <a:lnTo>
                    <a:pt x="1025008" y="140055"/>
                  </a:lnTo>
                  <a:lnTo>
                    <a:pt x="1028293" y="148260"/>
                  </a:lnTo>
                  <a:lnTo>
                    <a:pt x="1031579" y="137451"/>
                  </a:lnTo>
                  <a:lnTo>
                    <a:pt x="1034864" y="79872"/>
                  </a:lnTo>
                  <a:lnTo>
                    <a:pt x="1038149" y="84874"/>
                  </a:lnTo>
                  <a:lnTo>
                    <a:pt x="1041434" y="63838"/>
                  </a:lnTo>
                  <a:lnTo>
                    <a:pt x="1044720" y="114364"/>
                  </a:lnTo>
                  <a:lnTo>
                    <a:pt x="1048005" y="112600"/>
                  </a:lnTo>
                  <a:lnTo>
                    <a:pt x="1051290" y="115045"/>
                  </a:lnTo>
                  <a:lnTo>
                    <a:pt x="1054576" y="113363"/>
                  </a:lnTo>
                  <a:lnTo>
                    <a:pt x="1057861" y="75130"/>
                  </a:lnTo>
                  <a:lnTo>
                    <a:pt x="1061146" y="122077"/>
                  </a:lnTo>
                  <a:lnTo>
                    <a:pt x="1064431" y="139318"/>
                  </a:lnTo>
                  <a:lnTo>
                    <a:pt x="1067717" y="105935"/>
                  </a:lnTo>
                  <a:lnTo>
                    <a:pt x="1071002" y="132717"/>
                  </a:lnTo>
                  <a:lnTo>
                    <a:pt x="1074287" y="99420"/>
                  </a:lnTo>
                  <a:lnTo>
                    <a:pt x="1077573" y="118115"/>
                  </a:lnTo>
                  <a:lnTo>
                    <a:pt x="1080858" y="129898"/>
                  </a:lnTo>
                  <a:lnTo>
                    <a:pt x="1084143" y="134226"/>
                  </a:lnTo>
                  <a:lnTo>
                    <a:pt x="1087428" y="139163"/>
                  </a:lnTo>
                  <a:lnTo>
                    <a:pt x="1090714" y="123926"/>
                  </a:lnTo>
                  <a:lnTo>
                    <a:pt x="1093999" y="143849"/>
                  </a:lnTo>
                  <a:lnTo>
                    <a:pt x="1097284" y="45136"/>
                  </a:lnTo>
                  <a:lnTo>
                    <a:pt x="1100570" y="150545"/>
                  </a:lnTo>
                  <a:lnTo>
                    <a:pt x="1103855" y="134916"/>
                  </a:lnTo>
                  <a:lnTo>
                    <a:pt x="1107140" y="115303"/>
                  </a:lnTo>
                  <a:lnTo>
                    <a:pt x="1110425" y="137667"/>
                  </a:lnTo>
                  <a:lnTo>
                    <a:pt x="1113711" y="116877"/>
                  </a:lnTo>
                  <a:lnTo>
                    <a:pt x="1116996" y="140327"/>
                  </a:lnTo>
                  <a:lnTo>
                    <a:pt x="1120281" y="149208"/>
                  </a:lnTo>
                  <a:lnTo>
                    <a:pt x="1123567" y="163255"/>
                  </a:lnTo>
                  <a:lnTo>
                    <a:pt x="1126852" y="147195"/>
                  </a:lnTo>
                  <a:lnTo>
                    <a:pt x="1130137" y="161862"/>
                  </a:lnTo>
                  <a:lnTo>
                    <a:pt x="1133422" y="120434"/>
                  </a:lnTo>
                  <a:lnTo>
                    <a:pt x="1136708" y="158896"/>
                  </a:lnTo>
                  <a:lnTo>
                    <a:pt x="1139993" y="118679"/>
                  </a:lnTo>
                  <a:lnTo>
                    <a:pt x="1143278" y="75798"/>
                  </a:lnTo>
                  <a:lnTo>
                    <a:pt x="1146564" y="200540"/>
                  </a:lnTo>
                  <a:lnTo>
                    <a:pt x="1149849" y="142620"/>
                  </a:lnTo>
                  <a:lnTo>
                    <a:pt x="1153134" y="146626"/>
                  </a:lnTo>
                  <a:lnTo>
                    <a:pt x="1156419" y="136261"/>
                  </a:lnTo>
                  <a:lnTo>
                    <a:pt x="1159705" y="82942"/>
                  </a:lnTo>
                  <a:lnTo>
                    <a:pt x="1162990" y="119973"/>
                  </a:lnTo>
                  <a:lnTo>
                    <a:pt x="1166275" y="136856"/>
                  </a:lnTo>
                  <a:lnTo>
                    <a:pt x="1169561" y="189654"/>
                  </a:lnTo>
                  <a:lnTo>
                    <a:pt x="1172846" y="138753"/>
                  </a:lnTo>
                  <a:lnTo>
                    <a:pt x="1176131" y="100490"/>
                  </a:lnTo>
                  <a:lnTo>
                    <a:pt x="1179416" y="146427"/>
                  </a:lnTo>
                  <a:lnTo>
                    <a:pt x="1182702" y="140616"/>
                  </a:lnTo>
                  <a:lnTo>
                    <a:pt x="1185987" y="129173"/>
                  </a:lnTo>
                  <a:lnTo>
                    <a:pt x="1189272" y="143362"/>
                  </a:lnTo>
                  <a:lnTo>
                    <a:pt x="1192558" y="103357"/>
                  </a:lnTo>
                  <a:lnTo>
                    <a:pt x="1195843" y="87374"/>
                  </a:lnTo>
                  <a:lnTo>
                    <a:pt x="1199128" y="130367"/>
                  </a:lnTo>
                  <a:lnTo>
                    <a:pt x="1202413" y="136843"/>
                  </a:lnTo>
                  <a:lnTo>
                    <a:pt x="1205699" y="93565"/>
                  </a:lnTo>
                  <a:lnTo>
                    <a:pt x="1208984" y="106870"/>
                  </a:lnTo>
                  <a:lnTo>
                    <a:pt x="1212269" y="72276"/>
                  </a:lnTo>
                  <a:lnTo>
                    <a:pt x="1215555" y="140905"/>
                  </a:lnTo>
                  <a:lnTo>
                    <a:pt x="1218840" y="130764"/>
                  </a:lnTo>
                  <a:lnTo>
                    <a:pt x="1222125" y="129885"/>
                  </a:lnTo>
                  <a:lnTo>
                    <a:pt x="1225410" y="138563"/>
                  </a:lnTo>
                  <a:lnTo>
                    <a:pt x="1228696" y="131346"/>
                  </a:lnTo>
                  <a:lnTo>
                    <a:pt x="1231981" y="137326"/>
                  </a:lnTo>
                  <a:lnTo>
                    <a:pt x="1235266" y="137865"/>
                  </a:lnTo>
                  <a:lnTo>
                    <a:pt x="1238551" y="107862"/>
                  </a:lnTo>
                  <a:lnTo>
                    <a:pt x="1241837" y="101537"/>
                  </a:lnTo>
                  <a:lnTo>
                    <a:pt x="1245122" y="123650"/>
                  </a:lnTo>
                  <a:lnTo>
                    <a:pt x="1248407" y="119442"/>
                  </a:lnTo>
                  <a:lnTo>
                    <a:pt x="1251693" y="124319"/>
                  </a:lnTo>
                  <a:lnTo>
                    <a:pt x="1254978" y="87943"/>
                  </a:lnTo>
                  <a:lnTo>
                    <a:pt x="1258263" y="122603"/>
                  </a:lnTo>
                  <a:lnTo>
                    <a:pt x="1261548" y="154395"/>
                  </a:lnTo>
                  <a:lnTo>
                    <a:pt x="1264834" y="114428"/>
                  </a:lnTo>
                  <a:lnTo>
                    <a:pt x="1268119" y="216708"/>
                  </a:lnTo>
                  <a:lnTo>
                    <a:pt x="1271404" y="122279"/>
                  </a:lnTo>
                  <a:lnTo>
                    <a:pt x="1274690" y="126923"/>
                  </a:lnTo>
                  <a:lnTo>
                    <a:pt x="1277975" y="92613"/>
                  </a:lnTo>
                  <a:lnTo>
                    <a:pt x="1281260" y="116532"/>
                  </a:lnTo>
                  <a:lnTo>
                    <a:pt x="1284545" y="162638"/>
                  </a:lnTo>
                  <a:lnTo>
                    <a:pt x="1287831" y="128664"/>
                  </a:lnTo>
                  <a:lnTo>
                    <a:pt x="1291116" y="115040"/>
                  </a:lnTo>
                  <a:lnTo>
                    <a:pt x="1294401" y="157684"/>
                  </a:lnTo>
                  <a:lnTo>
                    <a:pt x="1297687" y="171921"/>
                  </a:lnTo>
                  <a:lnTo>
                    <a:pt x="1300972" y="135985"/>
                  </a:lnTo>
                  <a:lnTo>
                    <a:pt x="1304257" y="133666"/>
                  </a:lnTo>
                  <a:lnTo>
                    <a:pt x="1307542" y="110604"/>
                  </a:lnTo>
                  <a:lnTo>
                    <a:pt x="1310828" y="146371"/>
                  </a:lnTo>
                  <a:lnTo>
                    <a:pt x="1314113" y="163216"/>
                  </a:lnTo>
                  <a:lnTo>
                    <a:pt x="1317398" y="132713"/>
                  </a:lnTo>
                  <a:lnTo>
                    <a:pt x="1320684" y="129001"/>
                  </a:lnTo>
                  <a:lnTo>
                    <a:pt x="1323969" y="93997"/>
                  </a:lnTo>
                  <a:lnTo>
                    <a:pt x="1327254" y="153834"/>
                  </a:lnTo>
                  <a:lnTo>
                    <a:pt x="1330539" y="127332"/>
                  </a:lnTo>
                  <a:lnTo>
                    <a:pt x="1333825" y="137042"/>
                  </a:lnTo>
                  <a:lnTo>
                    <a:pt x="1337110" y="135145"/>
                  </a:lnTo>
                  <a:lnTo>
                    <a:pt x="1340395" y="114963"/>
                  </a:lnTo>
                  <a:lnTo>
                    <a:pt x="1343681" y="120658"/>
                  </a:lnTo>
                  <a:lnTo>
                    <a:pt x="1346966" y="134312"/>
                  </a:lnTo>
                  <a:lnTo>
                    <a:pt x="1350251" y="166281"/>
                  </a:lnTo>
                  <a:lnTo>
                    <a:pt x="1353536" y="149588"/>
                  </a:lnTo>
                  <a:lnTo>
                    <a:pt x="1356822" y="157857"/>
                  </a:lnTo>
                  <a:lnTo>
                    <a:pt x="1360107" y="146634"/>
                  </a:lnTo>
                  <a:lnTo>
                    <a:pt x="1363392" y="127669"/>
                  </a:lnTo>
                  <a:lnTo>
                    <a:pt x="1366678" y="159413"/>
                  </a:lnTo>
                  <a:lnTo>
                    <a:pt x="1369963" y="86357"/>
                  </a:lnTo>
                  <a:lnTo>
                    <a:pt x="1373248" y="109401"/>
                  </a:lnTo>
                  <a:lnTo>
                    <a:pt x="1376533" y="111984"/>
                  </a:lnTo>
                  <a:lnTo>
                    <a:pt x="1379819" y="113165"/>
                  </a:lnTo>
                  <a:lnTo>
                    <a:pt x="1383104" y="87275"/>
                  </a:lnTo>
                  <a:lnTo>
                    <a:pt x="1386389" y="114579"/>
                  </a:lnTo>
                  <a:lnTo>
                    <a:pt x="1389675" y="110207"/>
                  </a:lnTo>
                  <a:lnTo>
                    <a:pt x="1392960" y="199238"/>
                  </a:lnTo>
                  <a:lnTo>
                    <a:pt x="1396245" y="169567"/>
                  </a:lnTo>
                  <a:lnTo>
                    <a:pt x="1399530" y="141995"/>
                  </a:lnTo>
                  <a:lnTo>
                    <a:pt x="1402816" y="128604"/>
                  </a:lnTo>
                  <a:lnTo>
                    <a:pt x="1406101" y="77143"/>
                  </a:lnTo>
                  <a:lnTo>
                    <a:pt x="1409386" y="80355"/>
                  </a:lnTo>
                  <a:lnTo>
                    <a:pt x="1412672" y="127880"/>
                  </a:lnTo>
                  <a:lnTo>
                    <a:pt x="1415957" y="50184"/>
                  </a:lnTo>
                  <a:lnTo>
                    <a:pt x="1419242" y="70741"/>
                  </a:lnTo>
                  <a:lnTo>
                    <a:pt x="1422527" y="91768"/>
                  </a:lnTo>
                  <a:lnTo>
                    <a:pt x="1425813" y="131221"/>
                  </a:lnTo>
                  <a:lnTo>
                    <a:pt x="1429098" y="95833"/>
                  </a:lnTo>
                  <a:lnTo>
                    <a:pt x="1432383" y="107840"/>
                  </a:lnTo>
                  <a:lnTo>
                    <a:pt x="1435669" y="139184"/>
                  </a:lnTo>
                  <a:lnTo>
                    <a:pt x="1438954" y="125526"/>
                  </a:lnTo>
                  <a:lnTo>
                    <a:pt x="1442239" y="140068"/>
                  </a:lnTo>
                  <a:lnTo>
                    <a:pt x="1445524" y="93565"/>
                  </a:lnTo>
                  <a:lnTo>
                    <a:pt x="1448810" y="85568"/>
                  </a:lnTo>
                  <a:lnTo>
                    <a:pt x="1452095" y="80373"/>
                  </a:lnTo>
                  <a:lnTo>
                    <a:pt x="1455380" y="73267"/>
                  </a:lnTo>
                  <a:lnTo>
                    <a:pt x="1458666" y="85801"/>
                  </a:lnTo>
                  <a:lnTo>
                    <a:pt x="1461951" y="139262"/>
                  </a:lnTo>
                  <a:lnTo>
                    <a:pt x="1465236" y="146393"/>
                  </a:lnTo>
                  <a:lnTo>
                    <a:pt x="1468521" y="121348"/>
                  </a:lnTo>
                  <a:lnTo>
                    <a:pt x="1471807" y="165807"/>
                  </a:lnTo>
                  <a:lnTo>
                    <a:pt x="1475092" y="129647"/>
                  </a:lnTo>
                  <a:lnTo>
                    <a:pt x="1478377" y="106913"/>
                  </a:lnTo>
                  <a:lnTo>
                    <a:pt x="1481662" y="115558"/>
                  </a:lnTo>
                  <a:lnTo>
                    <a:pt x="1484948" y="173887"/>
                  </a:lnTo>
                  <a:lnTo>
                    <a:pt x="1488233" y="126802"/>
                  </a:lnTo>
                  <a:lnTo>
                    <a:pt x="1491518" y="160651"/>
                  </a:lnTo>
                  <a:lnTo>
                    <a:pt x="1494804" y="73630"/>
                  </a:lnTo>
                  <a:lnTo>
                    <a:pt x="1498089" y="107677"/>
                  </a:lnTo>
                  <a:lnTo>
                    <a:pt x="1501374" y="115523"/>
                  </a:lnTo>
                  <a:lnTo>
                    <a:pt x="1504659" y="87762"/>
                  </a:lnTo>
                  <a:lnTo>
                    <a:pt x="1507945" y="178832"/>
                  </a:lnTo>
                  <a:lnTo>
                    <a:pt x="1511230" y="163285"/>
                  </a:lnTo>
                  <a:lnTo>
                    <a:pt x="1514515" y="153821"/>
                  </a:lnTo>
                  <a:lnTo>
                    <a:pt x="1517801" y="137054"/>
                  </a:lnTo>
                  <a:lnTo>
                    <a:pt x="1521086" y="96855"/>
                  </a:lnTo>
                  <a:lnTo>
                    <a:pt x="1524371" y="72172"/>
                  </a:lnTo>
                  <a:lnTo>
                    <a:pt x="1527656" y="117282"/>
                  </a:lnTo>
                  <a:lnTo>
                    <a:pt x="1530942" y="166777"/>
                  </a:lnTo>
                  <a:lnTo>
                    <a:pt x="1534227" y="186265"/>
                  </a:lnTo>
                  <a:lnTo>
                    <a:pt x="1537512" y="173007"/>
                  </a:lnTo>
                  <a:lnTo>
                    <a:pt x="1540798" y="174447"/>
                  </a:lnTo>
                  <a:lnTo>
                    <a:pt x="1544083" y="177849"/>
                  </a:lnTo>
                  <a:lnTo>
                    <a:pt x="1547368" y="99718"/>
                  </a:lnTo>
                  <a:lnTo>
                    <a:pt x="1550653" y="123469"/>
                  </a:lnTo>
                  <a:lnTo>
                    <a:pt x="1553939" y="111182"/>
                  </a:lnTo>
                  <a:lnTo>
                    <a:pt x="1557224" y="85688"/>
                  </a:lnTo>
                  <a:lnTo>
                    <a:pt x="1560509" y="97911"/>
                  </a:lnTo>
                  <a:lnTo>
                    <a:pt x="1563795" y="126785"/>
                  </a:lnTo>
                  <a:lnTo>
                    <a:pt x="1567080" y="181587"/>
                  </a:lnTo>
                  <a:lnTo>
                    <a:pt x="1570365" y="198936"/>
                  </a:lnTo>
                  <a:lnTo>
                    <a:pt x="1573650" y="162802"/>
                  </a:lnTo>
                  <a:lnTo>
                    <a:pt x="1576936" y="177603"/>
                  </a:lnTo>
                  <a:lnTo>
                    <a:pt x="1580221" y="160698"/>
                  </a:lnTo>
                  <a:lnTo>
                    <a:pt x="1583506" y="103714"/>
                  </a:lnTo>
                  <a:lnTo>
                    <a:pt x="1586792" y="168364"/>
                  </a:lnTo>
                  <a:lnTo>
                    <a:pt x="1590077" y="153071"/>
                  </a:lnTo>
                  <a:lnTo>
                    <a:pt x="1593362" y="53776"/>
                  </a:lnTo>
                  <a:lnTo>
                    <a:pt x="1596647" y="118550"/>
                  </a:lnTo>
                  <a:lnTo>
                    <a:pt x="1599933" y="135339"/>
                  </a:lnTo>
                  <a:lnTo>
                    <a:pt x="1603218" y="88465"/>
                  </a:lnTo>
                  <a:lnTo>
                    <a:pt x="1606503" y="131993"/>
                  </a:lnTo>
                  <a:lnTo>
                    <a:pt x="1609789" y="160948"/>
                  </a:lnTo>
                  <a:lnTo>
                    <a:pt x="1613074" y="128251"/>
                  </a:lnTo>
                  <a:lnTo>
                    <a:pt x="1616359" y="112432"/>
                  </a:lnTo>
                  <a:lnTo>
                    <a:pt x="1619644" y="93772"/>
                  </a:lnTo>
                  <a:lnTo>
                    <a:pt x="1622930" y="106845"/>
                  </a:lnTo>
                  <a:lnTo>
                    <a:pt x="1626215" y="134071"/>
                  </a:lnTo>
                  <a:lnTo>
                    <a:pt x="1629500" y="109013"/>
                  </a:lnTo>
                  <a:lnTo>
                    <a:pt x="1632786" y="108638"/>
                  </a:lnTo>
                  <a:lnTo>
                    <a:pt x="1636071" y="57475"/>
                  </a:lnTo>
                  <a:lnTo>
                    <a:pt x="1639356" y="86745"/>
                  </a:lnTo>
                </a:path>
              </a:pathLst>
            </a:custGeom>
            <a:ln w="4311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001851" y="1895068"/>
              <a:ext cx="1639570" cy="718820"/>
            </a:xfrm>
            <a:custGeom>
              <a:avLst/>
              <a:gdLst/>
              <a:ahLst/>
              <a:cxnLst/>
              <a:rect l="l" t="t" r="r" b="b"/>
              <a:pathLst>
                <a:path w="1639570" h="718819">
                  <a:moveTo>
                    <a:pt x="0" y="413480"/>
                  </a:moveTo>
                  <a:lnTo>
                    <a:pt x="3285" y="402162"/>
                  </a:lnTo>
                  <a:lnTo>
                    <a:pt x="6570" y="399627"/>
                  </a:lnTo>
                  <a:lnTo>
                    <a:pt x="9855" y="399692"/>
                  </a:lnTo>
                  <a:lnTo>
                    <a:pt x="13141" y="412186"/>
                  </a:lnTo>
                  <a:lnTo>
                    <a:pt x="16426" y="389181"/>
                  </a:lnTo>
                  <a:lnTo>
                    <a:pt x="19711" y="368094"/>
                  </a:lnTo>
                  <a:lnTo>
                    <a:pt x="22996" y="372047"/>
                  </a:lnTo>
                  <a:lnTo>
                    <a:pt x="26282" y="330748"/>
                  </a:lnTo>
                  <a:lnTo>
                    <a:pt x="29567" y="324898"/>
                  </a:lnTo>
                  <a:lnTo>
                    <a:pt x="32852" y="306898"/>
                  </a:lnTo>
                  <a:lnTo>
                    <a:pt x="36138" y="322091"/>
                  </a:lnTo>
                  <a:lnTo>
                    <a:pt x="39423" y="325010"/>
                  </a:lnTo>
                  <a:lnTo>
                    <a:pt x="42708" y="359186"/>
                  </a:lnTo>
                  <a:lnTo>
                    <a:pt x="45993" y="312464"/>
                  </a:lnTo>
                  <a:lnTo>
                    <a:pt x="49279" y="277679"/>
                  </a:lnTo>
                  <a:lnTo>
                    <a:pt x="52564" y="283603"/>
                  </a:lnTo>
                  <a:lnTo>
                    <a:pt x="55849" y="267716"/>
                  </a:lnTo>
                  <a:lnTo>
                    <a:pt x="59135" y="223813"/>
                  </a:lnTo>
                  <a:lnTo>
                    <a:pt x="62420" y="198449"/>
                  </a:lnTo>
                  <a:lnTo>
                    <a:pt x="65705" y="158133"/>
                  </a:lnTo>
                  <a:lnTo>
                    <a:pt x="68990" y="149070"/>
                  </a:lnTo>
                  <a:lnTo>
                    <a:pt x="72276" y="154210"/>
                  </a:lnTo>
                  <a:lnTo>
                    <a:pt x="75561" y="134347"/>
                  </a:lnTo>
                  <a:lnTo>
                    <a:pt x="78846" y="131105"/>
                  </a:lnTo>
                  <a:lnTo>
                    <a:pt x="82132" y="100140"/>
                  </a:lnTo>
                  <a:lnTo>
                    <a:pt x="85417" y="113674"/>
                  </a:lnTo>
                  <a:lnTo>
                    <a:pt x="88702" y="136796"/>
                  </a:lnTo>
                  <a:lnTo>
                    <a:pt x="91987" y="174960"/>
                  </a:lnTo>
                  <a:lnTo>
                    <a:pt x="95273" y="159543"/>
                  </a:lnTo>
                  <a:lnTo>
                    <a:pt x="98558" y="146647"/>
                  </a:lnTo>
                  <a:lnTo>
                    <a:pt x="101843" y="156007"/>
                  </a:lnTo>
                  <a:lnTo>
                    <a:pt x="105129" y="183665"/>
                  </a:lnTo>
                  <a:lnTo>
                    <a:pt x="108414" y="205821"/>
                  </a:lnTo>
                  <a:lnTo>
                    <a:pt x="111699" y="228180"/>
                  </a:lnTo>
                  <a:lnTo>
                    <a:pt x="114984" y="255463"/>
                  </a:lnTo>
                  <a:lnTo>
                    <a:pt x="118270" y="273239"/>
                  </a:lnTo>
                  <a:lnTo>
                    <a:pt x="121555" y="255596"/>
                  </a:lnTo>
                  <a:lnTo>
                    <a:pt x="124840" y="261154"/>
                  </a:lnTo>
                  <a:lnTo>
                    <a:pt x="128126" y="250811"/>
                  </a:lnTo>
                  <a:lnTo>
                    <a:pt x="131411" y="226917"/>
                  </a:lnTo>
                  <a:lnTo>
                    <a:pt x="134696" y="171934"/>
                  </a:lnTo>
                  <a:lnTo>
                    <a:pt x="137981" y="178884"/>
                  </a:lnTo>
                  <a:lnTo>
                    <a:pt x="141267" y="167747"/>
                  </a:lnTo>
                  <a:lnTo>
                    <a:pt x="144552" y="182363"/>
                  </a:lnTo>
                  <a:lnTo>
                    <a:pt x="147837" y="187524"/>
                  </a:lnTo>
                  <a:lnTo>
                    <a:pt x="151123" y="175167"/>
                  </a:lnTo>
                  <a:lnTo>
                    <a:pt x="154408" y="173869"/>
                  </a:lnTo>
                  <a:lnTo>
                    <a:pt x="157693" y="178108"/>
                  </a:lnTo>
                  <a:lnTo>
                    <a:pt x="160978" y="172632"/>
                  </a:lnTo>
                  <a:lnTo>
                    <a:pt x="164264" y="153071"/>
                  </a:lnTo>
                  <a:lnTo>
                    <a:pt x="167549" y="118192"/>
                  </a:lnTo>
                  <a:lnTo>
                    <a:pt x="170834" y="111850"/>
                  </a:lnTo>
                  <a:lnTo>
                    <a:pt x="174120" y="94195"/>
                  </a:lnTo>
                  <a:lnTo>
                    <a:pt x="177405" y="93565"/>
                  </a:lnTo>
                  <a:lnTo>
                    <a:pt x="180690" y="48524"/>
                  </a:lnTo>
                  <a:lnTo>
                    <a:pt x="183975" y="36858"/>
                  </a:lnTo>
                  <a:lnTo>
                    <a:pt x="187261" y="25441"/>
                  </a:lnTo>
                  <a:lnTo>
                    <a:pt x="190546" y="40410"/>
                  </a:lnTo>
                  <a:lnTo>
                    <a:pt x="193831" y="62911"/>
                  </a:lnTo>
                  <a:lnTo>
                    <a:pt x="197117" y="79851"/>
                  </a:lnTo>
                  <a:lnTo>
                    <a:pt x="200402" y="113562"/>
                  </a:lnTo>
                  <a:lnTo>
                    <a:pt x="203687" y="123405"/>
                  </a:lnTo>
                  <a:lnTo>
                    <a:pt x="206972" y="150933"/>
                  </a:lnTo>
                  <a:lnTo>
                    <a:pt x="210258" y="163229"/>
                  </a:lnTo>
                  <a:lnTo>
                    <a:pt x="213543" y="155374"/>
                  </a:lnTo>
                  <a:lnTo>
                    <a:pt x="216828" y="136882"/>
                  </a:lnTo>
                  <a:lnTo>
                    <a:pt x="220114" y="146630"/>
                  </a:lnTo>
                  <a:lnTo>
                    <a:pt x="223399" y="166187"/>
                  </a:lnTo>
                  <a:lnTo>
                    <a:pt x="226684" y="157210"/>
                  </a:lnTo>
                  <a:lnTo>
                    <a:pt x="229969" y="184747"/>
                  </a:lnTo>
                  <a:lnTo>
                    <a:pt x="233255" y="205446"/>
                  </a:lnTo>
                  <a:lnTo>
                    <a:pt x="236540" y="216147"/>
                  </a:lnTo>
                  <a:lnTo>
                    <a:pt x="239825" y="222006"/>
                  </a:lnTo>
                  <a:lnTo>
                    <a:pt x="243111" y="249103"/>
                  </a:lnTo>
                  <a:lnTo>
                    <a:pt x="246396" y="279926"/>
                  </a:lnTo>
                  <a:lnTo>
                    <a:pt x="249681" y="321621"/>
                  </a:lnTo>
                  <a:lnTo>
                    <a:pt x="252966" y="331861"/>
                  </a:lnTo>
                  <a:lnTo>
                    <a:pt x="256252" y="348731"/>
                  </a:lnTo>
                  <a:lnTo>
                    <a:pt x="259537" y="374393"/>
                  </a:lnTo>
                  <a:lnTo>
                    <a:pt x="262822" y="381963"/>
                  </a:lnTo>
                  <a:lnTo>
                    <a:pt x="266107" y="372948"/>
                  </a:lnTo>
                  <a:lnTo>
                    <a:pt x="269393" y="395148"/>
                  </a:lnTo>
                  <a:lnTo>
                    <a:pt x="272678" y="393169"/>
                  </a:lnTo>
                  <a:lnTo>
                    <a:pt x="275963" y="389832"/>
                  </a:lnTo>
                  <a:lnTo>
                    <a:pt x="279249" y="388258"/>
                  </a:lnTo>
                  <a:lnTo>
                    <a:pt x="282534" y="368775"/>
                  </a:lnTo>
                  <a:lnTo>
                    <a:pt x="285819" y="383791"/>
                  </a:lnTo>
                  <a:lnTo>
                    <a:pt x="289104" y="366675"/>
                  </a:lnTo>
                  <a:lnTo>
                    <a:pt x="292390" y="353232"/>
                  </a:lnTo>
                  <a:lnTo>
                    <a:pt x="295675" y="353952"/>
                  </a:lnTo>
                  <a:lnTo>
                    <a:pt x="298960" y="360415"/>
                  </a:lnTo>
                  <a:lnTo>
                    <a:pt x="302246" y="379450"/>
                  </a:lnTo>
                  <a:lnTo>
                    <a:pt x="305531" y="376044"/>
                  </a:lnTo>
                  <a:lnTo>
                    <a:pt x="308816" y="429173"/>
                  </a:lnTo>
                  <a:lnTo>
                    <a:pt x="312101" y="446436"/>
                  </a:lnTo>
                  <a:lnTo>
                    <a:pt x="315387" y="414997"/>
                  </a:lnTo>
                  <a:lnTo>
                    <a:pt x="318672" y="361510"/>
                  </a:lnTo>
                  <a:lnTo>
                    <a:pt x="321957" y="309704"/>
                  </a:lnTo>
                  <a:lnTo>
                    <a:pt x="325243" y="308376"/>
                  </a:lnTo>
                  <a:lnTo>
                    <a:pt x="328528" y="292084"/>
                  </a:lnTo>
                  <a:lnTo>
                    <a:pt x="331813" y="279499"/>
                  </a:lnTo>
                  <a:lnTo>
                    <a:pt x="335098" y="289100"/>
                  </a:lnTo>
                  <a:lnTo>
                    <a:pt x="338384" y="292674"/>
                  </a:lnTo>
                  <a:lnTo>
                    <a:pt x="341669" y="273454"/>
                  </a:lnTo>
                  <a:lnTo>
                    <a:pt x="344954" y="305367"/>
                  </a:lnTo>
                  <a:lnTo>
                    <a:pt x="348240" y="341246"/>
                  </a:lnTo>
                  <a:lnTo>
                    <a:pt x="351525" y="359044"/>
                  </a:lnTo>
                  <a:lnTo>
                    <a:pt x="354810" y="358233"/>
                  </a:lnTo>
                  <a:lnTo>
                    <a:pt x="358095" y="355552"/>
                  </a:lnTo>
                  <a:lnTo>
                    <a:pt x="361381" y="350818"/>
                  </a:lnTo>
                  <a:lnTo>
                    <a:pt x="364666" y="375199"/>
                  </a:lnTo>
                  <a:lnTo>
                    <a:pt x="367951" y="384455"/>
                  </a:lnTo>
                  <a:lnTo>
                    <a:pt x="371237" y="389655"/>
                  </a:lnTo>
                  <a:lnTo>
                    <a:pt x="374522" y="388823"/>
                  </a:lnTo>
                  <a:lnTo>
                    <a:pt x="377807" y="395928"/>
                  </a:lnTo>
                  <a:lnTo>
                    <a:pt x="381092" y="401904"/>
                  </a:lnTo>
                  <a:lnTo>
                    <a:pt x="384378" y="433424"/>
                  </a:lnTo>
                  <a:lnTo>
                    <a:pt x="387663" y="471433"/>
                  </a:lnTo>
                  <a:lnTo>
                    <a:pt x="390948" y="480466"/>
                  </a:lnTo>
                  <a:lnTo>
                    <a:pt x="394234" y="485510"/>
                  </a:lnTo>
                  <a:lnTo>
                    <a:pt x="397519" y="504683"/>
                  </a:lnTo>
                  <a:lnTo>
                    <a:pt x="400804" y="518790"/>
                  </a:lnTo>
                  <a:lnTo>
                    <a:pt x="404089" y="498151"/>
                  </a:lnTo>
                  <a:lnTo>
                    <a:pt x="407375" y="520148"/>
                  </a:lnTo>
                  <a:lnTo>
                    <a:pt x="410660" y="564560"/>
                  </a:lnTo>
                  <a:lnTo>
                    <a:pt x="413945" y="600142"/>
                  </a:lnTo>
                  <a:lnTo>
                    <a:pt x="417231" y="605319"/>
                  </a:lnTo>
                  <a:lnTo>
                    <a:pt x="420516" y="589648"/>
                  </a:lnTo>
                  <a:lnTo>
                    <a:pt x="423801" y="579274"/>
                  </a:lnTo>
                  <a:lnTo>
                    <a:pt x="427086" y="583770"/>
                  </a:lnTo>
                  <a:lnTo>
                    <a:pt x="430372" y="572135"/>
                  </a:lnTo>
                  <a:lnTo>
                    <a:pt x="433657" y="622578"/>
                  </a:lnTo>
                  <a:lnTo>
                    <a:pt x="436942" y="638914"/>
                  </a:lnTo>
                  <a:lnTo>
                    <a:pt x="440228" y="634211"/>
                  </a:lnTo>
                  <a:lnTo>
                    <a:pt x="443513" y="660336"/>
                  </a:lnTo>
                  <a:lnTo>
                    <a:pt x="446798" y="637845"/>
                  </a:lnTo>
                  <a:lnTo>
                    <a:pt x="450083" y="620254"/>
                  </a:lnTo>
                  <a:lnTo>
                    <a:pt x="453369" y="641435"/>
                  </a:lnTo>
                  <a:lnTo>
                    <a:pt x="456654" y="686948"/>
                  </a:lnTo>
                  <a:lnTo>
                    <a:pt x="459939" y="697467"/>
                  </a:lnTo>
                  <a:lnTo>
                    <a:pt x="463225" y="718507"/>
                  </a:lnTo>
                  <a:lnTo>
                    <a:pt x="466510" y="687849"/>
                  </a:lnTo>
                  <a:lnTo>
                    <a:pt x="469795" y="672112"/>
                  </a:lnTo>
                  <a:lnTo>
                    <a:pt x="473080" y="649580"/>
                  </a:lnTo>
                  <a:lnTo>
                    <a:pt x="476366" y="641151"/>
                  </a:lnTo>
                  <a:lnTo>
                    <a:pt x="479651" y="651464"/>
                  </a:lnTo>
                  <a:lnTo>
                    <a:pt x="482936" y="658208"/>
                  </a:lnTo>
                  <a:lnTo>
                    <a:pt x="486222" y="660648"/>
                  </a:lnTo>
                  <a:lnTo>
                    <a:pt x="489507" y="639561"/>
                  </a:lnTo>
                  <a:lnTo>
                    <a:pt x="492792" y="631900"/>
                  </a:lnTo>
                  <a:lnTo>
                    <a:pt x="496077" y="600961"/>
                  </a:lnTo>
                  <a:lnTo>
                    <a:pt x="499363" y="557548"/>
                  </a:lnTo>
                  <a:lnTo>
                    <a:pt x="502648" y="509874"/>
                  </a:lnTo>
                  <a:lnTo>
                    <a:pt x="505933" y="461871"/>
                  </a:lnTo>
                  <a:lnTo>
                    <a:pt x="509218" y="429604"/>
                  </a:lnTo>
                  <a:lnTo>
                    <a:pt x="512504" y="410332"/>
                  </a:lnTo>
                  <a:lnTo>
                    <a:pt x="515789" y="397045"/>
                  </a:lnTo>
                  <a:lnTo>
                    <a:pt x="519074" y="432545"/>
                  </a:lnTo>
                  <a:lnTo>
                    <a:pt x="522360" y="434092"/>
                  </a:lnTo>
                  <a:lnTo>
                    <a:pt x="525645" y="460491"/>
                  </a:lnTo>
                  <a:lnTo>
                    <a:pt x="528930" y="448260"/>
                  </a:lnTo>
                  <a:lnTo>
                    <a:pt x="532215" y="448199"/>
                  </a:lnTo>
                  <a:lnTo>
                    <a:pt x="535501" y="439995"/>
                  </a:lnTo>
                  <a:lnTo>
                    <a:pt x="538786" y="437136"/>
                  </a:lnTo>
                  <a:lnTo>
                    <a:pt x="542071" y="462500"/>
                  </a:lnTo>
                  <a:lnTo>
                    <a:pt x="545357" y="460659"/>
                  </a:lnTo>
                  <a:lnTo>
                    <a:pt x="548642" y="454455"/>
                  </a:lnTo>
                  <a:lnTo>
                    <a:pt x="551927" y="428820"/>
                  </a:lnTo>
                  <a:lnTo>
                    <a:pt x="555212" y="385490"/>
                  </a:lnTo>
                  <a:lnTo>
                    <a:pt x="558498" y="334309"/>
                  </a:lnTo>
                  <a:lnTo>
                    <a:pt x="561783" y="320336"/>
                  </a:lnTo>
                  <a:lnTo>
                    <a:pt x="565068" y="308920"/>
                  </a:lnTo>
                  <a:lnTo>
                    <a:pt x="568354" y="292704"/>
                  </a:lnTo>
                  <a:lnTo>
                    <a:pt x="571639" y="288259"/>
                  </a:lnTo>
                  <a:lnTo>
                    <a:pt x="578209" y="244400"/>
                  </a:lnTo>
                  <a:lnTo>
                    <a:pt x="588065" y="231565"/>
                  </a:lnTo>
                  <a:lnTo>
                    <a:pt x="591351" y="175818"/>
                  </a:lnTo>
                  <a:lnTo>
                    <a:pt x="594636" y="183079"/>
                  </a:lnTo>
                  <a:lnTo>
                    <a:pt x="597921" y="193943"/>
                  </a:lnTo>
                  <a:lnTo>
                    <a:pt x="601206" y="209732"/>
                  </a:lnTo>
                  <a:lnTo>
                    <a:pt x="604492" y="197802"/>
                  </a:lnTo>
                  <a:lnTo>
                    <a:pt x="607777" y="194763"/>
                  </a:lnTo>
                  <a:lnTo>
                    <a:pt x="611062" y="195099"/>
                  </a:lnTo>
                  <a:lnTo>
                    <a:pt x="614348" y="186122"/>
                  </a:lnTo>
                  <a:lnTo>
                    <a:pt x="617633" y="155171"/>
                  </a:lnTo>
                  <a:lnTo>
                    <a:pt x="620918" y="141392"/>
                  </a:lnTo>
                  <a:lnTo>
                    <a:pt x="624203" y="114691"/>
                  </a:lnTo>
                  <a:lnTo>
                    <a:pt x="627489" y="72396"/>
                  </a:lnTo>
                  <a:lnTo>
                    <a:pt x="630774" y="72349"/>
                  </a:lnTo>
                  <a:lnTo>
                    <a:pt x="634059" y="73323"/>
                  </a:lnTo>
                  <a:lnTo>
                    <a:pt x="637345" y="111781"/>
                  </a:lnTo>
                  <a:lnTo>
                    <a:pt x="640630" y="105637"/>
                  </a:lnTo>
                  <a:lnTo>
                    <a:pt x="643915" y="76203"/>
                  </a:lnTo>
                  <a:lnTo>
                    <a:pt x="647200" y="24618"/>
                  </a:lnTo>
                  <a:lnTo>
                    <a:pt x="650486" y="20272"/>
                  </a:lnTo>
                  <a:lnTo>
                    <a:pt x="653771" y="21785"/>
                  </a:lnTo>
                  <a:lnTo>
                    <a:pt x="657056" y="47890"/>
                  </a:lnTo>
                  <a:lnTo>
                    <a:pt x="660342" y="31016"/>
                  </a:lnTo>
                  <a:lnTo>
                    <a:pt x="663627" y="7648"/>
                  </a:lnTo>
                  <a:lnTo>
                    <a:pt x="666912" y="20017"/>
                  </a:lnTo>
                  <a:lnTo>
                    <a:pt x="670197" y="0"/>
                  </a:lnTo>
                  <a:lnTo>
                    <a:pt x="673483" y="37535"/>
                  </a:lnTo>
                  <a:lnTo>
                    <a:pt x="676768" y="77230"/>
                  </a:lnTo>
                  <a:lnTo>
                    <a:pt x="680053" y="118882"/>
                  </a:lnTo>
                  <a:lnTo>
                    <a:pt x="683339" y="134951"/>
                  </a:lnTo>
                  <a:lnTo>
                    <a:pt x="686624" y="118434"/>
                  </a:lnTo>
                  <a:lnTo>
                    <a:pt x="689909" y="138300"/>
                  </a:lnTo>
                  <a:lnTo>
                    <a:pt x="693194" y="158978"/>
                  </a:lnTo>
                  <a:lnTo>
                    <a:pt x="696480" y="168795"/>
                  </a:lnTo>
                  <a:lnTo>
                    <a:pt x="699765" y="204860"/>
                  </a:lnTo>
                  <a:lnTo>
                    <a:pt x="703050" y="205515"/>
                  </a:lnTo>
                  <a:lnTo>
                    <a:pt x="706336" y="198199"/>
                  </a:lnTo>
                  <a:lnTo>
                    <a:pt x="709621" y="219484"/>
                  </a:lnTo>
                  <a:lnTo>
                    <a:pt x="712906" y="248064"/>
                  </a:lnTo>
                  <a:lnTo>
                    <a:pt x="716191" y="246663"/>
                  </a:lnTo>
                  <a:lnTo>
                    <a:pt x="719477" y="234751"/>
                  </a:lnTo>
                  <a:lnTo>
                    <a:pt x="722762" y="205528"/>
                  </a:lnTo>
                  <a:lnTo>
                    <a:pt x="726047" y="156318"/>
                  </a:lnTo>
                  <a:lnTo>
                    <a:pt x="729333" y="135054"/>
                  </a:lnTo>
                  <a:lnTo>
                    <a:pt x="732618" y="137688"/>
                  </a:lnTo>
                  <a:lnTo>
                    <a:pt x="735903" y="102779"/>
                  </a:lnTo>
                  <a:lnTo>
                    <a:pt x="739188" y="132200"/>
                  </a:lnTo>
                  <a:lnTo>
                    <a:pt x="742474" y="133894"/>
                  </a:lnTo>
                  <a:lnTo>
                    <a:pt x="745759" y="149217"/>
                  </a:lnTo>
                  <a:lnTo>
                    <a:pt x="749044" y="127733"/>
                  </a:lnTo>
                  <a:lnTo>
                    <a:pt x="752329" y="72099"/>
                  </a:lnTo>
                  <a:lnTo>
                    <a:pt x="755615" y="59441"/>
                  </a:lnTo>
                  <a:lnTo>
                    <a:pt x="758900" y="44303"/>
                  </a:lnTo>
                  <a:lnTo>
                    <a:pt x="762185" y="64369"/>
                  </a:lnTo>
                  <a:lnTo>
                    <a:pt x="765471" y="82990"/>
                  </a:lnTo>
                  <a:lnTo>
                    <a:pt x="768756" y="133773"/>
                  </a:lnTo>
                  <a:lnTo>
                    <a:pt x="772041" y="193245"/>
                  </a:lnTo>
                  <a:lnTo>
                    <a:pt x="775326" y="204054"/>
                  </a:lnTo>
                  <a:lnTo>
                    <a:pt x="778612" y="203420"/>
                  </a:lnTo>
                  <a:lnTo>
                    <a:pt x="781897" y="207218"/>
                  </a:lnTo>
                  <a:lnTo>
                    <a:pt x="785182" y="177189"/>
                  </a:lnTo>
                  <a:lnTo>
                    <a:pt x="788468" y="166294"/>
                  </a:lnTo>
                  <a:lnTo>
                    <a:pt x="791753" y="184031"/>
                  </a:lnTo>
                  <a:lnTo>
                    <a:pt x="795038" y="175430"/>
                  </a:lnTo>
                  <a:lnTo>
                    <a:pt x="798323" y="232621"/>
                  </a:lnTo>
                  <a:lnTo>
                    <a:pt x="801609" y="243339"/>
                  </a:lnTo>
                  <a:lnTo>
                    <a:pt x="804894" y="215393"/>
                  </a:lnTo>
                  <a:lnTo>
                    <a:pt x="808179" y="196185"/>
                  </a:lnTo>
                  <a:lnTo>
                    <a:pt x="811465" y="209482"/>
                  </a:lnTo>
                  <a:lnTo>
                    <a:pt x="814750" y="217772"/>
                  </a:lnTo>
                  <a:lnTo>
                    <a:pt x="818035" y="192788"/>
                  </a:lnTo>
                  <a:lnTo>
                    <a:pt x="821320" y="194732"/>
                  </a:lnTo>
                  <a:lnTo>
                    <a:pt x="824606" y="239398"/>
                  </a:lnTo>
                  <a:lnTo>
                    <a:pt x="827891" y="252841"/>
                  </a:lnTo>
                  <a:lnTo>
                    <a:pt x="831176" y="287069"/>
                  </a:lnTo>
                  <a:lnTo>
                    <a:pt x="834462" y="307747"/>
                  </a:lnTo>
                  <a:lnTo>
                    <a:pt x="837747" y="306134"/>
                  </a:lnTo>
                  <a:lnTo>
                    <a:pt x="841032" y="258666"/>
                  </a:lnTo>
                  <a:lnTo>
                    <a:pt x="844317" y="248345"/>
                  </a:lnTo>
                  <a:lnTo>
                    <a:pt x="847603" y="211719"/>
                  </a:lnTo>
                  <a:lnTo>
                    <a:pt x="850888" y="187330"/>
                  </a:lnTo>
                  <a:lnTo>
                    <a:pt x="854173" y="198061"/>
                  </a:lnTo>
                  <a:lnTo>
                    <a:pt x="857459" y="254825"/>
                  </a:lnTo>
                  <a:lnTo>
                    <a:pt x="860744" y="293972"/>
                  </a:lnTo>
                  <a:lnTo>
                    <a:pt x="864029" y="302728"/>
                  </a:lnTo>
                  <a:lnTo>
                    <a:pt x="867314" y="308372"/>
                  </a:lnTo>
                  <a:lnTo>
                    <a:pt x="870600" y="321574"/>
                  </a:lnTo>
                  <a:lnTo>
                    <a:pt x="873885" y="346524"/>
                  </a:lnTo>
                  <a:lnTo>
                    <a:pt x="877170" y="344592"/>
                  </a:lnTo>
                  <a:lnTo>
                    <a:pt x="880456" y="343976"/>
                  </a:lnTo>
                  <a:lnTo>
                    <a:pt x="883741" y="338194"/>
                  </a:lnTo>
                  <a:lnTo>
                    <a:pt x="887026" y="348990"/>
                  </a:lnTo>
                  <a:lnTo>
                    <a:pt x="890311" y="370883"/>
                  </a:lnTo>
                  <a:lnTo>
                    <a:pt x="893597" y="385274"/>
                  </a:lnTo>
                  <a:lnTo>
                    <a:pt x="896882" y="383218"/>
                  </a:lnTo>
                  <a:lnTo>
                    <a:pt x="900167" y="379868"/>
                  </a:lnTo>
                  <a:lnTo>
                    <a:pt x="903453" y="396394"/>
                  </a:lnTo>
                  <a:lnTo>
                    <a:pt x="906738" y="402296"/>
                  </a:lnTo>
                  <a:lnTo>
                    <a:pt x="910023" y="437766"/>
                  </a:lnTo>
                  <a:lnTo>
                    <a:pt x="913308" y="436916"/>
                  </a:lnTo>
                  <a:lnTo>
                    <a:pt x="916594" y="444798"/>
                  </a:lnTo>
                  <a:lnTo>
                    <a:pt x="919879" y="458935"/>
                  </a:lnTo>
                  <a:lnTo>
                    <a:pt x="923164" y="442849"/>
                  </a:lnTo>
                  <a:lnTo>
                    <a:pt x="926450" y="405085"/>
                  </a:lnTo>
                  <a:lnTo>
                    <a:pt x="929735" y="363726"/>
                  </a:lnTo>
                  <a:lnTo>
                    <a:pt x="933020" y="405736"/>
                  </a:lnTo>
                  <a:lnTo>
                    <a:pt x="936305" y="446889"/>
                  </a:lnTo>
                  <a:lnTo>
                    <a:pt x="939591" y="457206"/>
                  </a:lnTo>
                  <a:lnTo>
                    <a:pt x="942876" y="445910"/>
                  </a:lnTo>
                  <a:lnTo>
                    <a:pt x="946161" y="450954"/>
                  </a:lnTo>
                  <a:lnTo>
                    <a:pt x="949447" y="435239"/>
                  </a:lnTo>
                  <a:lnTo>
                    <a:pt x="952732" y="464393"/>
                  </a:lnTo>
                  <a:lnTo>
                    <a:pt x="956017" y="500945"/>
                  </a:lnTo>
                  <a:lnTo>
                    <a:pt x="959302" y="507584"/>
                  </a:lnTo>
                  <a:lnTo>
                    <a:pt x="962588" y="513694"/>
                  </a:lnTo>
                  <a:lnTo>
                    <a:pt x="965873" y="507326"/>
                  </a:lnTo>
                  <a:lnTo>
                    <a:pt x="969158" y="502036"/>
                  </a:lnTo>
                  <a:lnTo>
                    <a:pt x="972444" y="493896"/>
                  </a:lnTo>
                  <a:lnTo>
                    <a:pt x="975729" y="465717"/>
                  </a:lnTo>
                  <a:lnTo>
                    <a:pt x="979014" y="406987"/>
                  </a:lnTo>
                  <a:lnTo>
                    <a:pt x="982299" y="386408"/>
                  </a:lnTo>
                  <a:lnTo>
                    <a:pt x="985585" y="292730"/>
                  </a:lnTo>
                  <a:lnTo>
                    <a:pt x="988870" y="261037"/>
                  </a:lnTo>
                  <a:lnTo>
                    <a:pt x="992155" y="230280"/>
                  </a:lnTo>
                  <a:lnTo>
                    <a:pt x="995440" y="168778"/>
                  </a:lnTo>
                  <a:lnTo>
                    <a:pt x="998726" y="193426"/>
                  </a:lnTo>
                  <a:lnTo>
                    <a:pt x="1002011" y="212689"/>
                  </a:lnTo>
                  <a:lnTo>
                    <a:pt x="1005296" y="239360"/>
                  </a:lnTo>
                  <a:lnTo>
                    <a:pt x="1008582" y="230495"/>
                  </a:lnTo>
                  <a:lnTo>
                    <a:pt x="1011867" y="228909"/>
                  </a:lnTo>
                  <a:lnTo>
                    <a:pt x="1015152" y="240869"/>
                  </a:lnTo>
                  <a:lnTo>
                    <a:pt x="1018437" y="234345"/>
                  </a:lnTo>
                  <a:lnTo>
                    <a:pt x="1021723" y="255277"/>
                  </a:lnTo>
                  <a:lnTo>
                    <a:pt x="1025008" y="248107"/>
                  </a:lnTo>
                  <a:lnTo>
                    <a:pt x="1028293" y="273295"/>
                  </a:lnTo>
                  <a:lnTo>
                    <a:pt x="1031579" y="296576"/>
                  </a:lnTo>
                  <a:lnTo>
                    <a:pt x="1034864" y="295511"/>
                  </a:lnTo>
                  <a:lnTo>
                    <a:pt x="1038149" y="260041"/>
                  </a:lnTo>
                  <a:lnTo>
                    <a:pt x="1041434" y="220579"/>
                  </a:lnTo>
                  <a:lnTo>
                    <a:pt x="1044720" y="226318"/>
                  </a:lnTo>
                  <a:lnTo>
                    <a:pt x="1048005" y="229875"/>
                  </a:lnTo>
                  <a:lnTo>
                    <a:pt x="1051290" y="206787"/>
                  </a:lnTo>
                  <a:lnTo>
                    <a:pt x="1054576" y="193754"/>
                  </a:lnTo>
                  <a:lnTo>
                    <a:pt x="1057861" y="167066"/>
                  </a:lnTo>
                  <a:lnTo>
                    <a:pt x="1061146" y="183932"/>
                  </a:lnTo>
                  <a:lnTo>
                    <a:pt x="1064431" y="193271"/>
                  </a:lnTo>
                  <a:lnTo>
                    <a:pt x="1067717" y="185851"/>
                  </a:lnTo>
                  <a:lnTo>
                    <a:pt x="1071002" y="184851"/>
                  </a:lnTo>
                  <a:lnTo>
                    <a:pt x="1074287" y="140370"/>
                  </a:lnTo>
                  <a:lnTo>
                    <a:pt x="1077573" y="104900"/>
                  </a:lnTo>
                  <a:lnTo>
                    <a:pt x="1080858" y="100317"/>
                  </a:lnTo>
                  <a:lnTo>
                    <a:pt x="1084143" y="107909"/>
                  </a:lnTo>
                  <a:lnTo>
                    <a:pt x="1087428" y="118903"/>
                  </a:lnTo>
                  <a:lnTo>
                    <a:pt x="1090714" y="120908"/>
                  </a:lnTo>
                  <a:lnTo>
                    <a:pt x="1093999" y="128251"/>
                  </a:lnTo>
                  <a:lnTo>
                    <a:pt x="1097284" y="77337"/>
                  </a:lnTo>
                  <a:lnTo>
                    <a:pt x="1100570" y="89875"/>
                  </a:lnTo>
                  <a:lnTo>
                    <a:pt x="1103855" y="95057"/>
                  </a:lnTo>
                  <a:lnTo>
                    <a:pt x="1107140" y="98881"/>
                  </a:lnTo>
                  <a:lnTo>
                    <a:pt x="1110425" y="113475"/>
                  </a:lnTo>
                  <a:lnTo>
                    <a:pt x="1113711" y="121240"/>
                  </a:lnTo>
                  <a:lnTo>
                    <a:pt x="1116996" y="157641"/>
                  </a:lnTo>
                  <a:lnTo>
                    <a:pt x="1120281" y="188313"/>
                  </a:lnTo>
                  <a:lnTo>
                    <a:pt x="1123567" y="195431"/>
                  </a:lnTo>
                  <a:lnTo>
                    <a:pt x="1126852" y="194607"/>
                  </a:lnTo>
                  <a:lnTo>
                    <a:pt x="1130137" y="228085"/>
                  </a:lnTo>
                  <a:lnTo>
                    <a:pt x="1133422" y="239114"/>
                  </a:lnTo>
                  <a:lnTo>
                    <a:pt x="1136708" y="250824"/>
                  </a:lnTo>
                  <a:lnTo>
                    <a:pt x="1139993" y="260455"/>
                  </a:lnTo>
                  <a:lnTo>
                    <a:pt x="1143278" y="240174"/>
                  </a:lnTo>
                  <a:lnTo>
                    <a:pt x="1146564" y="275097"/>
                  </a:lnTo>
                  <a:lnTo>
                    <a:pt x="1149849" y="298736"/>
                  </a:lnTo>
                  <a:lnTo>
                    <a:pt x="1153134" y="317762"/>
                  </a:lnTo>
                  <a:lnTo>
                    <a:pt x="1156419" y="298538"/>
                  </a:lnTo>
                  <a:lnTo>
                    <a:pt x="1159705" y="267366"/>
                  </a:lnTo>
                  <a:lnTo>
                    <a:pt x="1162990" y="245956"/>
                  </a:lnTo>
                  <a:lnTo>
                    <a:pt x="1166275" y="268367"/>
                  </a:lnTo>
                  <a:lnTo>
                    <a:pt x="1169561" y="307881"/>
                  </a:lnTo>
                  <a:lnTo>
                    <a:pt x="1172846" y="307113"/>
                  </a:lnTo>
                  <a:lnTo>
                    <a:pt x="1176131" y="294071"/>
                  </a:lnTo>
                  <a:lnTo>
                    <a:pt x="1179416" y="318719"/>
                  </a:lnTo>
                  <a:lnTo>
                    <a:pt x="1182702" y="317387"/>
                  </a:lnTo>
                  <a:lnTo>
                    <a:pt x="1185987" y="354435"/>
                  </a:lnTo>
                  <a:lnTo>
                    <a:pt x="1189272" y="358419"/>
                  </a:lnTo>
                  <a:lnTo>
                    <a:pt x="1192558" y="344493"/>
                  </a:lnTo>
                  <a:lnTo>
                    <a:pt x="1195843" y="314072"/>
                  </a:lnTo>
                  <a:lnTo>
                    <a:pt x="1199128" y="305988"/>
                  </a:lnTo>
                  <a:lnTo>
                    <a:pt x="1202413" y="329054"/>
                  </a:lnTo>
                  <a:lnTo>
                    <a:pt x="1205699" y="321418"/>
                  </a:lnTo>
                  <a:lnTo>
                    <a:pt x="1208984" y="309437"/>
                  </a:lnTo>
                  <a:lnTo>
                    <a:pt x="1212269" y="259442"/>
                  </a:lnTo>
                  <a:lnTo>
                    <a:pt x="1215555" y="261326"/>
                  </a:lnTo>
                  <a:lnTo>
                    <a:pt x="1218840" y="279128"/>
                  </a:lnTo>
                  <a:lnTo>
                    <a:pt x="1222125" y="291161"/>
                  </a:lnTo>
                  <a:lnTo>
                    <a:pt x="1225410" y="304673"/>
                  </a:lnTo>
                  <a:lnTo>
                    <a:pt x="1228696" y="288570"/>
                  </a:lnTo>
                  <a:lnTo>
                    <a:pt x="1231981" y="306337"/>
                  </a:lnTo>
                  <a:lnTo>
                    <a:pt x="1235266" y="354793"/>
                  </a:lnTo>
                  <a:lnTo>
                    <a:pt x="1238551" y="323380"/>
                  </a:lnTo>
                  <a:lnTo>
                    <a:pt x="1241837" y="318375"/>
                  </a:lnTo>
                  <a:lnTo>
                    <a:pt x="1245122" y="318396"/>
                  </a:lnTo>
                  <a:lnTo>
                    <a:pt x="1248407" y="332089"/>
                  </a:lnTo>
                  <a:lnTo>
                    <a:pt x="1251693" y="347964"/>
                  </a:lnTo>
                  <a:lnTo>
                    <a:pt x="1254978" y="323557"/>
                  </a:lnTo>
                  <a:lnTo>
                    <a:pt x="1258263" y="322716"/>
                  </a:lnTo>
                  <a:lnTo>
                    <a:pt x="1261548" y="337715"/>
                  </a:lnTo>
                  <a:lnTo>
                    <a:pt x="1264834" y="362437"/>
                  </a:lnTo>
                  <a:lnTo>
                    <a:pt x="1268119" y="389306"/>
                  </a:lnTo>
                  <a:lnTo>
                    <a:pt x="1271404" y="399045"/>
                  </a:lnTo>
                  <a:lnTo>
                    <a:pt x="1274690" y="392337"/>
                  </a:lnTo>
                  <a:lnTo>
                    <a:pt x="1277975" y="407086"/>
                  </a:lnTo>
                  <a:lnTo>
                    <a:pt x="1281260" y="403563"/>
                  </a:lnTo>
                  <a:lnTo>
                    <a:pt x="1284545" y="405310"/>
                  </a:lnTo>
                  <a:lnTo>
                    <a:pt x="1287831" y="394152"/>
                  </a:lnTo>
                  <a:lnTo>
                    <a:pt x="1291116" y="386408"/>
                  </a:lnTo>
                  <a:lnTo>
                    <a:pt x="1294401" y="413161"/>
                  </a:lnTo>
                  <a:lnTo>
                    <a:pt x="1297687" y="435407"/>
                  </a:lnTo>
                  <a:lnTo>
                    <a:pt x="1300972" y="455973"/>
                  </a:lnTo>
                  <a:lnTo>
                    <a:pt x="1304257" y="444634"/>
                  </a:lnTo>
                  <a:lnTo>
                    <a:pt x="1307542" y="421378"/>
                  </a:lnTo>
                  <a:lnTo>
                    <a:pt x="1310828" y="430367"/>
                  </a:lnTo>
                  <a:lnTo>
                    <a:pt x="1314113" y="462552"/>
                  </a:lnTo>
                  <a:lnTo>
                    <a:pt x="1317398" y="488019"/>
                  </a:lnTo>
                  <a:lnTo>
                    <a:pt x="1320684" y="463669"/>
                  </a:lnTo>
                  <a:lnTo>
                    <a:pt x="1323969" y="453235"/>
                  </a:lnTo>
                  <a:lnTo>
                    <a:pt x="1327254" y="465221"/>
                  </a:lnTo>
                  <a:lnTo>
                    <a:pt x="1330539" y="458447"/>
                  </a:lnTo>
                  <a:lnTo>
                    <a:pt x="1333825" y="479112"/>
                  </a:lnTo>
                  <a:lnTo>
                    <a:pt x="1337110" y="485696"/>
                  </a:lnTo>
                  <a:lnTo>
                    <a:pt x="1340395" y="482505"/>
                  </a:lnTo>
                  <a:lnTo>
                    <a:pt x="1343681" y="503885"/>
                  </a:lnTo>
                  <a:lnTo>
                    <a:pt x="1346966" y="520225"/>
                  </a:lnTo>
                  <a:lnTo>
                    <a:pt x="1350251" y="516772"/>
                  </a:lnTo>
                  <a:lnTo>
                    <a:pt x="1353536" y="554359"/>
                  </a:lnTo>
                  <a:lnTo>
                    <a:pt x="1356822" y="565784"/>
                  </a:lnTo>
                  <a:lnTo>
                    <a:pt x="1360107" y="556578"/>
                  </a:lnTo>
                  <a:lnTo>
                    <a:pt x="1363392" y="571626"/>
                  </a:lnTo>
                  <a:lnTo>
                    <a:pt x="1366678" y="605780"/>
                  </a:lnTo>
                  <a:lnTo>
                    <a:pt x="1369963" y="588932"/>
                  </a:lnTo>
                  <a:lnTo>
                    <a:pt x="1373248" y="583030"/>
                  </a:lnTo>
                  <a:lnTo>
                    <a:pt x="1376533" y="577283"/>
                  </a:lnTo>
                  <a:lnTo>
                    <a:pt x="1379819" y="558626"/>
                  </a:lnTo>
                  <a:lnTo>
                    <a:pt x="1383104" y="539208"/>
                  </a:lnTo>
                  <a:lnTo>
                    <a:pt x="1386389" y="530819"/>
                  </a:lnTo>
                  <a:lnTo>
                    <a:pt x="1389675" y="504597"/>
                  </a:lnTo>
                  <a:lnTo>
                    <a:pt x="1392960" y="559458"/>
                  </a:lnTo>
                  <a:lnTo>
                    <a:pt x="1396245" y="619232"/>
                  </a:lnTo>
                  <a:lnTo>
                    <a:pt x="1399530" y="636745"/>
                  </a:lnTo>
                  <a:lnTo>
                    <a:pt x="1402816" y="653280"/>
                  </a:lnTo>
                  <a:lnTo>
                    <a:pt x="1406101" y="637521"/>
                  </a:lnTo>
                  <a:lnTo>
                    <a:pt x="1409386" y="618952"/>
                  </a:lnTo>
                  <a:lnTo>
                    <a:pt x="1412672" y="616633"/>
                  </a:lnTo>
                  <a:lnTo>
                    <a:pt x="1415957" y="579722"/>
                  </a:lnTo>
                  <a:lnTo>
                    <a:pt x="1419242" y="539006"/>
                  </a:lnTo>
                  <a:lnTo>
                    <a:pt x="1422527" y="501773"/>
                  </a:lnTo>
                  <a:lnTo>
                    <a:pt x="1425813" y="504122"/>
                  </a:lnTo>
                  <a:lnTo>
                    <a:pt x="1429098" y="514207"/>
                  </a:lnTo>
                  <a:lnTo>
                    <a:pt x="1432383" y="499595"/>
                  </a:lnTo>
                  <a:lnTo>
                    <a:pt x="1435669" y="489352"/>
                  </a:lnTo>
                  <a:lnTo>
                    <a:pt x="1438954" y="497272"/>
                  </a:lnTo>
                  <a:lnTo>
                    <a:pt x="1442239" y="483656"/>
                  </a:lnTo>
                  <a:lnTo>
                    <a:pt x="1445524" y="442875"/>
                  </a:lnTo>
                  <a:lnTo>
                    <a:pt x="1448810" y="393785"/>
                  </a:lnTo>
                  <a:lnTo>
                    <a:pt x="1452095" y="350374"/>
                  </a:lnTo>
                  <a:lnTo>
                    <a:pt x="1455380" y="297206"/>
                  </a:lnTo>
                  <a:lnTo>
                    <a:pt x="1458666" y="258998"/>
                  </a:lnTo>
                  <a:lnTo>
                    <a:pt x="1461951" y="267319"/>
                  </a:lnTo>
                  <a:lnTo>
                    <a:pt x="1465236" y="260973"/>
                  </a:lnTo>
                  <a:lnTo>
                    <a:pt x="1468521" y="253139"/>
                  </a:lnTo>
                  <a:lnTo>
                    <a:pt x="1471807" y="262939"/>
                  </a:lnTo>
                  <a:lnTo>
                    <a:pt x="1475092" y="277546"/>
                  </a:lnTo>
                  <a:lnTo>
                    <a:pt x="1478377" y="247073"/>
                  </a:lnTo>
                  <a:lnTo>
                    <a:pt x="1481662" y="236372"/>
                  </a:lnTo>
                  <a:lnTo>
                    <a:pt x="1484948" y="272816"/>
                  </a:lnTo>
                  <a:lnTo>
                    <a:pt x="1488233" y="278343"/>
                  </a:lnTo>
                  <a:lnTo>
                    <a:pt x="1491518" y="288165"/>
                  </a:lnTo>
                  <a:lnTo>
                    <a:pt x="1494804" y="262585"/>
                  </a:lnTo>
                  <a:lnTo>
                    <a:pt x="1498089" y="218686"/>
                  </a:lnTo>
                  <a:lnTo>
                    <a:pt x="1501374" y="198755"/>
                  </a:lnTo>
                  <a:lnTo>
                    <a:pt x="1504659" y="194107"/>
                  </a:lnTo>
                  <a:lnTo>
                    <a:pt x="1507945" y="234996"/>
                  </a:lnTo>
                  <a:lnTo>
                    <a:pt x="1511230" y="255152"/>
                  </a:lnTo>
                  <a:lnTo>
                    <a:pt x="1514515" y="272079"/>
                  </a:lnTo>
                  <a:lnTo>
                    <a:pt x="1517801" y="267979"/>
                  </a:lnTo>
                  <a:lnTo>
                    <a:pt x="1521086" y="247366"/>
                  </a:lnTo>
                  <a:lnTo>
                    <a:pt x="1524371" y="201894"/>
                  </a:lnTo>
                  <a:lnTo>
                    <a:pt x="1527656" y="192581"/>
                  </a:lnTo>
                  <a:lnTo>
                    <a:pt x="1537512" y="246879"/>
                  </a:lnTo>
                  <a:lnTo>
                    <a:pt x="1544083" y="309066"/>
                  </a:lnTo>
                  <a:lnTo>
                    <a:pt x="1547368" y="290872"/>
                  </a:lnTo>
                  <a:lnTo>
                    <a:pt x="1550653" y="259597"/>
                  </a:lnTo>
                  <a:lnTo>
                    <a:pt x="1553939" y="260951"/>
                  </a:lnTo>
                  <a:lnTo>
                    <a:pt x="1557224" y="251375"/>
                  </a:lnTo>
                  <a:lnTo>
                    <a:pt x="1560509" y="225718"/>
                  </a:lnTo>
                  <a:lnTo>
                    <a:pt x="1563795" y="236311"/>
                  </a:lnTo>
                  <a:lnTo>
                    <a:pt x="1567080" y="288975"/>
                  </a:lnTo>
                  <a:lnTo>
                    <a:pt x="1570365" y="310886"/>
                  </a:lnTo>
                  <a:lnTo>
                    <a:pt x="1573650" y="386758"/>
                  </a:lnTo>
                  <a:lnTo>
                    <a:pt x="1576936" y="426720"/>
                  </a:lnTo>
                  <a:lnTo>
                    <a:pt x="1580221" y="473494"/>
                  </a:lnTo>
                  <a:lnTo>
                    <a:pt x="1583506" y="476435"/>
                  </a:lnTo>
                  <a:lnTo>
                    <a:pt x="1586792" y="485200"/>
                  </a:lnTo>
                  <a:lnTo>
                    <a:pt x="1590077" y="495672"/>
                  </a:lnTo>
                  <a:lnTo>
                    <a:pt x="1593362" y="479349"/>
                  </a:lnTo>
                  <a:lnTo>
                    <a:pt x="1596647" y="467238"/>
                  </a:lnTo>
                  <a:lnTo>
                    <a:pt x="1599933" y="457223"/>
                  </a:lnTo>
                  <a:lnTo>
                    <a:pt x="1603218" y="414113"/>
                  </a:lnTo>
                  <a:lnTo>
                    <a:pt x="1606503" y="405982"/>
                  </a:lnTo>
                  <a:lnTo>
                    <a:pt x="1609789" y="405529"/>
                  </a:lnTo>
                  <a:lnTo>
                    <a:pt x="1613074" y="407681"/>
                  </a:lnTo>
                  <a:lnTo>
                    <a:pt x="1616359" y="396484"/>
                  </a:lnTo>
                  <a:lnTo>
                    <a:pt x="1619644" y="395872"/>
                  </a:lnTo>
                  <a:lnTo>
                    <a:pt x="1622930" y="371978"/>
                  </a:lnTo>
                  <a:lnTo>
                    <a:pt x="1626215" y="349930"/>
                  </a:lnTo>
                  <a:lnTo>
                    <a:pt x="1629500" y="325152"/>
                  </a:lnTo>
                  <a:lnTo>
                    <a:pt x="1632786" y="317461"/>
                  </a:lnTo>
                  <a:lnTo>
                    <a:pt x="1636071" y="271803"/>
                  </a:lnTo>
                  <a:lnTo>
                    <a:pt x="1639356" y="251906"/>
                  </a:lnTo>
                </a:path>
              </a:pathLst>
            </a:custGeom>
            <a:ln w="4311">
              <a:solidFill>
                <a:srgbClr val="EDB0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037613" y="1693239"/>
              <a:ext cx="569595" cy="163830"/>
            </a:xfrm>
            <a:custGeom>
              <a:avLst/>
              <a:gdLst/>
              <a:ahLst/>
              <a:cxnLst/>
              <a:rect l="l" t="t" r="r" b="b"/>
              <a:pathLst>
                <a:path w="569595" h="163830">
                  <a:moveTo>
                    <a:pt x="569104" y="0"/>
                  </a:moveTo>
                  <a:lnTo>
                    <a:pt x="0" y="0"/>
                  </a:lnTo>
                  <a:lnTo>
                    <a:pt x="0" y="163833"/>
                  </a:lnTo>
                  <a:lnTo>
                    <a:pt x="569104" y="163833"/>
                  </a:lnTo>
                  <a:lnTo>
                    <a:pt x="5691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198607" y="1708022"/>
              <a:ext cx="156845" cy="27940"/>
            </a:xfrm>
            <a:custGeom>
              <a:avLst/>
              <a:gdLst/>
              <a:ahLst/>
              <a:cxnLst/>
              <a:rect l="l" t="t" r="r" b="b"/>
              <a:pathLst>
                <a:path w="156845" h="27939">
                  <a:moveTo>
                    <a:pt x="26619" y="469"/>
                  </a:moveTo>
                  <a:lnTo>
                    <a:pt x="15024" y="469"/>
                  </a:lnTo>
                  <a:lnTo>
                    <a:pt x="15024" y="1828"/>
                  </a:lnTo>
                  <a:lnTo>
                    <a:pt x="17729" y="1828"/>
                  </a:lnTo>
                  <a:lnTo>
                    <a:pt x="19075" y="2235"/>
                  </a:lnTo>
                  <a:lnTo>
                    <a:pt x="19075" y="12471"/>
                  </a:lnTo>
                  <a:lnTo>
                    <a:pt x="7620" y="12471"/>
                  </a:lnTo>
                  <a:lnTo>
                    <a:pt x="7620" y="2235"/>
                  </a:lnTo>
                  <a:lnTo>
                    <a:pt x="8940" y="1828"/>
                  </a:lnTo>
                  <a:lnTo>
                    <a:pt x="11595" y="1828"/>
                  </a:lnTo>
                  <a:lnTo>
                    <a:pt x="11595" y="469"/>
                  </a:lnTo>
                  <a:lnTo>
                    <a:pt x="0" y="469"/>
                  </a:lnTo>
                  <a:lnTo>
                    <a:pt x="0" y="1828"/>
                  </a:lnTo>
                  <a:lnTo>
                    <a:pt x="2654" y="1828"/>
                  </a:lnTo>
                  <a:lnTo>
                    <a:pt x="3975" y="2235"/>
                  </a:lnTo>
                  <a:lnTo>
                    <a:pt x="3975" y="25171"/>
                  </a:lnTo>
                  <a:lnTo>
                    <a:pt x="2654" y="25603"/>
                  </a:lnTo>
                  <a:lnTo>
                    <a:pt x="0" y="25603"/>
                  </a:lnTo>
                  <a:lnTo>
                    <a:pt x="0" y="26949"/>
                  </a:lnTo>
                  <a:lnTo>
                    <a:pt x="11595" y="26949"/>
                  </a:lnTo>
                  <a:lnTo>
                    <a:pt x="11595" y="25603"/>
                  </a:lnTo>
                  <a:lnTo>
                    <a:pt x="8940" y="25603"/>
                  </a:lnTo>
                  <a:lnTo>
                    <a:pt x="7620" y="25171"/>
                  </a:lnTo>
                  <a:lnTo>
                    <a:pt x="7620" y="13817"/>
                  </a:lnTo>
                  <a:lnTo>
                    <a:pt x="19075" y="13817"/>
                  </a:lnTo>
                  <a:lnTo>
                    <a:pt x="19075" y="25171"/>
                  </a:lnTo>
                  <a:lnTo>
                    <a:pt x="17729" y="25603"/>
                  </a:lnTo>
                  <a:lnTo>
                    <a:pt x="15024" y="25603"/>
                  </a:lnTo>
                  <a:lnTo>
                    <a:pt x="15024" y="26949"/>
                  </a:lnTo>
                  <a:lnTo>
                    <a:pt x="26619" y="26949"/>
                  </a:lnTo>
                  <a:lnTo>
                    <a:pt x="26619" y="25603"/>
                  </a:lnTo>
                  <a:lnTo>
                    <a:pt x="23964" y="25603"/>
                  </a:lnTo>
                  <a:lnTo>
                    <a:pt x="22644" y="25171"/>
                  </a:lnTo>
                  <a:lnTo>
                    <a:pt x="22644" y="2235"/>
                  </a:lnTo>
                  <a:lnTo>
                    <a:pt x="23964" y="1828"/>
                  </a:lnTo>
                  <a:lnTo>
                    <a:pt x="26619" y="1828"/>
                  </a:lnTo>
                  <a:lnTo>
                    <a:pt x="26619" y="469"/>
                  </a:lnTo>
                  <a:close/>
                </a:path>
                <a:path w="156845" h="27939">
                  <a:moveTo>
                    <a:pt x="47028" y="21297"/>
                  </a:moveTo>
                  <a:lnTo>
                    <a:pt x="45885" y="21297"/>
                  </a:lnTo>
                  <a:lnTo>
                    <a:pt x="45783" y="24739"/>
                  </a:lnTo>
                  <a:lnTo>
                    <a:pt x="45351" y="25603"/>
                  </a:lnTo>
                  <a:lnTo>
                    <a:pt x="45046" y="25806"/>
                  </a:lnTo>
                  <a:lnTo>
                    <a:pt x="44157" y="25806"/>
                  </a:lnTo>
                  <a:lnTo>
                    <a:pt x="43827" y="25590"/>
                  </a:lnTo>
                  <a:lnTo>
                    <a:pt x="43408" y="24739"/>
                  </a:lnTo>
                  <a:lnTo>
                    <a:pt x="43319" y="24180"/>
                  </a:lnTo>
                  <a:lnTo>
                    <a:pt x="43319" y="17716"/>
                  </a:lnTo>
                  <a:lnTo>
                    <a:pt x="43218" y="13665"/>
                  </a:lnTo>
                  <a:lnTo>
                    <a:pt x="37553" y="9575"/>
                  </a:lnTo>
                  <a:lnTo>
                    <a:pt x="35039" y="9575"/>
                  </a:lnTo>
                  <a:lnTo>
                    <a:pt x="33680" y="9893"/>
                  </a:lnTo>
                  <a:lnTo>
                    <a:pt x="31203" y="11201"/>
                  </a:lnTo>
                  <a:lnTo>
                    <a:pt x="30772" y="11912"/>
                  </a:lnTo>
                  <a:lnTo>
                    <a:pt x="30708" y="14401"/>
                  </a:lnTo>
                  <a:lnTo>
                    <a:pt x="30772" y="14541"/>
                  </a:lnTo>
                  <a:lnTo>
                    <a:pt x="31483" y="15316"/>
                  </a:lnTo>
                  <a:lnTo>
                    <a:pt x="31940" y="15506"/>
                  </a:lnTo>
                  <a:lnTo>
                    <a:pt x="32969" y="15506"/>
                  </a:lnTo>
                  <a:lnTo>
                    <a:pt x="32613" y="11734"/>
                  </a:lnTo>
                  <a:lnTo>
                    <a:pt x="33502" y="10960"/>
                  </a:lnTo>
                  <a:lnTo>
                    <a:pt x="34810" y="10579"/>
                  </a:lnTo>
                  <a:lnTo>
                    <a:pt x="37287" y="10579"/>
                  </a:lnTo>
                  <a:lnTo>
                    <a:pt x="40487" y="16713"/>
                  </a:lnTo>
                  <a:lnTo>
                    <a:pt x="40487" y="17716"/>
                  </a:lnTo>
                  <a:lnTo>
                    <a:pt x="40487" y="22567"/>
                  </a:lnTo>
                  <a:lnTo>
                    <a:pt x="36779" y="26339"/>
                  </a:lnTo>
                  <a:lnTo>
                    <a:pt x="35077" y="26339"/>
                  </a:lnTo>
                  <a:lnTo>
                    <a:pt x="34302" y="26035"/>
                  </a:lnTo>
                  <a:lnTo>
                    <a:pt x="32943" y="24828"/>
                  </a:lnTo>
                  <a:lnTo>
                    <a:pt x="32651" y="24142"/>
                  </a:lnTo>
                  <a:lnTo>
                    <a:pt x="32613" y="21945"/>
                  </a:lnTo>
                  <a:lnTo>
                    <a:pt x="33020" y="20942"/>
                  </a:lnTo>
                  <a:lnTo>
                    <a:pt x="34632" y="19278"/>
                  </a:lnTo>
                  <a:lnTo>
                    <a:pt x="35648" y="18669"/>
                  </a:lnTo>
                  <a:lnTo>
                    <a:pt x="38125" y="17907"/>
                  </a:lnTo>
                  <a:lnTo>
                    <a:pt x="39319" y="17716"/>
                  </a:lnTo>
                  <a:lnTo>
                    <a:pt x="40487" y="17716"/>
                  </a:lnTo>
                  <a:lnTo>
                    <a:pt x="40487" y="16713"/>
                  </a:lnTo>
                  <a:lnTo>
                    <a:pt x="38963" y="16713"/>
                  </a:lnTo>
                  <a:lnTo>
                    <a:pt x="37350" y="16916"/>
                  </a:lnTo>
                  <a:lnTo>
                    <a:pt x="29527" y="24371"/>
                  </a:lnTo>
                  <a:lnTo>
                    <a:pt x="29781" y="24993"/>
                  </a:lnTo>
                  <a:lnTo>
                    <a:pt x="31013" y="26238"/>
                  </a:lnTo>
                  <a:lnTo>
                    <a:pt x="31813" y="26682"/>
                  </a:lnTo>
                  <a:lnTo>
                    <a:pt x="33743" y="27216"/>
                  </a:lnTo>
                  <a:lnTo>
                    <a:pt x="34721" y="27355"/>
                  </a:lnTo>
                  <a:lnTo>
                    <a:pt x="36791" y="27355"/>
                  </a:lnTo>
                  <a:lnTo>
                    <a:pt x="40830" y="24180"/>
                  </a:lnTo>
                  <a:lnTo>
                    <a:pt x="40957" y="25171"/>
                  </a:lnTo>
                  <a:lnTo>
                    <a:pt x="41173" y="25692"/>
                  </a:lnTo>
                  <a:lnTo>
                    <a:pt x="42303" y="26860"/>
                  </a:lnTo>
                  <a:lnTo>
                    <a:pt x="42964" y="27152"/>
                  </a:lnTo>
                  <a:lnTo>
                    <a:pt x="44310" y="27152"/>
                  </a:lnTo>
                  <a:lnTo>
                    <a:pt x="46926" y="24739"/>
                  </a:lnTo>
                  <a:lnTo>
                    <a:pt x="47028" y="21297"/>
                  </a:lnTo>
                  <a:close/>
                </a:path>
                <a:path w="156845" h="27939">
                  <a:moveTo>
                    <a:pt x="78892" y="25603"/>
                  </a:moveTo>
                  <a:lnTo>
                    <a:pt x="78041" y="25603"/>
                  </a:lnTo>
                  <a:lnTo>
                    <a:pt x="77317" y="25539"/>
                  </a:lnTo>
                  <a:lnTo>
                    <a:pt x="76733" y="25400"/>
                  </a:lnTo>
                  <a:lnTo>
                    <a:pt x="76149" y="25273"/>
                  </a:lnTo>
                  <a:lnTo>
                    <a:pt x="75857" y="24904"/>
                  </a:lnTo>
                  <a:lnTo>
                    <a:pt x="75857" y="13855"/>
                  </a:lnTo>
                  <a:lnTo>
                    <a:pt x="75653" y="12890"/>
                  </a:lnTo>
                  <a:lnTo>
                    <a:pt x="74853" y="11315"/>
                  </a:lnTo>
                  <a:lnTo>
                    <a:pt x="74256" y="10718"/>
                  </a:lnTo>
                  <a:lnTo>
                    <a:pt x="72682" y="9969"/>
                  </a:lnTo>
                  <a:lnTo>
                    <a:pt x="71704" y="9779"/>
                  </a:lnTo>
                  <a:lnTo>
                    <a:pt x="69329" y="9779"/>
                  </a:lnTo>
                  <a:lnTo>
                    <a:pt x="68224" y="10109"/>
                  </a:lnTo>
                  <a:lnTo>
                    <a:pt x="66243" y="11455"/>
                  </a:lnTo>
                  <a:lnTo>
                    <a:pt x="65481" y="12331"/>
                  </a:lnTo>
                  <a:lnTo>
                    <a:pt x="64947" y="13411"/>
                  </a:lnTo>
                  <a:lnTo>
                    <a:pt x="64452" y="10985"/>
                  </a:lnTo>
                  <a:lnTo>
                    <a:pt x="62699" y="9779"/>
                  </a:lnTo>
                  <a:lnTo>
                    <a:pt x="58521" y="9779"/>
                  </a:lnTo>
                  <a:lnTo>
                    <a:pt x="57429" y="10134"/>
                  </a:lnTo>
                  <a:lnTo>
                    <a:pt x="55359" y="11569"/>
                  </a:lnTo>
                  <a:lnTo>
                    <a:pt x="54597" y="12496"/>
                  </a:lnTo>
                  <a:lnTo>
                    <a:pt x="54102" y="13614"/>
                  </a:lnTo>
                  <a:lnTo>
                    <a:pt x="54102" y="9779"/>
                  </a:lnTo>
                  <a:lnTo>
                    <a:pt x="48437" y="10248"/>
                  </a:lnTo>
                  <a:lnTo>
                    <a:pt x="48437" y="11595"/>
                  </a:lnTo>
                  <a:lnTo>
                    <a:pt x="49250" y="11595"/>
                  </a:lnTo>
                  <a:lnTo>
                    <a:pt x="49860" y="11620"/>
                  </a:lnTo>
                  <a:lnTo>
                    <a:pt x="50673" y="11760"/>
                  </a:lnTo>
                  <a:lnTo>
                    <a:pt x="50965" y="11950"/>
                  </a:lnTo>
                  <a:lnTo>
                    <a:pt x="51371" y="12573"/>
                  </a:lnTo>
                  <a:lnTo>
                    <a:pt x="51473" y="13068"/>
                  </a:lnTo>
                  <a:lnTo>
                    <a:pt x="51473" y="24904"/>
                  </a:lnTo>
                  <a:lnTo>
                    <a:pt x="51193" y="25273"/>
                  </a:lnTo>
                  <a:lnTo>
                    <a:pt x="50063" y="25539"/>
                  </a:lnTo>
                  <a:lnTo>
                    <a:pt x="49339" y="25603"/>
                  </a:lnTo>
                  <a:lnTo>
                    <a:pt x="48437" y="25603"/>
                  </a:lnTo>
                  <a:lnTo>
                    <a:pt x="48437" y="26949"/>
                  </a:lnTo>
                  <a:lnTo>
                    <a:pt x="57327" y="26949"/>
                  </a:lnTo>
                  <a:lnTo>
                    <a:pt x="57327" y="25603"/>
                  </a:lnTo>
                  <a:lnTo>
                    <a:pt x="56476" y="25603"/>
                  </a:lnTo>
                  <a:lnTo>
                    <a:pt x="55765" y="25539"/>
                  </a:lnTo>
                  <a:lnTo>
                    <a:pt x="55181" y="25400"/>
                  </a:lnTo>
                  <a:lnTo>
                    <a:pt x="54597" y="25273"/>
                  </a:lnTo>
                  <a:lnTo>
                    <a:pt x="54305" y="24904"/>
                  </a:lnTo>
                  <a:lnTo>
                    <a:pt x="54305" y="15189"/>
                  </a:lnTo>
                  <a:lnTo>
                    <a:pt x="54787" y="13817"/>
                  </a:lnTo>
                  <a:lnTo>
                    <a:pt x="56718" y="11391"/>
                  </a:lnTo>
                  <a:lnTo>
                    <a:pt x="57962" y="10782"/>
                  </a:lnTo>
                  <a:lnTo>
                    <a:pt x="60617" y="10782"/>
                  </a:lnTo>
                  <a:lnTo>
                    <a:pt x="61353" y="11201"/>
                  </a:lnTo>
                  <a:lnTo>
                    <a:pt x="62077" y="12865"/>
                  </a:lnTo>
                  <a:lnTo>
                    <a:pt x="62255" y="13906"/>
                  </a:lnTo>
                  <a:lnTo>
                    <a:pt x="62255" y="24904"/>
                  </a:lnTo>
                  <a:lnTo>
                    <a:pt x="61976" y="25273"/>
                  </a:lnTo>
                  <a:lnTo>
                    <a:pt x="60845" y="25539"/>
                  </a:lnTo>
                  <a:lnTo>
                    <a:pt x="60121" y="25603"/>
                  </a:lnTo>
                  <a:lnTo>
                    <a:pt x="59220" y="25603"/>
                  </a:lnTo>
                  <a:lnTo>
                    <a:pt x="59220" y="26949"/>
                  </a:lnTo>
                  <a:lnTo>
                    <a:pt x="68110" y="26949"/>
                  </a:lnTo>
                  <a:lnTo>
                    <a:pt x="68110" y="25603"/>
                  </a:lnTo>
                  <a:lnTo>
                    <a:pt x="67259" y="25603"/>
                  </a:lnTo>
                  <a:lnTo>
                    <a:pt x="66548" y="25539"/>
                  </a:lnTo>
                  <a:lnTo>
                    <a:pt x="65951" y="25400"/>
                  </a:lnTo>
                  <a:lnTo>
                    <a:pt x="65379" y="25273"/>
                  </a:lnTo>
                  <a:lnTo>
                    <a:pt x="65074" y="24904"/>
                  </a:lnTo>
                  <a:lnTo>
                    <a:pt x="65074" y="15189"/>
                  </a:lnTo>
                  <a:lnTo>
                    <a:pt x="65570" y="13817"/>
                  </a:lnTo>
                  <a:lnTo>
                    <a:pt x="67551" y="11391"/>
                  </a:lnTo>
                  <a:lnTo>
                    <a:pt x="68783" y="10782"/>
                  </a:lnTo>
                  <a:lnTo>
                    <a:pt x="71386" y="10782"/>
                  </a:lnTo>
                  <a:lnTo>
                    <a:pt x="72148" y="11188"/>
                  </a:lnTo>
                  <a:lnTo>
                    <a:pt x="72910" y="12801"/>
                  </a:lnTo>
                  <a:lnTo>
                    <a:pt x="73101" y="13855"/>
                  </a:lnTo>
                  <a:lnTo>
                    <a:pt x="73101" y="24904"/>
                  </a:lnTo>
                  <a:lnTo>
                    <a:pt x="72796" y="25273"/>
                  </a:lnTo>
                  <a:lnTo>
                    <a:pt x="71640" y="25539"/>
                  </a:lnTo>
                  <a:lnTo>
                    <a:pt x="70916" y="25603"/>
                  </a:lnTo>
                  <a:lnTo>
                    <a:pt x="70065" y="25603"/>
                  </a:lnTo>
                  <a:lnTo>
                    <a:pt x="70065" y="26949"/>
                  </a:lnTo>
                  <a:lnTo>
                    <a:pt x="78892" y="26949"/>
                  </a:lnTo>
                  <a:lnTo>
                    <a:pt x="78892" y="25603"/>
                  </a:lnTo>
                  <a:close/>
                </a:path>
                <a:path w="156845" h="27939">
                  <a:moveTo>
                    <a:pt x="86702" y="3683"/>
                  </a:moveTo>
                  <a:lnTo>
                    <a:pt x="84975" y="1016"/>
                  </a:lnTo>
                  <a:lnTo>
                    <a:pt x="84035" y="1016"/>
                  </a:lnTo>
                  <a:lnTo>
                    <a:pt x="83527" y="1231"/>
                  </a:lnTo>
                  <a:lnTo>
                    <a:pt x="82677" y="2082"/>
                  </a:lnTo>
                  <a:lnTo>
                    <a:pt x="82537" y="2400"/>
                  </a:lnTo>
                  <a:lnTo>
                    <a:pt x="82461" y="3683"/>
                  </a:lnTo>
                  <a:lnTo>
                    <a:pt x="82677" y="4191"/>
                  </a:lnTo>
                  <a:lnTo>
                    <a:pt x="83527" y="5041"/>
                  </a:lnTo>
                  <a:lnTo>
                    <a:pt x="84035" y="5257"/>
                  </a:lnTo>
                  <a:lnTo>
                    <a:pt x="85153" y="5257"/>
                  </a:lnTo>
                  <a:lnTo>
                    <a:pt x="85636" y="5041"/>
                  </a:lnTo>
                  <a:lnTo>
                    <a:pt x="86487" y="4191"/>
                  </a:lnTo>
                  <a:lnTo>
                    <a:pt x="86702" y="3683"/>
                  </a:lnTo>
                  <a:close/>
                </a:path>
                <a:path w="156845" h="27939">
                  <a:moveTo>
                    <a:pt x="89268" y="25603"/>
                  </a:moveTo>
                  <a:lnTo>
                    <a:pt x="88455" y="25603"/>
                  </a:lnTo>
                  <a:lnTo>
                    <a:pt x="87807" y="25539"/>
                  </a:lnTo>
                  <a:lnTo>
                    <a:pt x="86817" y="25273"/>
                  </a:lnTo>
                  <a:lnTo>
                    <a:pt x="86563" y="24904"/>
                  </a:lnTo>
                  <a:lnTo>
                    <a:pt x="86563" y="9779"/>
                  </a:lnTo>
                  <a:lnTo>
                    <a:pt x="80975" y="10248"/>
                  </a:lnTo>
                  <a:lnTo>
                    <a:pt x="80975" y="11595"/>
                  </a:lnTo>
                  <a:lnTo>
                    <a:pt x="82143" y="11595"/>
                  </a:lnTo>
                  <a:lnTo>
                    <a:pt x="82931" y="11709"/>
                  </a:lnTo>
                  <a:lnTo>
                    <a:pt x="83680" y="12153"/>
                  </a:lnTo>
                  <a:lnTo>
                    <a:pt x="83870" y="12763"/>
                  </a:lnTo>
                  <a:lnTo>
                    <a:pt x="83870" y="24904"/>
                  </a:lnTo>
                  <a:lnTo>
                    <a:pt x="83578" y="25273"/>
                  </a:lnTo>
                  <a:lnTo>
                    <a:pt x="82410" y="25539"/>
                  </a:lnTo>
                  <a:lnTo>
                    <a:pt x="81699" y="25603"/>
                  </a:lnTo>
                  <a:lnTo>
                    <a:pt x="80848" y="25603"/>
                  </a:lnTo>
                  <a:lnTo>
                    <a:pt x="80848" y="26949"/>
                  </a:lnTo>
                  <a:lnTo>
                    <a:pt x="89268" y="26949"/>
                  </a:lnTo>
                  <a:lnTo>
                    <a:pt x="89268" y="25603"/>
                  </a:lnTo>
                  <a:close/>
                </a:path>
                <a:path w="156845" h="27939">
                  <a:moveTo>
                    <a:pt x="100380" y="25603"/>
                  </a:moveTo>
                  <a:lnTo>
                    <a:pt x="99529" y="25603"/>
                  </a:lnTo>
                  <a:lnTo>
                    <a:pt x="98806" y="25539"/>
                  </a:lnTo>
                  <a:lnTo>
                    <a:pt x="97637" y="25273"/>
                  </a:lnTo>
                  <a:lnTo>
                    <a:pt x="97345" y="24904"/>
                  </a:lnTo>
                  <a:lnTo>
                    <a:pt x="97345" y="0"/>
                  </a:lnTo>
                  <a:lnTo>
                    <a:pt x="91617" y="469"/>
                  </a:lnTo>
                  <a:lnTo>
                    <a:pt x="91617" y="1828"/>
                  </a:lnTo>
                  <a:lnTo>
                    <a:pt x="92430" y="1828"/>
                  </a:lnTo>
                  <a:lnTo>
                    <a:pt x="93027" y="1854"/>
                  </a:lnTo>
                  <a:lnTo>
                    <a:pt x="93789" y="1993"/>
                  </a:lnTo>
                  <a:lnTo>
                    <a:pt x="94094" y="2184"/>
                  </a:lnTo>
                  <a:lnTo>
                    <a:pt x="94538" y="2806"/>
                  </a:lnTo>
                  <a:lnTo>
                    <a:pt x="94653" y="3302"/>
                  </a:lnTo>
                  <a:lnTo>
                    <a:pt x="94653" y="24904"/>
                  </a:lnTo>
                  <a:lnTo>
                    <a:pt x="94361" y="25273"/>
                  </a:lnTo>
                  <a:lnTo>
                    <a:pt x="93192" y="25539"/>
                  </a:lnTo>
                  <a:lnTo>
                    <a:pt x="92481" y="25603"/>
                  </a:lnTo>
                  <a:lnTo>
                    <a:pt x="91617" y="25603"/>
                  </a:lnTo>
                  <a:lnTo>
                    <a:pt x="91617" y="26949"/>
                  </a:lnTo>
                  <a:lnTo>
                    <a:pt x="100380" y="26949"/>
                  </a:lnTo>
                  <a:lnTo>
                    <a:pt x="100380" y="25603"/>
                  </a:lnTo>
                  <a:close/>
                </a:path>
                <a:path w="156845" h="27939">
                  <a:moveTo>
                    <a:pt x="114058" y="19951"/>
                  </a:moveTo>
                  <a:lnTo>
                    <a:pt x="112979" y="19951"/>
                  </a:lnTo>
                  <a:lnTo>
                    <a:pt x="112979" y="23228"/>
                  </a:lnTo>
                  <a:lnTo>
                    <a:pt x="112776" y="24142"/>
                  </a:lnTo>
                  <a:lnTo>
                    <a:pt x="111963" y="25857"/>
                  </a:lnTo>
                  <a:lnTo>
                    <a:pt x="111340" y="26276"/>
                  </a:lnTo>
                  <a:lnTo>
                    <a:pt x="109537" y="26276"/>
                  </a:lnTo>
                  <a:lnTo>
                    <a:pt x="108889" y="25869"/>
                  </a:lnTo>
                  <a:lnTo>
                    <a:pt x="108178" y="24257"/>
                  </a:lnTo>
                  <a:lnTo>
                    <a:pt x="107988" y="23317"/>
                  </a:lnTo>
                  <a:lnTo>
                    <a:pt x="107988" y="11595"/>
                  </a:lnTo>
                  <a:lnTo>
                    <a:pt x="113449" y="11595"/>
                  </a:lnTo>
                  <a:lnTo>
                    <a:pt x="113449" y="10248"/>
                  </a:lnTo>
                  <a:lnTo>
                    <a:pt x="107988" y="10248"/>
                  </a:lnTo>
                  <a:lnTo>
                    <a:pt x="107988" y="3111"/>
                  </a:lnTo>
                  <a:lnTo>
                    <a:pt x="106845" y="3111"/>
                  </a:lnTo>
                  <a:lnTo>
                    <a:pt x="106845" y="4940"/>
                  </a:lnTo>
                  <a:lnTo>
                    <a:pt x="106451" y="6654"/>
                  </a:lnTo>
                  <a:lnTo>
                    <a:pt x="104889" y="9791"/>
                  </a:lnTo>
                  <a:lnTo>
                    <a:pt x="103632" y="10579"/>
                  </a:lnTo>
                  <a:lnTo>
                    <a:pt x="101930" y="10579"/>
                  </a:lnTo>
                  <a:lnTo>
                    <a:pt x="101930" y="11595"/>
                  </a:lnTo>
                  <a:lnTo>
                    <a:pt x="105168" y="11595"/>
                  </a:lnTo>
                  <a:lnTo>
                    <a:pt x="105168" y="22301"/>
                  </a:lnTo>
                  <a:lnTo>
                    <a:pt x="105168" y="23825"/>
                  </a:lnTo>
                  <a:lnTo>
                    <a:pt x="105613" y="25057"/>
                  </a:lnTo>
                  <a:lnTo>
                    <a:pt x="107403" y="26898"/>
                  </a:lnTo>
                  <a:lnTo>
                    <a:pt x="108648" y="27355"/>
                  </a:lnTo>
                  <a:lnTo>
                    <a:pt x="111023" y="27355"/>
                  </a:lnTo>
                  <a:lnTo>
                    <a:pt x="114058" y="23114"/>
                  </a:lnTo>
                  <a:lnTo>
                    <a:pt x="114058" y="19951"/>
                  </a:lnTo>
                  <a:close/>
                </a:path>
                <a:path w="156845" h="27939">
                  <a:moveTo>
                    <a:pt x="134505" y="16954"/>
                  </a:moveTo>
                  <a:lnTo>
                    <a:pt x="134162" y="15595"/>
                  </a:lnTo>
                  <a:lnTo>
                    <a:pt x="132676" y="12776"/>
                  </a:lnTo>
                  <a:lnTo>
                    <a:pt x="131648" y="11645"/>
                  </a:lnTo>
                  <a:lnTo>
                    <a:pt x="131089" y="11303"/>
                  </a:lnTo>
                  <a:lnTo>
                    <a:pt x="131089" y="20993"/>
                  </a:lnTo>
                  <a:lnTo>
                    <a:pt x="130822" y="22517"/>
                  </a:lnTo>
                  <a:lnTo>
                    <a:pt x="129425" y="25527"/>
                  </a:lnTo>
                  <a:lnTo>
                    <a:pt x="128054" y="26276"/>
                  </a:lnTo>
                  <a:lnTo>
                    <a:pt x="124548" y="26276"/>
                  </a:lnTo>
                  <a:lnTo>
                    <a:pt x="120777" y="20231"/>
                  </a:lnTo>
                  <a:lnTo>
                    <a:pt x="120853" y="15595"/>
                  </a:lnTo>
                  <a:lnTo>
                    <a:pt x="125171" y="10579"/>
                  </a:lnTo>
                  <a:lnTo>
                    <a:pt x="126517" y="10579"/>
                  </a:lnTo>
                  <a:lnTo>
                    <a:pt x="131089" y="20993"/>
                  </a:lnTo>
                  <a:lnTo>
                    <a:pt x="131089" y="11303"/>
                  </a:lnTo>
                  <a:lnTo>
                    <a:pt x="129946" y="10579"/>
                  </a:lnTo>
                  <a:lnTo>
                    <a:pt x="129006" y="9982"/>
                  </a:lnTo>
                  <a:lnTo>
                    <a:pt x="127558" y="9575"/>
                  </a:lnTo>
                  <a:lnTo>
                    <a:pt x="124764" y="9575"/>
                  </a:lnTo>
                  <a:lnTo>
                    <a:pt x="123634" y="9804"/>
                  </a:lnTo>
                  <a:lnTo>
                    <a:pt x="117449" y="20599"/>
                  </a:lnTo>
                  <a:lnTo>
                    <a:pt x="117741" y="21678"/>
                  </a:lnTo>
                  <a:lnTo>
                    <a:pt x="119265" y="24333"/>
                  </a:lnTo>
                  <a:lnTo>
                    <a:pt x="120307" y="25387"/>
                  </a:lnTo>
                  <a:lnTo>
                    <a:pt x="122961" y="26962"/>
                  </a:lnTo>
                  <a:lnTo>
                    <a:pt x="124409" y="27355"/>
                  </a:lnTo>
                  <a:lnTo>
                    <a:pt x="127508" y="27355"/>
                  </a:lnTo>
                  <a:lnTo>
                    <a:pt x="128930" y="26962"/>
                  </a:lnTo>
                  <a:lnTo>
                    <a:pt x="130086" y="26276"/>
                  </a:lnTo>
                  <a:lnTo>
                    <a:pt x="131584" y="25387"/>
                  </a:lnTo>
                  <a:lnTo>
                    <a:pt x="132638" y="24307"/>
                  </a:lnTo>
                  <a:lnTo>
                    <a:pt x="134150" y="21678"/>
                  </a:lnTo>
                  <a:lnTo>
                    <a:pt x="134442" y="20599"/>
                  </a:lnTo>
                  <a:lnTo>
                    <a:pt x="134505" y="16954"/>
                  </a:lnTo>
                  <a:close/>
                </a:path>
                <a:path w="156845" h="27939">
                  <a:moveTo>
                    <a:pt x="156489" y="25603"/>
                  </a:moveTo>
                  <a:lnTo>
                    <a:pt x="155638" y="25603"/>
                  </a:lnTo>
                  <a:lnTo>
                    <a:pt x="154927" y="25539"/>
                  </a:lnTo>
                  <a:lnTo>
                    <a:pt x="154343" y="25400"/>
                  </a:lnTo>
                  <a:lnTo>
                    <a:pt x="153758" y="25273"/>
                  </a:lnTo>
                  <a:lnTo>
                    <a:pt x="153466" y="24904"/>
                  </a:lnTo>
                  <a:lnTo>
                    <a:pt x="153466" y="13271"/>
                  </a:lnTo>
                  <a:lnTo>
                    <a:pt x="153009" y="11963"/>
                  </a:lnTo>
                  <a:lnTo>
                    <a:pt x="151218" y="10210"/>
                  </a:lnTo>
                  <a:lnTo>
                    <a:pt x="149872" y="9779"/>
                  </a:lnTo>
                  <a:lnTo>
                    <a:pt x="146913" y="9779"/>
                  </a:lnTo>
                  <a:lnTo>
                    <a:pt x="145808" y="10134"/>
                  </a:lnTo>
                  <a:lnTo>
                    <a:pt x="143738" y="11569"/>
                  </a:lnTo>
                  <a:lnTo>
                    <a:pt x="142976" y="12496"/>
                  </a:lnTo>
                  <a:lnTo>
                    <a:pt x="142481" y="13614"/>
                  </a:lnTo>
                  <a:lnTo>
                    <a:pt x="142481" y="9779"/>
                  </a:lnTo>
                  <a:lnTo>
                    <a:pt x="136829" y="10248"/>
                  </a:lnTo>
                  <a:lnTo>
                    <a:pt x="136829" y="11595"/>
                  </a:lnTo>
                  <a:lnTo>
                    <a:pt x="137629" y="11595"/>
                  </a:lnTo>
                  <a:lnTo>
                    <a:pt x="138239" y="11620"/>
                  </a:lnTo>
                  <a:lnTo>
                    <a:pt x="139052" y="11760"/>
                  </a:lnTo>
                  <a:lnTo>
                    <a:pt x="139357" y="11950"/>
                  </a:lnTo>
                  <a:lnTo>
                    <a:pt x="139763" y="12573"/>
                  </a:lnTo>
                  <a:lnTo>
                    <a:pt x="139852" y="13068"/>
                  </a:lnTo>
                  <a:lnTo>
                    <a:pt x="139852" y="24904"/>
                  </a:lnTo>
                  <a:lnTo>
                    <a:pt x="139573" y="25273"/>
                  </a:lnTo>
                  <a:lnTo>
                    <a:pt x="139014" y="25400"/>
                  </a:lnTo>
                  <a:lnTo>
                    <a:pt x="138455" y="25539"/>
                  </a:lnTo>
                  <a:lnTo>
                    <a:pt x="137718" y="25603"/>
                  </a:lnTo>
                  <a:lnTo>
                    <a:pt x="136829" y="25603"/>
                  </a:lnTo>
                  <a:lnTo>
                    <a:pt x="136829" y="26949"/>
                  </a:lnTo>
                  <a:lnTo>
                    <a:pt x="145719" y="26949"/>
                  </a:lnTo>
                  <a:lnTo>
                    <a:pt x="145719" y="25603"/>
                  </a:lnTo>
                  <a:lnTo>
                    <a:pt x="144868" y="25603"/>
                  </a:lnTo>
                  <a:lnTo>
                    <a:pt x="144145" y="25539"/>
                  </a:lnTo>
                  <a:lnTo>
                    <a:pt x="143560" y="25400"/>
                  </a:lnTo>
                  <a:lnTo>
                    <a:pt x="142976" y="25273"/>
                  </a:lnTo>
                  <a:lnTo>
                    <a:pt x="142684" y="24904"/>
                  </a:lnTo>
                  <a:lnTo>
                    <a:pt x="142684" y="15189"/>
                  </a:lnTo>
                  <a:lnTo>
                    <a:pt x="143167" y="13817"/>
                  </a:lnTo>
                  <a:lnTo>
                    <a:pt x="145097" y="11391"/>
                  </a:lnTo>
                  <a:lnTo>
                    <a:pt x="146342" y="10782"/>
                  </a:lnTo>
                  <a:lnTo>
                    <a:pt x="148996" y="10782"/>
                  </a:lnTo>
                  <a:lnTo>
                    <a:pt x="149733" y="11201"/>
                  </a:lnTo>
                  <a:lnTo>
                    <a:pt x="150456" y="12865"/>
                  </a:lnTo>
                  <a:lnTo>
                    <a:pt x="150634" y="13906"/>
                  </a:lnTo>
                  <a:lnTo>
                    <a:pt x="150634" y="24904"/>
                  </a:lnTo>
                  <a:lnTo>
                    <a:pt x="150355" y="25273"/>
                  </a:lnTo>
                  <a:lnTo>
                    <a:pt x="149796" y="25400"/>
                  </a:lnTo>
                  <a:lnTo>
                    <a:pt x="149225" y="25539"/>
                  </a:lnTo>
                  <a:lnTo>
                    <a:pt x="148501" y="25603"/>
                  </a:lnTo>
                  <a:lnTo>
                    <a:pt x="147599" y="25603"/>
                  </a:lnTo>
                  <a:lnTo>
                    <a:pt x="147599" y="26949"/>
                  </a:lnTo>
                  <a:lnTo>
                    <a:pt x="156489" y="26949"/>
                  </a:lnTo>
                  <a:lnTo>
                    <a:pt x="156489" y="256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054888" y="1725656"/>
              <a:ext cx="130175" cy="0"/>
            </a:xfrm>
            <a:custGeom>
              <a:avLst/>
              <a:gdLst/>
              <a:ahLst/>
              <a:cxnLst/>
              <a:rect l="l" t="t" r="r" b="b"/>
              <a:pathLst>
                <a:path w="130175">
                  <a:moveTo>
                    <a:pt x="0" y="0"/>
                  </a:moveTo>
                  <a:lnTo>
                    <a:pt x="129561" y="0"/>
                  </a:lnTo>
                </a:path>
              </a:pathLst>
            </a:custGeom>
            <a:ln w="4311">
              <a:solidFill>
                <a:srgbClr val="007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198607" y="1757121"/>
              <a:ext cx="389890" cy="35560"/>
            </a:xfrm>
            <a:custGeom>
              <a:avLst/>
              <a:gdLst/>
              <a:ahLst/>
              <a:cxnLst/>
              <a:rect l="l" t="t" r="r" b="b"/>
              <a:pathLst>
                <a:path w="389889" h="35560">
                  <a:moveTo>
                    <a:pt x="22440" y="9702"/>
                  </a:moveTo>
                  <a:lnTo>
                    <a:pt x="21361" y="876"/>
                  </a:lnTo>
                  <a:lnTo>
                    <a:pt x="0" y="876"/>
                  </a:lnTo>
                  <a:lnTo>
                    <a:pt x="0" y="2222"/>
                  </a:lnTo>
                  <a:lnTo>
                    <a:pt x="2654" y="2222"/>
                  </a:lnTo>
                  <a:lnTo>
                    <a:pt x="3975" y="2628"/>
                  </a:lnTo>
                  <a:lnTo>
                    <a:pt x="3975" y="25577"/>
                  </a:lnTo>
                  <a:lnTo>
                    <a:pt x="2654" y="26009"/>
                  </a:lnTo>
                  <a:lnTo>
                    <a:pt x="0" y="26009"/>
                  </a:lnTo>
                  <a:lnTo>
                    <a:pt x="0" y="27355"/>
                  </a:lnTo>
                  <a:lnTo>
                    <a:pt x="12534" y="27355"/>
                  </a:lnTo>
                  <a:lnTo>
                    <a:pt x="12534" y="26009"/>
                  </a:lnTo>
                  <a:lnTo>
                    <a:pt x="9258" y="26009"/>
                  </a:lnTo>
                  <a:lnTo>
                    <a:pt x="7620" y="25577"/>
                  </a:lnTo>
                  <a:lnTo>
                    <a:pt x="7620" y="14757"/>
                  </a:lnTo>
                  <a:lnTo>
                    <a:pt x="11684" y="14757"/>
                  </a:lnTo>
                  <a:lnTo>
                    <a:pt x="14897" y="17983"/>
                  </a:lnTo>
                  <a:lnTo>
                    <a:pt x="14897" y="19342"/>
                  </a:lnTo>
                  <a:lnTo>
                    <a:pt x="16040" y="19342"/>
                  </a:lnTo>
                  <a:lnTo>
                    <a:pt x="16040" y="8890"/>
                  </a:lnTo>
                  <a:lnTo>
                    <a:pt x="14897" y="8890"/>
                  </a:lnTo>
                  <a:lnTo>
                    <a:pt x="14897" y="10198"/>
                  </a:lnTo>
                  <a:lnTo>
                    <a:pt x="14782" y="11163"/>
                  </a:lnTo>
                  <a:lnTo>
                    <a:pt x="14325" y="12420"/>
                  </a:lnTo>
                  <a:lnTo>
                    <a:pt x="13906" y="12839"/>
                  </a:lnTo>
                  <a:lnTo>
                    <a:pt x="12649" y="13296"/>
                  </a:lnTo>
                  <a:lnTo>
                    <a:pt x="11684" y="13411"/>
                  </a:lnTo>
                  <a:lnTo>
                    <a:pt x="7620" y="13411"/>
                  </a:lnTo>
                  <a:lnTo>
                    <a:pt x="7620" y="3086"/>
                  </a:lnTo>
                  <a:lnTo>
                    <a:pt x="7696" y="2794"/>
                  </a:lnTo>
                  <a:lnTo>
                    <a:pt x="8013" y="2400"/>
                  </a:lnTo>
                  <a:lnTo>
                    <a:pt x="8216" y="2286"/>
                  </a:lnTo>
                  <a:lnTo>
                    <a:pt x="8763" y="2235"/>
                  </a:lnTo>
                  <a:lnTo>
                    <a:pt x="9118" y="2222"/>
                  </a:lnTo>
                  <a:lnTo>
                    <a:pt x="14808" y="2222"/>
                  </a:lnTo>
                  <a:lnTo>
                    <a:pt x="21361" y="9702"/>
                  </a:lnTo>
                  <a:lnTo>
                    <a:pt x="22440" y="9702"/>
                  </a:lnTo>
                  <a:close/>
                </a:path>
                <a:path w="389889" h="35560">
                  <a:moveTo>
                    <a:pt x="31191" y="4089"/>
                  </a:moveTo>
                  <a:lnTo>
                    <a:pt x="29464" y="1422"/>
                  </a:lnTo>
                  <a:lnTo>
                    <a:pt x="28524" y="1422"/>
                  </a:lnTo>
                  <a:lnTo>
                    <a:pt x="28016" y="1625"/>
                  </a:lnTo>
                  <a:lnTo>
                    <a:pt x="27165" y="2489"/>
                  </a:lnTo>
                  <a:lnTo>
                    <a:pt x="27025" y="2794"/>
                  </a:lnTo>
                  <a:lnTo>
                    <a:pt x="26949" y="4089"/>
                  </a:lnTo>
                  <a:lnTo>
                    <a:pt x="27165" y="4597"/>
                  </a:lnTo>
                  <a:lnTo>
                    <a:pt x="28016" y="5448"/>
                  </a:lnTo>
                  <a:lnTo>
                    <a:pt x="28524" y="5664"/>
                  </a:lnTo>
                  <a:lnTo>
                    <a:pt x="29654" y="5664"/>
                  </a:lnTo>
                  <a:lnTo>
                    <a:pt x="30124" y="5448"/>
                  </a:lnTo>
                  <a:lnTo>
                    <a:pt x="30975" y="4597"/>
                  </a:lnTo>
                  <a:lnTo>
                    <a:pt x="31191" y="4089"/>
                  </a:lnTo>
                  <a:close/>
                </a:path>
                <a:path w="389889" h="35560">
                  <a:moveTo>
                    <a:pt x="33756" y="26009"/>
                  </a:moveTo>
                  <a:lnTo>
                    <a:pt x="32943" y="26009"/>
                  </a:lnTo>
                  <a:lnTo>
                    <a:pt x="32296" y="25933"/>
                  </a:lnTo>
                  <a:lnTo>
                    <a:pt x="31305" y="25666"/>
                  </a:lnTo>
                  <a:lnTo>
                    <a:pt x="31064" y="25311"/>
                  </a:lnTo>
                  <a:lnTo>
                    <a:pt x="31064" y="10172"/>
                  </a:lnTo>
                  <a:lnTo>
                    <a:pt x="25476" y="10642"/>
                  </a:lnTo>
                  <a:lnTo>
                    <a:pt x="25476" y="11988"/>
                  </a:lnTo>
                  <a:lnTo>
                    <a:pt x="26644" y="11988"/>
                  </a:lnTo>
                  <a:lnTo>
                    <a:pt x="27419" y="12103"/>
                  </a:lnTo>
                  <a:lnTo>
                    <a:pt x="28168" y="12560"/>
                  </a:lnTo>
                  <a:lnTo>
                    <a:pt x="28359" y="13157"/>
                  </a:lnTo>
                  <a:lnTo>
                    <a:pt x="28359" y="25311"/>
                  </a:lnTo>
                  <a:lnTo>
                    <a:pt x="28067" y="25666"/>
                  </a:lnTo>
                  <a:lnTo>
                    <a:pt x="26911" y="25933"/>
                  </a:lnTo>
                  <a:lnTo>
                    <a:pt x="26187" y="26009"/>
                  </a:lnTo>
                  <a:lnTo>
                    <a:pt x="25336" y="26009"/>
                  </a:lnTo>
                  <a:lnTo>
                    <a:pt x="25336" y="27355"/>
                  </a:lnTo>
                  <a:lnTo>
                    <a:pt x="33756" y="27355"/>
                  </a:lnTo>
                  <a:lnTo>
                    <a:pt x="33756" y="26009"/>
                  </a:lnTo>
                  <a:close/>
                </a:path>
                <a:path w="389889" h="35560">
                  <a:moveTo>
                    <a:pt x="49047" y="11950"/>
                  </a:moveTo>
                  <a:lnTo>
                    <a:pt x="48742" y="11353"/>
                  </a:lnTo>
                  <a:lnTo>
                    <a:pt x="47536" y="10414"/>
                  </a:lnTo>
                  <a:lnTo>
                    <a:pt x="46824" y="10172"/>
                  </a:lnTo>
                  <a:lnTo>
                    <a:pt x="44932" y="10172"/>
                  </a:lnTo>
                  <a:lnTo>
                    <a:pt x="44018" y="10541"/>
                  </a:lnTo>
                  <a:lnTo>
                    <a:pt x="42494" y="11976"/>
                  </a:lnTo>
                  <a:lnTo>
                    <a:pt x="41884" y="12890"/>
                  </a:lnTo>
                  <a:lnTo>
                    <a:pt x="41440" y="14008"/>
                  </a:lnTo>
                  <a:lnTo>
                    <a:pt x="41440" y="10172"/>
                  </a:lnTo>
                  <a:lnTo>
                    <a:pt x="35915" y="10642"/>
                  </a:lnTo>
                  <a:lnTo>
                    <a:pt x="35915" y="11988"/>
                  </a:lnTo>
                  <a:lnTo>
                    <a:pt x="36715" y="11988"/>
                  </a:lnTo>
                  <a:lnTo>
                    <a:pt x="37325" y="12026"/>
                  </a:lnTo>
                  <a:lnTo>
                    <a:pt x="38138" y="12153"/>
                  </a:lnTo>
                  <a:lnTo>
                    <a:pt x="38442" y="12344"/>
                  </a:lnTo>
                  <a:lnTo>
                    <a:pt x="38836" y="12979"/>
                  </a:lnTo>
                  <a:lnTo>
                    <a:pt x="38950" y="13474"/>
                  </a:lnTo>
                  <a:lnTo>
                    <a:pt x="38950" y="25311"/>
                  </a:lnTo>
                  <a:lnTo>
                    <a:pt x="38658" y="25666"/>
                  </a:lnTo>
                  <a:lnTo>
                    <a:pt x="37541" y="25933"/>
                  </a:lnTo>
                  <a:lnTo>
                    <a:pt x="36804" y="26009"/>
                  </a:lnTo>
                  <a:lnTo>
                    <a:pt x="35915" y="26009"/>
                  </a:lnTo>
                  <a:lnTo>
                    <a:pt x="35915" y="27355"/>
                  </a:lnTo>
                  <a:lnTo>
                    <a:pt x="45415" y="27355"/>
                  </a:lnTo>
                  <a:lnTo>
                    <a:pt x="45415" y="26009"/>
                  </a:lnTo>
                  <a:lnTo>
                    <a:pt x="42900" y="26009"/>
                  </a:lnTo>
                  <a:lnTo>
                    <a:pt x="41643" y="25577"/>
                  </a:lnTo>
                  <a:lnTo>
                    <a:pt x="41643" y="17360"/>
                  </a:lnTo>
                  <a:lnTo>
                    <a:pt x="41783" y="16281"/>
                  </a:lnTo>
                  <a:lnTo>
                    <a:pt x="42367" y="14033"/>
                  </a:lnTo>
                  <a:lnTo>
                    <a:pt x="42837" y="13093"/>
                  </a:lnTo>
                  <a:lnTo>
                    <a:pt x="44145" y="11569"/>
                  </a:lnTo>
                  <a:lnTo>
                    <a:pt x="44983" y="11188"/>
                  </a:lnTo>
                  <a:lnTo>
                    <a:pt x="46291" y="11188"/>
                  </a:lnTo>
                  <a:lnTo>
                    <a:pt x="45796" y="11506"/>
                  </a:lnTo>
                  <a:lnTo>
                    <a:pt x="45542" y="11988"/>
                  </a:lnTo>
                  <a:lnTo>
                    <a:pt x="45542" y="13169"/>
                  </a:lnTo>
                  <a:lnTo>
                    <a:pt x="45720" y="13576"/>
                  </a:lnTo>
                  <a:lnTo>
                    <a:pt x="46380" y="14249"/>
                  </a:lnTo>
                  <a:lnTo>
                    <a:pt x="46799" y="14414"/>
                  </a:lnTo>
                  <a:lnTo>
                    <a:pt x="47790" y="14414"/>
                  </a:lnTo>
                  <a:lnTo>
                    <a:pt x="48209" y="14249"/>
                  </a:lnTo>
                  <a:lnTo>
                    <a:pt x="48882" y="13576"/>
                  </a:lnTo>
                  <a:lnTo>
                    <a:pt x="49047" y="13169"/>
                  </a:lnTo>
                  <a:lnTo>
                    <a:pt x="49047" y="11950"/>
                  </a:lnTo>
                  <a:close/>
                </a:path>
                <a:path w="389889" h="35560">
                  <a:moveTo>
                    <a:pt x="64046" y="21399"/>
                  </a:moveTo>
                  <a:lnTo>
                    <a:pt x="56502" y="16510"/>
                  </a:lnTo>
                  <a:lnTo>
                    <a:pt x="55651" y="16281"/>
                  </a:lnTo>
                  <a:lnTo>
                    <a:pt x="54914" y="15951"/>
                  </a:lnTo>
                  <a:lnTo>
                    <a:pt x="53708" y="15049"/>
                  </a:lnTo>
                  <a:lnTo>
                    <a:pt x="53403" y="14465"/>
                  </a:lnTo>
                  <a:lnTo>
                    <a:pt x="53403" y="12674"/>
                  </a:lnTo>
                  <a:lnTo>
                    <a:pt x="53822" y="11912"/>
                  </a:lnTo>
                  <a:lnTo>
                    <a:pt x="55524" y="11061"/>
                  </a:lnTo>
                  <a:lnTo>
                    <a:pt x="56540" y="10845"/>
                  </a:lnTo>
                  <a:lnTo>
                    <a:pt x="59055" y="10845"/>
                  </a:lnTo>
                  <a:lnTo>
                    <a:pt x="60096" y="11264"/>
                  </a:lnTo>
                  <a:lnTo>
                    <a:pt x="61582" y="12928"/>
                  </a:lnTo>
                  <a:lnTo>
                    <a:pt x="61950" y="14008"/>
                  </a:lnTo>
                  <a:lnTo>
                    <a:pt x="61950" y="15582"/>
                  </a:lnTo>
                  <a:lnTo>
                    <a:pt x="62992" y="15697"/>
                  </a:lnTo>
                  <a:lnTo>
                    <a:pt x="63106" y="10223"/>
                  </a:lnTo>
                  <a:lnTo>
                    <a:pt x="62928" y="10007"/>
                  </a:lnTo>
                  <a:lnTo>
                    <a:pt x="62357" y="9969"/>
                  </a:lnTo>
                  <a:lnTo>
                    <a:pt x="61214" y="11049"/>
                  </a:lnTo>
                  <a:lnTo>
                    <a:pt x="60223" y="10337"/>
                  </a:lnTo>
                  <a:lnTo>
                    <a:pt x="59055" y="9969"/>
                  </a:lnTo>
                  <a:lnTo>
                    <a:pt x="56629" y="9969"/>
                  </a:lnTo>
                  <a:lnTo>
                    <a:pt x="51384" y="13652"/>
                  </a:lnTo>
                  <a:lnTo>
                    <a:pt x="51384" y="15684"/>
                  </a:lnTo>
                  <a:lnTo>
                    <a:pt x="58788" y="20015"/>
                  </a:lnTo>
                  <a:lnTo>
                    <a:pt x="59690" y="20231"/>
                  </a:lnTo>
                  <a:lnTo>
                    <a:pt x="60452" y="20637"/>
                  </a:lnTo>
                  <a:lnTo>
                    <a:pt x="61709" y="21805"/>
                  </a:lnTo>
                  <a:lnTo>
                    <a:pt x="62026" y="22529"/>
                  </a:lnTo>
                  <a:lnTo>
                    <a:pt x="62026" y="24549"/>
                  </a:lnTo>
                  <a:lnTo>
                    <a:pt x="61620" y="25400"/>
                  </a:lnTo>
                  <a:lnTo>
                    <a:pt x="60007" y="26479"/>
                  </a:lnTo>
                  <a:lnTo>
                    <a:pt x="58966" y="26746"/>
                  </a:lnTo>
                  <a:lnTo>
                    <a:pt x="54978" y="26746"/>
                  </a:lnTo>
                  <a:lnTo>
                    <a:pt x="53251" y="24879"/>
                  </a:lnTo>
                  <a:lnTo>
                    <a:pt x="52476" y="20929"/>
                  </a:lnTo>
                  <a:lnTo>
                    <a:pt x="51485" y="20815"/>
                  </a:lnTo>
                  <a:lnTo>
                    <a:pt x="51384" y="27482"/>
                  </a:lnTo>
                  <a:lnTo>
                    <a:pt x="51384" y="27673"/>
                  </a:lnTo>
                  <a:lnTo>
                    <a:pt x="52120" y="27762"/>
                  </a:lnTo>
                  <a:lnTo>
                    <a:pt x="53606" y="26136"/>
                  </a:lnTo>
                  <a:lnTo>
                    <a:pt x="54724" y="27216"/>
                  </a:lnTo>
                  <a:lnTo>
                    <a:pt x="56095" y="27762"/>
                  </a:lnTo>
                  <a:lnTo>
                    <a:pt x="58559" y="27762"/>
                  </a:lnTo>
                  <a:lnTo>
                    <a:pt x="64046" y="23241"/>
                  </a:lnTo>
                  <a:lnTo>
                    <a:pt x="64046" y="21399"/>
                  </a:lnTo>
                  <a:close/>
                </a:path>
                <a:path w="389889" h="35560">
                  <a:moveTo>
                    <a:pt x="78270" y="20345"/>
                  </a:moveTo>
                  <a:lnTo>
                    <a:pt x="77190" y="20345"/>
                  </a:lnTo>
                  <a:lnTo>
                    <a:pt x="77190" y="23622"/>
                  </a:lnTo>
                  <a:lnTo>
                    <a:pt x="76987" y="24549"/>
                  </a:lnTo>
                  <a:lnTo>
                    <a:pt x="76187" y="26250"/>
                  </a:lnTo>
                  <a:lnTo>
                    <a:pt x="75552" y="26682"/>
                  </a:lnTo>
                  <a:lnTo>
                    <a:pt x="73748" y="26682"/>
                  </a:lnTo>
                  <a:lnTo>
                    <a:pt x="73113" y="26276"/>
                  </a:lnTo>
                  <a:lnTo>
                    <a:pt x="72390" y="24663"/>
                  </a:lnTo>
                  <a:lnTo>
                    <a:pt x="72212" y="23710"/>
                  </a:lnTo>
                  <a:lnTo>
                    <a:pt x="72212" y="11988"/>
                  </a:lnTo>
                  <a:lnTo>
                    <a:pt x="77660" y="11988"/>
                  </a:lnTo>
                  <a:lnTo>
                    <a:pt x="77660" y="10642"/>
                  </a:lnTo>
                  <a:lnTo>
                    <a:pt x="72212" y="10642"/>
                  </a:lnTo>
                  <a:lnTo>
                    <a:pt x="72212" y="3505"/>
                  </a:lnTo>
                  <a:lnTo>
                    <a:pt x="71069" y="3505"/>
                  </a:lnTo>
                  <a:lnTo>
                    <a:pt x="71069" y="5346"/>
                  </a:lnTo>
                  <a:lnTo>
                    <a:pt x="70675" y="7048"/>
                  </a:lnTo>
                  <a:lnTo>
                    <a:pt x="69100" y="10198"/>
                  </a:lnTo>
                  <a:lnTo>
                    <a:pt x="67856" y="10985"/>
                  </a:lnTo>
                  <a:lnTo>
                    <a:pt x="66141" y="10985"/>
                  </a:lnTo>
                  <a:lnTo>
                    <a:pt x="66141" y="11988"/>
                  </a:lnTo>
                  <a:lnTo>
                    <a:pt x="69380" y="11988"/>
                  </a:lnTo>
                  <a:lnTo>
                    <a:pt x="69380" y="22707"/>
                  </a:lnTo>
                  <a:lnTo>
                    <a:pt x="69380" y="24231"/>
                  </a:lnTo>
                  <a:lnTo>
                    <a:pt x="69824" y="25450"/>
                  </a:lnTo>
                  <a:lnTo>
                    <a:pt x="71628" y="27292"/>
                  </a:lnTo>
                  <a:lnTo>
                    <a:pt x="72859" y="27762"/>
                  </a:lnTo>
                  <a:lnTo>
                    <a:pt x="75247" y="27762"/>
                  </a:lnTo>
                  <a:lnTo>
                    <a:pt x="78270" y="23507"/>
                  </a:lnTo>
                  <a:lnTo>
                    <a:pt x="78270" y="20345"/>
                  </a:lnTo>
                  <a:close/>
                </a:path>
                <a:path w="389889" h="35560">
                  <a:moveTo>
                    <a:pt x="91198" y="17792"/>
                  </a:moveTo>
                  <a:lnTo>
                    <a:pt x="80899" y="17792"/>
                  </a:lnTo>
                  <a:lnTo>
                    <a:pt x="80899" y="20142"/>
                  </a:lnTo>
                  <a:lnTo>
                    <a:pt x="91198" y="20142"/>
                  </a:lnTo>
                  <a:lnTo>
                    <a:pt x="91198" y="17792"/>
                  </a:lnTo>
                  <a:close/>
                </a:path>
                <a:path w="389889" h="35560">
                  <a:moveTo>
                    <a:pt x="111645" y="17360"/>
                  </a:moveTo>
                  <a:lnTo>
                    <a:pt x="111315" y="16002"/>
                  </a:lnTo>
                  <a:lnTo>
                    <a:pt x="109829" y="13169"/>
                  </a:lnTo>
                  <a:lnTo>
                    <a:pt x="108800" y="12052"/>
                  </a:lnTo>
                  <a:lnTo>
                    <a:pt x="108242" y="11709"/>
                  </a:lnTo>
                  <a:lnTo>
                    <a:pt x="108242" y="21399"/>
                  </a:lnTo>
                  <a:lnTo>
                    <a:pt x="107975" y="22910"/>
                  </a:lnTo>
                  <a:lnTo>
                    <a:pt x="106578" y="25920"/>
                  </a:lnTo>
                  <a:lnTo>
                    <a:pt x="105194" y="26682"/>
                  </a:lnTo>
                  <a:lnTo>
                    <a:pt x="101688" y="26682"/>
                  </a:lnTo>
                  <a:lnTo>
                    <a:pt x="97929" y="20637"/>
                  </a:lnTo>
                  <a:lnTo>
                    <a:pt x="98005" y="16002"/>
                  </a:lnTo>
                  <a:lnTo>
                    <a:pt x="102323" y="10985"/>
                  </a:lnTo>
                  <a:lnTo>
                    <a:pt x="103670" y="10985"/>
                  </a:lnTo>
                  <a:lnTo>
                    <a:pt x="108242" y="21399"/>
                  </a:lnTo>
                  <a:lnTo>
                    <a:pt x="108242" y="11709"/>
                  </a:lnTo>
                  <a:lnTo>
                    <a:pt x="107099" y="10985"/>
                  </a:lnTo>
                  <a:lnTo>
                    <a:pt x="106146" y="10388"/>
                  </a:lnTo>
                  <a:lnTo>
                    <a:pt x="104698" y="9969"/>
                  </a:lnTo>
                  <a:lnTo>
                    <a:pt x="101917" y="9969"/>
                  </a:lnTo>
                  <a:lnTo>
                    <a:pt x="94602" y="20993"/>
                  </a:lnTo>
                  <a:lnTo>
                    <a:pt x="94894" y="22085"/>
                  </a:lnTo>
                  <a:lnTo>
                    <a:pt x="96418" y="24739"/>
                  </a:lnTo>
                  <a:lnTo>
                    <a:pt x="97459" y="25793"/>
                  </a:lnTo>
                  <a:lnTo>
                    <a:pt x="100114" y="27355"/>
                  </a:lnTo>
                  <a:lnTo>
                    <a:pt x="101549" y="27762"/>
                  </a:lnTo>
                  <a:lnTo>
                    <a:pt x="104660" y="27762"/>
                  </a:lnTo>
                  <a:lnTo>
                    <a:pt x="111594" y="20993"/>
                  </a:lnTo>
                  <a:lnTo>
                    <a:pt x="111645" y="17360"/>
                  </a:lnTo>
                  <a:close/>
                </a:path>
                <a:path w="389889" h="35560">
                  <a:moveTo>
                    <a:pt x="126974" y="11950"/>
                  </a:moveTo>
                  <a:lnTo>
                    <a:pt x="126669" y="11353"/>
                  </a:lnTo>
                  <a:lnTo>
                    <a:pt x="125463" y="10414"/>
                  </a:lnTo>
                  <a:lnTo>
                    <a:pt x="124752" y="10172"/>
                  </a:lnTo>
                  <a:lnTo>
                    <a:pt x="122859" y="10172"/>
                  </a:lnTo>
                  <a:lnTo>
                    <a:pt x="121945" y="10541"/>
                  </a:lnTo>
                  <a:lnTo>
                    <a:pt x="120421" y="11976"/>
                  </a:lnTo>
                  <a:lnTo>
                    <a:pt x="119811" y="12890"/>
                  </a:lnTo>
                  <a:lnTo>
                    <a:pt x="119367" y="14008"/>
                  </a:lnTo>
                  <a:lnTo>
                    <a:pt x="119367" y="10172"/>
                  </a:lnTo>
                  <a:lnTo>
                    <a:pt x="113842" y="10642"/>
                  </a:lnTo>
                  <a:lnTo>
                    <a:pt x="113842" y="11988"/>
                  </a:lnTo>
                  <a:lnTo>
                    <a:pt x="114642" y="11988"/>
                  </a:lnTo>
                  <a:lnTo>
                    <a:pt x="115252" y="12026"/>
                  </a:lnTo>
                  <a:lnTo>
                    <a:pt x="116065" y="12153"/>
                  </a:lnTo>
                  <a:lnTo>
                    <a:pt x="116370" y="12344"/>
                  </a:lnTo>
                  <a:lnTo>
                    <a:pt x="116763" y="12979"/>
                  </a:lnTo>
                  <a:lnTo>
                    <a:pt x="116878" y="13474"/>
                  </a:lnTo>
                  <a:lnTo>
                    <a:pt x="116878" y="25311"/>
                  </a:lnTo>
                  <a:lnTo>
                    <a:pt x="116598" y="25666"/>
                  </a:lnTo>
                  <a:lnTo>
                    <a:pt x="115468" y="25933"/>
                  </a:lnTo>
                  <a:lnTo>
                    <a:pt x="114744" y="26009"/>
                  </a:lnTo>
                  <a:lnTo>
                    <a:pt x="113842" y="26009"/>
                  </a:lnTo>
                  <a:lnTo>
                    <a:pt x="113842" y="27355"/>
                  </a:lnTo>
                  <a:lnTo>
                    <a:pt x="123342" y="27355"/>
                  </a:lnTo>
                  <a:lnTo>
                    <a:pt x="123342" y="26009"/>
                  </a:lnTo>
                  <a:lnTo>
                    <a:pt x="120827" y="26009"/>
                  </a:lnTo>
                  <a:lnTo>
                    <a:pt x="119570" y="25577"/>
                  </a:lnTo>
                  <a:lnTo>
                    <a:pt x="119570" y="17360"/>
                  </a:lnTo>
                  <a:lnTo>
                    <a:pt x="119710" y="16281"/>
                  </a:lnTo>
                  <a:lnTo>
                    <a:pt x="120294" y="14033"/>
                  </a:lnTo>
                  <a:lnTo>
                    <a:pt x="120764" y="13093"/>
                  </a:lnTo>
                  <a:lnTo>
                    <a:pt x="122072" y="11569"/>
                  </a:lnTo>
                  <a:lnTo>
                    <a:pt x="122910" y="11188"/>
                  </a:lnTo>
                  <a:lnTo>
                    <a:pt x="124218" y="11188"/>
                  </a:lnTo>
                  <a:lnTo>
                    <a:pt x="123723" y="11506"/>
                  </a:lnTo>
                  <a:lnTo>
                    <a:pt x="123469" y="11988"/>
                  </a:lnTo>
                  <a:lnTo>
                    <a:pt x="123469" y="13169"/>
                  </a:lnTo>
                  <a:lnTo>
                    <a:pt x="123647" y="13576"/>
                  </a:lnTo>
                  <a:lnTo>
                    <a:pt x="124320" y="14249"/>
                  </a:lnTo>
                  <a:lnTo>
                    <a:pt x="124726" y="14414"/>
                  </a:lnTo>
                  <a:lnTo>
                    <a:pt x="125717" y="14414"/>
                  </a:lnTo>
                  <a:lnTo>
                    <a:pt x="126136" y="14249"/>
                  </a:lnTo>
                  <a:lnTo>
                    <a:pt x="126809" y="13576"/>
                  </a:lnTo>
                  <a:lnTo>
                    <a:pt x="126974" y="13169"/>
                  </a:lnTo>
                  <a:lnTo>
                    <a:pt x="126974" y="11950"/>
                  </a:lnTo>
                  <a:close/>
                </a:path>
                <a:path w="389889" h="35560">
                  <a:moveTo>
                    <a:pt x="148577" y="26009"/>
                  </a:moveTo>
                  <a:lnTo>
                    <a:pt x="147726" y="26009"/>
                  </a:lnTo>
                  <a:lnTo>
                    <a:pt x="147104" y="25971"/>
                  </a:lnTo>
                  <a:lnTo>
                    <a:pt x="145542" y="12471"/>
                  </a:lnTo>
                  <a:lnTo>
                    <a:pt x="145542" y="406"/>
                  </a:lnTo>
                  <a:lnTo>
                    <a:pt x="139814" y="876"/>
                  </a:lnTo>
                  <a:lnTo>
                    <a:pt x="139814" y="2222"/>
                  </a:lnTo>
                  <a:lnTo>
                    <a:pt x="140627" y="2222"/>
                  </a:lnTo>
                  <a:lnTo>
                    <a:pt x="141224" y="2260"/>
                  </a:lnTo>
                  <a:lnTo>
                    <a:pt x="141986" y="2400"/>
                  </a:lnTo>
                  <a:lnTo>
                    <a:pt x="142278" y="2578"/>
                  </a:lnTo>
                  <a:lnTo>
                    <a:pt x="142684" y="3213"/>
                  </a:lnTo>
                  <a:lnTo>
                    <a:pt x="142786" y="12471"/>
                  </a:lnTo>
                  <a:lnTo>
                    <a:pt x="142709" y="23444"/>
                  </a:lnTo>
                  <a:lnTo>
                    <a:pt x="142265" y="24434"/>
                  </a:lnTo>
                  <a:lnTo>
                    <a:pt x="141592" y="25222"/>
                  </a:lnTo>
                  <a:lnTo>
                    <a:pt x="139801" y="26441"/>
                  </a:lnTo>
                  <a:lnTo>
                    <a:pt x="138811" y="26746"/>
                  </a:lnTo>
                  <a:lnTo>
                    <a:pt x="136867" y="26746"/>
                  </a:lnTo>
                  <a:lnTo>
                    <a:pt x="132715" y="17424"/>
                  </a:lnTo>
                  <a:lnTo>
                    <a:pt x="132842" y="16446"/>
                  </a:lnTo>
                  <a:lnTo>
                    <a:pt x="133515" y="14071"/>
                  </a:lnTo>
                  <a:lnTo>
                    <a:pt x="134099" y="13093"/>
                  </a:lnTo>
                  <a:lnTo>
                    <a:pt x="135712" y="11569"/>
                  </a:lnTo>
                  <a:lnTo>
                    <a:pt x="136791" y="11188"/>
                  </a:lnTo>
                  <a:lnTo>
                    <a:pt x="138811" y="11188"/>
                  </a:lnTo>
                  <a:lnTo>
                    <a:pt x="142709" y="23444"/>
                  </a:lnTo>
                  <a:lnTo>
                    <a:pt x="142709" y="12382"/>
                  </a:lnTo>
                  <a:lnTo>
                    <a:pt x="142201" y="11747"/>
                  </a:lnTo>
                  <a:lnTo>
                    <a:pt x="141478" y="11188"/>
                  </a:lnTo>
                  <a:lnTo>
                    <a:pt x="139776" y="10375"/>
                  </a:lnTo>
                  <a:lnTo>
                    <a:pt x="138874" y="10172"/>
                  </a:lnTo>
                  <a:lnTo>
                    <a:pt x="136359" y="10172"/>
                  </a:lnTo>
                  <a:lnTo>
                    <a:pt x="129311" y="17424"/>
                  </a:lnTo>
                  <a:lnTo>
                    <a:pt x="129425" y="20942"/>
                  </a:lnTo>
                  <a:lnTo>
                    <a:pt x="136004" y="27762"/>
                  </a:lnTo>
                  <a:lnTo>
                    <a:pt x="138468" y="27762"/>
                  </a:lnTo>
                  <a:lnTo>
                    <a:pt x="139395" y="27546"/>
                  </a:lnTo>
                  <a:lnTo>
                    <a:pt x="141122" y="26746"/>
                  </a:lnTo>
                  <a:lnTo>
                    <a:pt x="141249" y="26695"/>
                  </a:lnTo>
                  <a:lnTo>
                    <a:pt x="142036" y="26098"/>
                  </a:lnTo>
                  <a:lnTo>
                    <a:pt x="142709" y="25336"/>
                  </a:lnTo>
                  <a:lnTo>
                    <a:pt x="142709" y="27762"/>
                  </a:lnTo>
                  <a:lnTo>
                    <a:pt x="148577" y="27355"/>
                  </a:lnTo>
                  <a:lnTo>
                    <a:pt x="148577" y="26009"/>
                  </a:lnTo>
                  <a:close/>
                </a:path>
                <a:path w="389889" h="35560">
                  <a:moveTo>
                    <a:pt x="165684" y="17449"/>
                  </a:moveTo>
                  <a:lnTo>
                    <a:pt x="162928" y="11176"/>
                  </a:lnTo>
                  <a:lnTo>
                    <a:pt x="162928" y="17449"/>
                  </a:lnTo>
                  <a:lnTo>
                    <a:pt x="154101" y="17449"/>
                  </a:lnTo>
                  <a:lnTo>
                    <a:pt x="154203" y="15481"/>
                  </a:lnTo>
                  <a:lnTo>
                    <a:pt x="154508" y="14401"/>
                  </a:lnTo>
                  <a:lnTo>
                    <a:pt x="156121" y="11671"/>
                  </a:lnTo>
                  <a:lnTo>
                    <a:pt x="157238" y="10985"/>
                  </a:lnTo>
                  <a:lnTo>
                    <a:pt x="159715" y="10985"/>
                  </a:lnTo>
                  <a:lnTo>
                    <a:pt x="162928" y="17449"/>
                  </a:lnTo>
                  <a:lnTo>
                    <a:pt x="162928" y="11176"/>
                  </a:lnTo>
                  <a:lnTo>
                    <a:pt x="162687" y="10985"/>
                  </a:lnTo>
                  <a:lnTo>
                    <a:pt x="160934" y="10172"/>
                  </a:lnTo>
                  <a:lnTo>
                    <a:pt x="159893" y="9969"/>
                  </a:lnTo>
                  <a:lnTo>
                    <a:pt x="157200" y="9969"/>
                  </a:lnTo>
                  <a:lnTo>
                    <a:pt x="150660" y="17335"/>
                  </a:lnTo>
                  <a:lnTo>
                    <a:pt x="150660" y="20396"/>
                  </a:lnTo>
                  <a:lnTo>
                    <a:pt x="157645" y="27762"/>
                  </a:lnTo>
                  <a:lnTo>
                    <a:pt x="160743" y="27762"/>
                  </a:lnTo>
                  <a:lnTo>
                    <a:pt x="165671" y="22809"/>
                  </a:lnTo>
                  <a:lnTo>
                    <a:pt x="165544" y="22301"/>
                  </a:lnTo>
                  <a:lnTo>
                    <a:pt x="164401" y="23355"/>
                  </a:lnTo>
                  <a:lnTo>
                    <a:pt x="164084" y="24028"/>
                  </a:lnTo>
                  <a:lnTo>
                    <a:pt x="163042" y="25285"/>
                  </a:lnTo>
                  <a:lnTo>
                    <a:pt x="162458" y="25781"/>
                  </a:lnTo>
                  <a:lnTo>
                    <a:pt x="161099" y="26504"/>
                  </a:lnTo>
                  <a:lnTo>
                    <a:pt x="160388" y="26682"/>
                  </a:lnTo>
                  <a:lnTo>
                    <a:pt x="157645" y="26682"/>
                  </a:lnTo>
                  <a:lnTo>
                    <a:pt x="156222" y="25908"/>
                  </a:lnTo>
                  <a:lnTo>
                    <a:pt x="154470" y="22809"/>
                  </a:lnTo>
                  <a:lnTo>
                    <a:pt x="154025" y="20955"/>
                  </a:lnTo>
                  <a:lnTo>
                    <a:pt x="154025" y="18389"/>
                  </a:lnTo>
                  <a:lnTo>
                    <a:pt x="165544" y="18389"/>
                  </a:lnTo>
                  <a:lnTo>
                    <a:pt x="165684" y="18211"/>
                  </a:lnTo>
                  <a:lnTo>
                    <a:pt x="165684" y="17449"/>
                  </a:lnTo>
                  <a:close/>
                </a:path>
                <a:path w="389889" h="35560">
                  <a:moveTo>
                    <a:pt x="180975" y="11950"/>
                  </a:moveTo>
                  <a:lnTo>
                    <a:pt x="180670" y="11353"/>
                  </a:lnTo>
                  <a:lnTo>
                    <a:pt x="179463" y="10414"/>
                  </a:lnTo>
                  <a:lnTo>
                    <a:pt x="178752" y="10172"/>
                  </a:lnTo>
                  <a:lnTo>
                    <a:pt x="176860" y="10172"/>
                  </a:lnTo>
                  <a:lnTo>
                    <a:pt x="175945" y="10541"/>
                  </a:lnTo>
                  <a:lnTo>
                    <a:pt x="174421" y="11976"/>
                  </a:lnTo>
                  <a:lnTo>
                    <a:pt x="173812" y="12890"/>
                  </a:lnTo>
                  <a:lnTo>
                    <a:pt x="173367" y="14008"/>
                  </a:lnTo>
                  <a:lnTo>
                    <a:pt x="173367" y="10172"/>
                  </a:lnTo>
                  <a:lnTo>
                    <a:pt x="167843" y="10642"/>
                  </a:lnTo>
                  <a:lnTo>
                    <a:pt x="167843" y="11988"/>
                  </a:lnTo>
                  <a:lnTo>
                    <a:pt x="168643" y="11988"/>
                  </a:lnTo>
                  <a:lnTo>
                    <a:pt x="169252" y="12026"/>
                  </a:lnTo>
                  <a:lnTo>
                    <a:pt x="170065" y="12153"/>
                  </a:lnTo>
                  <a:lnTo>
                    <a:pt x="170370" y="12344"/>
                  </a:lnTo>
                  <a:lnTo>
                    <a:pt x="170764" y="12979"/>
                  </a:lnTo>
                  <a:lnTo>
                    <a:pt x="170878" y="13474"/>
                  </a:lnTo>
                  <a:lnTo>
                    <a:pt x="170878" y="25311"/>
                  </a:lnTo>
                  <a:lnTo>
                    <a:pt x="170599" y="25666"/>
                  </a:lnTo>
                  <a:lnTo>
                    <a:pt x="169468" y="25933"/>
                  </a:lnTo>
                  <a:lnTo>
                    <a:pt x="168744" y="26009"/>
                  </a:lnTo>
                  <a:lnTo>
                    <a:pt x="167843" y="26009"/>
                  </a:lnTo>
                  <a:lnTo>
                    <a:pt x="167843" y="27355"/>
                  </a:lnTo>
                  <a:lnTo>
                    <a:pt x="177342" y="27355"/>
                  </a:lnTo>
                  <a:lnTo>
                    <a:pt x="177342" y="26009"/>
                  </a:lnTo>
                  <a:lnTo>
                    <a:pt x="174828" y="26009"/>
                  </a:lnTo>
                  <a:lnTo>
                    <a:pt x="173570" y="25577"/>
                  </a:lnTo>
                  <a:lnTo>
                    <a:pt x="173570" y="17360"/>
                  </a:lnTo>
                  <a:lnTo>
                    <a:pt x="173710" y="16281"/>
                  </a:lnTo>
                  <a:lnTo>
                    <a:pt x="174294" y="14033"/>
                  </a:lnTo>
                  <a:lnTo>
                    <a:pt x="174764" y="13093"/>
                  </a:lnTo>
                  <a:lnTo>
                    <a:pt x="176072" y="11569"/>
                  </a:lnTo>
                  <a:lnTo>
                    <a:pt x="176911" y="11188"/>
                  </a:lnTo>
                  <a:lnTo>
                    <a:pt x="178219" y="11188"/>
                  </a:lnTo>
                  <a:lnTo>
                    <a:pt x="177723" y="11506"/>
                  </a:lnTo>
                  <a:lnTo>
                    <a:pt x="177469" y="11988"/>
                  </a:lnTo>
                  <a:lnTo>
                    <a:pt x="177469" y="13169"/>
                  </a:lnTo>
                  <a:lnTo>
                    <a:pt x="177647" y="13576"/>
                  </a:lnTo>
                  <a:lnTo>
                    <a:pt x="178320" y="14249"/>
                  </a:lnTo>
                  <a:lnTo>
                    <a:pt x="178727" y="14414"/>
                  </a:lnTo>
                  <a:lnTo>
                    <a:pt x="179717" y="14414"/>
                  </a:lnTo>
                  <a:lnTo>
                    <a:pt x="180136" y="14249"/>
                  </a:lnTo>
                  <a:lnTo>
                    <a:pt x="180809" y="13576"/>
                  </a:lnTo>
                  <a:lnTo>
                    <a:pt x="180975" y="13169"/>
                  </a:lnTo>
                  <a:lnTo>
                    <a:pt x="180975" y="11950"/>
                  </a:lnTo>
                  <a:close/>
                </a:path>
                <a:path w="389889" h="35560">
                  <a:moveTo>
                    <a:pt x="215506" y="26009"/>
                  </a:moveTo>
                  <a:lnTo>
                    <a:pt x="214655" y="26009"/>
                  </a:lnTo>
                  <a:lnTo>
                    <a:pt x="214033" y="25971"/>
                  </a:lnTo>
                  <a:lnTo>
                    <a:pt x="213271" y="25844"/>
                  </a:lnTo>
                  <a:lnTo>
                    <a:pt x="212979" y="25641"/>
                  </a:lnTo>
                  <a:lnTo>
                    <a:pt x="212788" y="25336"/>
                  </a:lnTo>
                  <a:lnTo>
                    <a:pt x="212585" y="25019"/>
                  </a:lnTo>
                  <a:lnTo>
                    <a:pt x="212483" y="12471"/>
                  </a:lnTo>
                  <a:lnTo>
                    <a:pt x="212483" y="406"/>
                  </a:lnTo>
                  <a:lnTo>
                    <a:pt x="206743" y="876"/>
                  </a:lnTo>
                  <a:lnTo>
                    <a:pt x="206743" y="2222"/>
                  </a:lnTo>
                  <a:lnTo>
                    <a:pt x="207556" y="2222"/>
                  </a:lnTo>
                  <a:lnTo>
                    <a:pt x="208153" y="2260"/>
                  </a:lnTo>
                  <a:lnTo>
                    <a:pt x="208915" y="2400"/>
                  </a:lnTo>
                  <a:lnTo>
                    <a:pt x="209207" y="2578"/>
                  </a:lnTo>
                  <a:lnTo>
                    <a:pt x="209613" y="3213"/>
                  </a:lnTo>
                  <a:lnTo>
                    <a:pt x="209715" y="12471"/>
                  </a:lnTo>
                  <a:lnTo>
                    <a:pt x="209651" y="23444"/>
                  </a:lnTo>
                  <a:lnTo>
                    <a:pt x="209194" y="24434"/>
                  </a:lnTo>
                  <a:lnTo>
                    <a:pt x="208521" y="25222"/>
                  </a:lnTo>
                  <a:lnTo>
                    <a:pt x="206730" y="26441"/>
                  </a:lnTo>
                  <a:lnTo>
                    <a:pt x="205740" y="26746"/>
                  </a:lnTo>
                  <a:lnTo>
                    <a:pt x="203809" y="26746"/>
                  </a:lnTo>
                  <a:lnTo>
                    <a:pt x="199644" y="17424"/>
                  </a:lnTo>
                  <a:lnTo>
                    <a:pt x="199771" y="16446"/>
                  </a:lnTo>
                  <a:lnTo>
                    <a:pt x="200456" y="14071"/>
                  </a:lnTo>
                  <a:lnTo>
                    <a:pt x="201028" y="13093"/>
                  </a:lnTo>
                  <a:lnTo>
                    <a:pt x="202641" y="11569"/>
                  </a:lnTo>
                  <a:lnTo>
                    <a:pt x="203720" y="11188"/>
                  </a:lnTo>
                  <a:lnTo>
                    <a:pt x="205740" y="11188"/>
                  </a:lnTo>
                  <a:lnTo>
                    <a:pt x="209651" y="23444"/>
                  </a:lnTo>
                  <a:lnTo>
                    <a:pt x="209651" y="12395"/>
                  </a:lnTo>
                  <a:lnTo>
                    <a:pt x="209130" y="11747"/>
                  </a:lnTo>
                  <a:lnTo>
                    <a:pt x="208407" y="11188"/>
                  </a:lnTo>
                  <a:lnTo>
                    <a:pt x="206705" y="10375"/>
                  </a:lnTo>
                  <a:lnTo>
                    <a:pt x="205803" y="10172"/>
                  </a:lnTo>
                  <a:lnTo>
                    <a:pt x="203288" y="10172"/>
                  </a:lnTo>
                  <a:lnTo>
                    <a:pt x="196240" y="17424"/>
                  </a:lnTo>
                  <a:lnTo>
                    <a:pt x="196354" y="20942"/>
                  </a:lnTo>
                  <a:lnTo>
                    <a:pt x="202933" y="27762"/>
                  </a:lnTo>
                  <a:lnTo>
                    <a:pt x="205409" y="27762"/>
                  </a:lnTo>
                  <a:lnTo>
                    <a:pt x="206336" y="27546"/>
                  </a:lnTo>
                  <a:lnTo>
                    <a:pt x="208064" y="26746"/>
                  </a:lnTo>
                  <a:lnTo>
                    <a:pt x="208978" y="26098"/>
                  </a:lnTo>
                  <a:lnTo>
                    <a:pt x="209651" y="25336"/>
                  </a:lnTo>
                  <a:lnTo>
                    <a:pt x="209651" y="27762"/>
                  </a:lnTo>
                  <a:lnTo>
                    <a:pt x="215506" y="27355"/>
                  </a:lnTo>
                  <a:lnTo>
                    <a:pt x="215506" y="26009"/>
                  </a:lnTo>
                  <a:close/>
                </a:path>
                <a:path w="389889" h="35560">
                  <a:moveTo>
                    <a:pt x="223596" y="4089"/>
                  </a:moveTo>
                  <a:lnTo>
                    <a:pt x="221856" y="1422"/>
                  </a:lnTo>
                  <a:lnTo>
                    <a:pt x="220916" y="1422"/>
                  </a:lnTo>
                  <a:lnTo>
                    <a:pt x="220421" y="1625"/>
                  </a:lnTo>
                  <a:lnTo>
                    <a:pt x="219557" y="2489"/>
                  </a:lnTo>
                  <a:lnTo>
                    <a:pt x="219417" y="2794"/>
                  </a:lnTo>
                  <a:lnTo>
                    <a:pt x="219341" y="4089"/>
                  </a:lnTo>
                  <a:lnTo>
                    <a:pt x="219557" y="4597"/>
                  </a:lnTo>
                  <a:lnTo>
                    <a:pt x="220421" y="5448"/>
                  </a:lnTo>
                  <a:lnTo>
                    <a:pt x="220916" y="5664"/>
                  </a:lnTo>
                  <a:lnTo>
                    <a:pt x="222046" y="5664"/>
                  </a:lnTo>
                  <a:lnTo>
                    <a:pt x="222529" y="5448"/>
                  </a:lnTo>
                  <a:lnTo>
                    <a:pt x="223380" y="4597"/>
                  </a:lnTo>
                  <a:lnTo>
                    <a:pt x="223596" y="4089"/>
                  </a:lnTo>
                  <a:close/>
                </a:path>
                <a:path w="389889" h="35560">
                  <a:moveTo>
                    <a:pt x="226148" y="26009"/>
                  </a:moveTo>
                  <a:lnTo>
                    <a:pt x="225348" y="26009"/>
                  </a:lnTo>
                  <a:lnTo>
                    <a:pt x="224688" y="25933"/>
                  </a:lnTo>
                  <a:lnTo>
                    <a:pt x="223697" y="25666"/>
                  </a:lnTo>
                  <a:lnTo>
                    <a:pt x="223456" y="25311"/>
                  </a:lnTo>
                  <a:lnTo>
                    <a:pt x="223456" y="10172"/>
                  </a:lnTo>
                  <a:lnTo>
                    <a:pt x="217868" y="10642"/>
                  </a:lnTo>
                  <a:lnTo>
                    <a:pt x="217868" y="11988"/>
                  </a:lnTo>
                  <a:lnTo>
                    <a:pt x="219036" y="11988"/>
                  </a:lnTo>
                  <a:lnTo>
                    <a:pt x="219811" y="12103"/>
                  </a:lnTo>
                  <a:lnTo>
                    <a:pt x="220573" y="12560"/>
                  </a:lnTo>
                  <a:lnTo>
                    <a:pt x="220764" y="13157"/>
                  </a:lnTo>
                  <a:lnTo>
                    <a:pt x="220764" y="25311"/>
                  </a:lnTo>
                  <a:lnTo>
                    <a:pt x="220472" y="25666"/>
                  </a:lnTo>
                  <a:lnTo>
                    <a:pt x="219303" y="25933"/>
                  </a:lnTo>
                  <a:lnTo>
                    <a:pt x="218579" y="26009"/>
                  </a:lnTo>
                  <a:lnTo>
                    <a:pt x="217728" y="26009"/>
                  </a:lnTo>
                  <a:lnTo>
                    <a:pt x="217728" y="27355"/>
                  </a:lnTo>
                  <a:lnTo>
                    <a:pt x="226148" y="27355"/>
                  </a:lnTo>
                  <a:lnTo>
                    <a:pt x="226148" y="26009"/>
                  </a:lnTo>
                  <a:close/>
                </a:path>
                <a:path w="389889" h="35560">
                  <a:moveTo>
                    <a:pt x="251815" y="3327"/>
                  </a:moveTo>
                  <a:lnTo>
                    <a:pt x="251714" y="1778"/>
                  </a:lnTo>
                  <a:lnTo>
                    <a:pt x="251447" y="1270"/>
                  </a:lnTo>
                  <a:lnTo>
                    <a:pt x="251091" y="1016"/>
                  </a:lnTo>
                  <a:lnTo>
                    <a:pt x="250075" y="266"/>
                  </a:lnTo>
                  <a:lnTo>
                    <a:pt x="249275" y="0"/>
                  </a:lnTo>
                  <a:lnTo>
                    <a:pt x="246722" y="0"/>
                  </a:lnTo>
                  <a:lnTo>
                    <a:pt x="245262" y="558"/>
                  </a:lnTo>
                  <a:lnTo>
                    <a:pt x="244005" y="1689"/>
                  </a:lnTo>
                  <a:lnTo>
                    <a:pt x="243573" y="1079"/>
                  </a:lnTo>
                  <a:lnTo>
                    <a:pt x="243014" y="673"/>
                  </a:lnTo>
                  <a:lnTo>
                    <a:pt x="242392" y="469"/>
                  </a:lnTo>
                  <a:lnTo>
                    <a:pt x="242392" y="1689"/>
                  </a:lnTo>
                  <a:lnTo>
                    <a:pt x="241985" y="1778"/>
                  </a:lnTo>
                  <a:lnTo>
                    <a:pt x="241655" y="1981"/>
                  </a:lnTo>
                  <a:lnTo>
                    <a:pt x="241160" y="2603"/>
                  </a:lnTo>
                  <a:lnTo>
                    <a:pt x="241122" y="4254"/>
                  </a:lnTo>
                  <a:lnTo>
                    <a:pt x="241401" y="4673"/>
                  </a:lnTo>
                  <a:lnTo>
                    <a:pt x="242125" y="4991"/>
                  </a:lnTo>
                  <a:lnTo>
                    <a:pt x="242049" y="10642"/>
                  </a:lnTo>
                  <a:lnTo>
                    <a:pt x="233895" y="10642"/>
                  </a:lnTo>
                  <a:lnTo>
                    <a:pt x="233946" y="4991"/>
                  </a:lnTo>
                  <a:lnTo>
                    <a:pt x="238633" y="1016"/>
                  </a:lnTo>
                  <a:lnTo>
                    <a:pt x="240753" y="1016"/>
                  </a:lnTo>
                  <a:lnTo>
                    <a:pt x="241668" y="1244"/>
                  </a:lnTo>
                  <a:lnTo>
                    <a:pt x="242392" y="1689"/>
                  </a:lnTo>
                  <a:lnTo>
                    <a:pt x="242392" y="469"/>
                  </a:lnTo>
                  <a:lnTo>
                    <a:pt x="241439" y="127"/>
                  </a:lnTo>
                  <a:lnTo>
                    <a:pt x="240703" y="0"/>
                  </a:lnTo>
                  <a:lnTo>
                    <a:pt x="239001" y="0"/>
                  </a:lnTo>
                  <a:lnTo>
                    <a:pt x="231343" y="10642"/>
                  </a:lnTo>
                  <a:lnTo>
                    <a:pt x="228307" y="10642"/>
                  </a:lnTo>
                  <a:lnTo>
                    <a:pt x="228307" y="11988"/>
                  </a:lnTo>
                  <a:lnTo>
                    <a:pt x="231343" y="11988"/>
                  </a:lnTo>
                  <a:lnTo>
                    <a:pt x="231343" y="25311"/>
                  </a:lnTo>
                  <a:lnTo>
                    <a:pt x="231063" y="25666"/>
                  </a:lnTo>
                  <a:lnTo>
                    <a:pt x="229933" y="25933"/>
                  </a:lnTo>
                  <a:lnTo>
                    <a:pt x="229209" y="26009"/>
                  </a:lnTo>
                  <a:lnTo>
                    <a:pt x="228307" y="26009"/>
                  </a:lnTo>
                  <a:lnTo>
                    <a:pt x="228307" y="27355"/>
                  </a:lnTo>
                  <a:lnTo>
                    <a:pt x="237070" y="27355"/>
                  </a:lnTo>
                  <a:lnTo>
                    <a:pt x="237070" y="26009"/>
                  </a:lnTo>
                  <a:lnTo>
                    <a:pt x="236207" y="26009"/>
                  </a:lnTo>
                  <a:lnTo>
                    <a:pt x="235432" y="25920"/>
                  </a:lnTo>
                  <a:lnTo>
                    <a:pt x="234327" y="25666"/>
                  </a:lnTo>
                  <a:lnTo>
                    <a:pt x="234035" y="25311"/>
                  </a:lnTo>
                  <a:lnTo>
                    <a:pt x="234035" y="11988"/>
                  </a:lnTo>
                  <a:lnTo>
                    <a:pt x="242049" y="11988"/>
                  </a:lnTo>
                  <a:lnTo>
                    <a:pt x="242049" y="25311"/>
                  </a:lnTo>
                  <a:lnTo>
                    <a:pt x="241769" y="25666"/>
                  </a:lnTo>
                  <a:lnTo>
                    <a:pt x="240639" y="25933"/>
                  </a:lnTo>
                  <a:lnTo>
                    <a:pt x="239915" y="26009"/>
                  </a:lnTo>
                  <a:lnTo>
                    <a:pt x="239014" y="26009"/>
                  </a:lnTo>
                  <a:lnTo>
                    <a:pt x="239014" y="27355"/>
                  </a:lnTo>
                  <a:lnTo>
                    <a:pt x="248513" y="27355"/>
                  </a:lnTo>
                  <a:lnTo>
                    <a:pt x="248513" y="26009"/>
                  </a:lnTo>
                  <a:lnTo>
                    <a:pt x="247535" y="26009"/>
                  </a:lnTo>
                  <a:lnTo>
                    <a:pt x="246659" y="25920"/>
                  </a:lnTo>
                  <a:lnTo>
                    <a:pt x="245122" y="25615"/>
                  </a:lnTo>
                  <a:lnTo>
                    <a:pt x="244792" y="25311"/>
                  </a:lnTo>
                  <a:lnTo>
                    <a:pt x="244741" y="11988"/>
                  </a:lnTo>
                  <a:lnTo>
                    <a:pt x="249123" y="11988"/>
                  </a:lnTo>
                  <a:lnTo>
                    <a:pt x="249123" y="10642"/>
                  </a:lnTo>
                  <a:lnTo>
                    <a:pt x="244614" y="10642"/>
                  </a:lnTo>
                  <a:lnTo>
                    <a:pt x="244729" y="4584"/>
                  </a:lnTo>
                  <a:lnTo>
                    <a:pt x="247484" y="1016"/>
                  </a:lnTo>
                  <a:lnTo>
                    <a:pt x="248564" y="1016"/>
                  </a:lnTo>
                  <a:lnTo>
                    <a:pt x="248983" y="1104"/>
                  </a:lnTo>
                  <a:lnTo>
                    <a:pt x="249326" y="1219"/>
                  </a:lnTo>
                  <a:lnTo>
                    <a:pt x="248653" y="1485"/>
                  </a:lnTo>
                  <a:lnTo>
                    <a:pt x="248348" y="1981"/>
                  </a:lnTo>
                  <a:lnTo>
                    <a:pt x="248310" y="3327"/>
                  </a:lnTo>
                  <a:lnTo>
                    <a:pt x="248488" y="3733"/>
                  </a:lnTo>
                  <a:lnTo>
                    <a:pt x="249161" y="4419"/>
                  </a:lnTo>
                  <a:lnTo>
                    <a:pt x="249567" y="4584"/>
                  </a:lnTo>
                  <a:lnTo>
                    <a:pt x="250558" y="4584"/>
                  </a:lnTo>
                  <a:lnTo>
                    <a:pt x="250977" y="4419"/>
                  </a:lnTo>
                  <a:lnTo>
                    <a:pt x="251650" y="3733"/>
                  </a:lnTo>
                  <a:lnTo>
                    <a:pt x="251815" y="3327"/>
                  </a:lnTo>
                  <a:close/>
                </a:path>
                <a:path w="389889" h="35560">
                  <a:moveTo>
                    <a:pt x="266026" y="17449"/>
                  </a:moveTo>
                  <a:lnTo>
                    <a:pt x="263271" y="11176"/>
                  </a:lnTo>
                  <a:lnTo>
                    <a:pt x="263271" y="17449"/>
                  </a:lnTo>
                  <a:lnTo>
                    <a:pt x="254444" y="17449"/>
                  </a:lnTo>
                  <a:lnTo>
                    <a:pt x="254558" y="15481"/>
                  </a:lnTo>
                  <a:lnTo>
                    <a:pt x="254850" y="14401"/>
                  </a:lnTo>
                  <a:lnTo>
                    <a:pt x="256463" y="11671"/>
                  </a:lnTo>
                  <a:lnTo>
                    <a:pt x="257594" y="10985"/>
                  </a:lnTo>
                  <a:lnTo>
                    <a:pt x="260057" y="10985"/>
                  </a:lnTo>
                  <a:lnTo>
                    <a:pt x="263271" y="17449"/>
                  </a:lnTo>
                  <a:lnTo>
                    <a:pt x="263271" y="11176"/>
                  </a:lnTo>
                  <a:lnTo>
                    <a:pt x="263029" y="10985"/>
                  </a:lnTo>
                  <a:lnTo>
                    <a:pt x="261289" y="10172"/>
                  </a:lnTo>
                  <a:lnTo>
                    <a:pt x="260235" y="9969"/>
                  </a:lnTo>
                  <a:lnTo>
                    <a:pt x="257543" y="9969"/>
                  </a:lnTo>
                  <a:lnTo>
                    <a:pt x="251015" y="17335"/>
                  </a:lnTo>
                  <a:lnTo>
                    <a:pt x="251015" y="20396"/>
                  </a:lnTo>
                  <a:lnTo>
                    <a:pt x="257987" y="27762"/>
                  </a:lnTo>
                  <a:lnTo>
                    <a:pt x="261099" y="27762"/>
                  </a:lnTo>
                  <a:lnTo>
                    <a:pt x="266026" y="22809"/>
                  </a:lnTo>
                  <a:lnTo>
                    <a:pt x="265899" y="22301"/>
                  </a:lnTo>
                  <a:lnTo>
                    <a:pt x="264756" y="23355"/>
                  </a:lnTo>
                  <a:lnTo>
                    <a:pt x="264426" y="24028"/>
                  </a:lnTo>
                  <a:lnTo>
                    <a:pt x="263398" y="25285"/>
                  </a:lnTo>
                  <a:lnTo>
                    <a:pt x="262801" y="25781"/>
                  </a:lnTo>
                  <a:lnTo>
                    <a:pt x="261454" y="26504"/>
                  </a:lnTo>
                  <a:lnTo>
                    <a:pt x="260731" y="26682"/>
                  </a:lnTo>
                  <a:lnTo>
                    <a:pt x="257987" y="26682"/>
                  </a:lnTo>
                  <a:lnTo>
                    <a:pt x="256565" y="25908"/>
                  </a:lnTo>
                  <a:lnTo>
                    <a:pt x="254812" y="22809"/>
                  </a:lnTo>
                  <a:lnTo>
                    <a:pt x="254381" y="20955"/>
                  </a:lnTo>
                  <a:lnTo>
                    <a:pt x="254381" y="18389"/>
                  </a:lnTo>
                  <a:lnTo>
                    <a:pt x="265899" y="18389"/>
                  </a:lnTo>
                  <a:lnTo>
                    <a:pt x="266026" y="18211"/>
                  </a:lnTo>
                  <a:lnTo>
                    <a:pt x="266026" y="17449"/>
                  </a:lnTo>
                  <a:close/>
                </a:path>
                <a:path w="389889" h="35560">
                  <a:moveTo>
                    <a:pt x="281317" y="11950"/>
                  </a:moveTo>
                  <a:lnTo>
                    <a:pt x="281025" y="11353"/>
                  </a:lnTo>
                  <a:lnTo>
                    <a:pt x="279806" y="10414"/>
                  </a:lnTo>
                  <a:lnTo>
                    <a:pt x="279107" y="10172"/>
                  </a:lnTo>
                  <a:lnTo>
                    <a:pt x="277215" y="10172"/>
                  </a:lnTo>
                  <a:lnTo>
                    <a:pt x="276301" y="10541"/>
                  </a:lnTo>
                  <a:lnTo>
                    <a:pt x="274764" y="11976"/>
                  </a:lnTo>
                  <a:lnTo>
                    <a:pt x="274167" y="12890"/>
                  </a:lnTo>
                  <a:lnTo>
                    <a:pt x="273710" y="14008"/>
                  </a:lnTo>
                  <a:lnTo>
                    <a:pt x="273710" y="10172"/>
                  </a:lnTo>
                  <a:lnTo>
                    <a:pt x="268185" y="10642"/>
                  </a:lnTo>
                  <a:lnTo>
                    <a:pt x="268185" y="11988"/>
                  </a:lnTo>
                  <a:lnTo>
                    <a:pt x="268998" y="11988"/>
                  </a:lnTo>
                  <a:lnTo>
                    <a:pt x="269608" y="12026"/>
                  </a:lnTo>
                  <a:lnTo>
                    <a:pt x="270408" y="12153"/>
                  </a:lnTo>
                  <a:lnTo>
                    <a:pt x="270713" y="12344"/>
                  </a:lnTo>
                  <a:lnTo>
                    <a:pt x="271119" y="12979"/>
                  </a:lnTo>
                  <a:lnTo>
                    <a:pt x="271221" y="13474"/>
                  </a:lnTo>
                  <a:lnTo>
                    <a:pt x="271221" y="25311"/>
                  </a:lnTo>
                  <a:lnTo>
                    <a:pt x="270941" y="25666"/>
                  </a:lnTo>
                  <a:lnTo>
                    <a:pt x="269811" y="25933"/>
                  </a:lnTo>
                  <a:lnTo>
                    <a:pt x="269087" y="26009"/>
                  </a:lnTo>
                  <a:lnTo>
                    <a:pt x="268185" y="26009"/>
                  </a:lnTo>
                  <a:lnTo>
                    <a:pt x="268185" y="27355"/>
                  </a:lnTo>
                  <a:lnTo>
                    <a:pt x="277685" y="27355"/>
                  </a:lnTo>
                  <a:lnTo>
                    <a:pt x="277685" y="26009"/>
                  </a:lnTo>
                  <a:lnTo>
                    <a:pt x="275170" y="26009"/>
                  </a:lnTo>
                  <a:lnTo>
                    <a:pt x="273913" y="25577"/>
                  </a:lnTo>
                  <a:lnTo>
                    <a:pt x="273913" y="17360"/>
                  </a:lnTo>
                  <a:lnTo>
                    <a:pt x="274066" y="16281"/>
                  </a:lnTo>
                  <a:lnTo>
                    <a:pt x="274650" y="14033"/>
                  </a:lnTo>
                  <a:lnTo>
                    <a:pt x="275120" y="13093"/>
                  </a:lnTo>
                  <a:lnTo>
                    <a:pt x="276415" y="11569"/>
                  </a:lnTo>
                  <a:lnTo>
                    <a:pt x="277266" y="11188"/>
                  </a:lnTo>
                  <a:lnTo>
                    <a:pt x="278561" y="11188"/>
                  </a:lnTo>
                  <a:lnTo>
                    <a:pt x="278066" y="11506"/>
                  </a:lnTo>
                  <a:lnTo>
                    <a:pt x="277825" y="11988"/>
                  </a:lnTo>
                  <a:lnTo>
                    <a:pt x="277825" y="13169"/>
                  </a:lnTo>
                  <a:lnTo>
                    <a:pt x="277990" y="13576"/>
                  </a:lnTo>
                  <a:lnTo>
                    <a:pt x="278663" y="14249"/>
                  </a:lnTo>
                  <a:lnTo>
                    <a:pt x="279082" y="14414"/>
                  </a:lnTo>
                  <a:lnTo>
                    <a:pt x="280073" y="14414"/>
                  </a:lnTo>
                  <a:lnTo>
                    <a:pt x="280479" y="14249"/>
                  </a:lnTo>
                  <a:lnTo>
                    <a:pt x="281152" y="13576"/>
                  </a:lnTo>
                  <a:lnTo>
                    <a:pt x="281317" y="13169"/>
                  </a:lnTo>
                  <a:lnTo>
                    <a:pt x="281317" y="11950"/>
                  </a:lnTo>
                  <a:close/>
                </a:path>
                <a:path w="389889" h="35560">
                  <a:moveTo>
                    <a:pt x="298475" y="17449"/>
                  </a:moveTo>
                  <a:lnTo>
                    <a:pt x="295719" y="11176"/>
                  </a:lnTo>
                  <a:lnTo>
                    <a:pt x="295719" y="17449"/>
                  </a:lnTo>
                  <a:lnTo>
                    <a:pt x="286893" y="17449"/>
                  </a:lnTo>
                  <a:lnTo>
                    <a:pt x="286994" y="15481"/>
                  </a:lnTo>
                  <a:lnTo>
                    <a:pt x="287299" y="14401"/>
                  </a:lnTo>
                  <a:lnTo>
                    <a:pt x="288912" y="11671"/>
                  </a:lnTo>
                  <a:lnTo>
                    <a:pt x="290029" y="10985"/>
                  </a:lnTo>
                  <a:lnTo>
                    <a:pt x="292506" y="10985"/>
                  </a:lnTo>
                  <a:lnTo>
                    <a:pt x="295719" y="17449"/>
                  </a:lnTo>
                  <a:lnTo>
                    <a:pt x="295719" y="11176"/>
                  </a:lnTo>
                  <a:lnTo>
                    <a:pt x="295478" y="10985"/>
                  </a:lnTo>
                  <a:lnTo>
                    <a:pt x="293725" y="10172"/>
                  </a:lnTo>
                  <a:lnTo>
                    <a:pt x="292684" y="9969"/>
                  </a:lnTo>
                  <a:lnTo>
                    <a:pt x="289991" y="9969"/>
                  </a:lnTo>
                  <a:lnTo>
                    <a:pt x="283451" y="17335"/>
                  </a:lnTo>
                  <a:lnTo>
                    <a:pt x="283451" y="20396"/>
                  </a:lnTo>
                  <a:lnTo>
                    <a:pt x="290436" y="27762"/>
                  </a:lnTo>
                  <a:lnTo>
                    <a:pt x="293535" y="27762"/>
                  </a:lnTo>
                  <a:lnTo>
                    <a:pt x="298462" y="22809"/>
                  </a:lnTo>
                  <a:lnTo>
                    <a:pt x="298335" y="22301"/>
                  </a:lnTo>
                  <a:lnTo>
                    <a:pt x="297192" y="23355"/>
                  </a:lnTo>
                  <a:lnTo>
                    <a:pt x="296875" y="24028"/>
                  </a:lnTo>
                  <a:lnTo>
                    <a:pt x="295833" y="25285"/>
                  </a:lnTo>
                  <a:lnTo>
                    <a:pt x="295249" y="25781"/>
                  </a:lnTo>
                  <a:lnTo>
                    <a:pt x="293890" y="26504"/>
                  </a:lnTo>
                  <a:lnTo>
                    <a:pt x="293179" y="26682"/>
                  </a:lnTo>
                  <a:lnTo>
                    <a:pt x="290436" y="26682"/>
                  </a:lnTo>
                  <a:lnTo>
                    <a:pt x="289013" y="25908"/>
                  </a:lnTo>
                  <a:lnTo>
                    <a:pt x="287261" y="22809"/>
                  </a:lnTo>
                  <a:lnTo>
                    <a:pt x="286816" y="20955"/>
                  </a:lnTo>
                  <a:lnTo>
                    <a:pt x="286816" y="18389"/>
                  </a:lnTo>
                  <a:lnTo>
                    <a:pt x="298335" y="18389"/>
                  </a:lnTo>
                  <a:lnTo>
                    <a:pt x="298475" y="18211"/>
                  </a:lnTo>
                  <a:lnTo>
                    <a:pt x="298475" y="17449"/>
                  </a:lnTo>
                  <a:close/>
                </a:path>
                <a:path w="389889" h="35560">
                  <a:moveTo>
                    <a:pt x="320433" y="26009"/>
                  </a:moveTo>
                  <a:lnTo>
                    <a:pt x="319582" y="26009"/>
                  </a:lnTo>
                  <a:lnTo>
                    <a:pt x="318871" y="25933"/>
                  </a:lnTo>
                  <a:lnTo>
                    <a:pt x="317703" y="25666"/>
                  </a:lnTo>
                  <a:lnTo>
                    <a:pt x="317411" y="25311"/>
                  </a:lnTo>
                  <a:lnTo>
                    <a:pt x="317411" y="13677"/>
                  </a:lnTo>
                  <a:lnTo>
                    <a:pt x="316953" y="12357"/>
                  </a:lnTo>
                  <a:lnTo>
                    <a:pt x="315163" y="10617"/>
                  </a:lnTo>
                  <a:lnTo>
                    <a:pt x="313817" y="10172"/>
                  </a:lnTo>
                  <a:lnTo>
                    <a:pt x="310857" y="10172"/>
                  </a:lnTo>
                  <a:lnTo>
                    <a:pt x="309753" y="10541"/>
                  </a:lnTo>
                  <a:lnTo>
                    <a:pt x="307682" y="11976"/>
                  </a:lnTo>
                  <a:lnTo>
                    <a:pt x="306920" y="12890"/>
                  </a:lnTo>
                  <a:lnTo>
                    <a:pt x="306425" y="14008"/>
                  </a:lnTo>
                  <a:lnTo>
                    <a:pt x="306425" y="10172"/>
                  </a:lnTo>
                  <a:lnTo>
                    <a:pt x="300761" y="10642"/>
                  </a:lnTo>
                  <a:lnTo>
                    <a:pt x="300761" y="11988"/>
                  </a:lnTo>
                  <a:lnTo>
                    <a:pt x="301574" y="11988"/>
                  </a:lnTo>
                  <a:lnTo>
                    <a:pt x="302183" y="12026"/>
                  </a:lnTo>
                  <a:lnTo>
                    <a:pt x="302996" y="12153"/>
                  </a:lnTo>
                  <a:lnTo>
                    <a:pt x="303288" y="12344"/>
                  </a:lnTo>
                  <a:lnTo>
                    <a:pt x="303695" y="12979"/>
                  </a:lnTo>
                  <a:lnTo>
                    <a:pt x="303796" y="13474"/>
                  </a:lnTo>
                  <a:lnTo>
                    <a:pt x="303796" y="25311"/>
                  </a:lnTo>
                  <a:lnTo>
                    <a:pt x="303517" y="25666"/>
                  </a:lnTo>
                  <a:lnTo>
                    <a:pt x="302399" y="25933"/>
                  </a:lnTo>
                  <a:lnTo>
                    <a:pt x="301663" y="26009"/>
                  </a:lnTo>
                  <a:lnTo>
                    <a:pt x="300761" y="26009"/>
                  </a:lnTo>
                  <a:lnTo>
                    <a:pt x="300761" y="27355"/>
                  </a:lnTo>
                  <a:lnTo>
                    <a:pt x="309651" y="27355"/>
                  </a:lnTo>
                  <a:lnTo>
                    <a:pt x="309651" y="26009"/>
                  </a:lnTo>
                  <a:lnTo>
                    <a:pt x="308800" y="26009"/>
                  </a:lnTo>
                  <a:lnTo>
                    <a:pt x="308089" y="25933"/>
                  </a:lnTo>
                  <a:lnTo>
                    <a:pt x="306920" y="25666"/>
                  </a:lnTo>
                  <a:lnTo>
                    <a:pt x="306628" y="25311"/>
                  </a:lnTo>
                  <a:lnTo>
                    <a:pt x="306628" y="15582"/>
                  </a:lnTo>
                  <a:lnTo>
                    <a:pt x="307111" y="14211"/>
                  </a:lnTo>
                  <a:lnTo>
                    <a:pt x="309041" y="11798"/>
                  </a:lnTo>
                  <a:lnTo>
                    <a:pt x="310286" y="11188"/>
                  </a:lnTo>
                  <a:lnTo>
                    <a:pt x="312940" y="11188"/>
                  </a:lnTo>
                  <a:lnTo>
                    <a:pt x="313677" y="11595"/>
                  </a:lnTo>
                  <a:lnTo>
                    <a:pt x="314401" y="13258"/>
                  </a:lnTo>
                  <a:lnTo>
                    <a:pt x="314579" y="14312"/>
                  </a:lnTo>
                  <a:lnTo>
                    <a:pt x="314579" y="25311"/>
                  </a:lnTo>
                  <a:lnTo>
                    <a:pt x="314299" y="25666"/>
                  </a:lnTo>
                  <a:lnTo>
                    <a:pt x="313169" y="25933"/>
                  </a:lnTo>
                  <a:lnTo>
                    <a:pt x="312445" y="26009"/>
                  </a:lnTo>
                  <a:lnTo>
                    <a:pt x="311543" y="26009"/>
                  </a:lnTo>
                  <a:lnTo>
                    <a:pt x="311543" y="27355"/>
                  </a:lnTo>
                  <a:lnTo>
                    <a:pt x="320433" y="27355"/>
                  </a:lnTo>
                  <a:lnTo>
                    <a:pt x="320433" y="26009"/>
                  </a:lnTo>
                  <a:close/>
                </a:path>
                <a:path w="389889" h="35560">
                  <a:moveTo>
                    <a:pt x="337286" y="22618"/>
                  </a:moveTo>
                  <a:lnTo>
                    <a:pt x="337108" y="22402"/>
                  </a:lnTo>
                  <a:lnTo>
                    <a:pt x="336308" y="22364"/>
                  </a:lnTo>
                  <a:lnTo>
                    <a:pt x="336207" y="22567"/>
                  </a:lnTo>
                  <a:lnTo>
                    <a:pt x="335889" y="23787"/>
                  </a:lnTo>
                  <a:lnTo>
                    <a:pt x="335305" y="24765"/>
                  </a:lnTo>
                  <a:lnTo>
                    <a:pt x="333590" y="26301"/>
                  </a:lnTo>
                  <a:lnTo>
                    <a:pt x="332536" y="26682"/>
                  </a:lnTo>
                  <a:lnTo>
                    <a:pt x="330073" y="26682"/>
                  </a:lnTo>
                  <a:lnTo>
                    <a:pt x="325831" y="20256"/>
                  </a:lnTo>
                  <a:lnTo>
                    <a:pt x="325831" y="17792"/>
                  </a:lnTo>
                  <a:lnTo>
                    <a:pt x="329628" y="11112"/>
                  </a:lnTo>
                  <a:lnTo>
                    <a:pt x="332498" y="11112"/>
                  </a:lnTo>
                  <a:lnTo>
                    <a:pt x="333756" y="11391"/>
                  </a:lnTo>
                  <a:lnTo>
                    <a:pt x="334645" y="11925"/>
                  </a:lnTo>
                  <a:lnTo>
                    <a:pt x="334200" y="12014"/>
                  </a:lnTo>
                  <a:lnTo>
                    <a:pt x="333832" y="12230"/>
                  </a:lnTo>
                  <a:lnTo>
                    <a:pt x="336880" y="14287"/>
                  </a:lnTo>
                  <a:lnTo>
                    <a:pt x="336880" y="12395"/>
                  </a:lnTo>
                  <a:lnTo>
                    <a:pt x="336245" y="11430"/>
                  </a:lnTo>
                  <a:lnTo>
                    <a:pt x="333730" y="10261"/>
                  </a:lnTo>
                  <a:lnTo>
                    <a:pt x="332333" y="9969"/>
                  </a:lnTo>
                  <a:lnTo>
                    <a:pt x="329285" y="9969"/>
                  </a:lnTo>
                  <a:lnTo>
                    <a:pt x="322453" y="17475"/>
                  </a:lnTo>
                  <a:lnTo>
                    <a:pt x="322453" y="20523"/>
                  </a:lnTo>
                  <a:lnTo>
                    <a:pt x="329285" y="27762"/>
                  </a:lnTo>
                  <a:lnTo>
                    <a:pt x="330809" y="27762"/>
                  </a:lnTo>
                  <a:lnTo>
                    <a:pt x="332435" y="27762"/>
                  </a:lnTo>
                  <a:lnTo>
                    <a:pt x="333806" y="27317"/>
                  </a:lnTo>
                  <a:lnTo>
                    <a:pt x="336092" y="25565"/>
                  </a:lnTo>
                  <a:lnTo>
                    <a:pt x="336880" y="24345"/>
                  </a:lnTo>
                  <a:lnTo>
                    <a:pt x="337286" y="22771"/>
                  </a:lnTo>
                  <a:lnTo>
                    <a:pt x="337286" y="22618"/>
                  </a:lnTo>
                  <a:close/>
                </a:path>
                <a:path w="389889" h="35560">
                  <a:moveTo>
                    <a:pt x="345503" y="4089"/>
                  </a:moveTo>
                  <a:lnTo>
                    <a:pt x="343763" y="1422"/>
                  </a:lnTo>
                  <a:lnTo>
                    <a:pt x="342823" y="1422"/>
                  </a:lnTo>
                  <a:lnTo>
                    <a:pt x="342315" y="1625"/>
                  </a:lnTo>
                  <a:lnTo>
                    <a:pt x="341464" y="2489"/>
                  </a:lnTo>
                  <a:lnTo>
                    <a:pt x="341325" y="2794"/>
                  </a:lnTo>
                  <a:lnTo>
                    <a:pt x="341249" y="4089"/>
                  </a:lnTo>
                  <a:lnTo>
                    <a:pt x="341464" y="4597"/>
                  </a:lnTo>
                  <a:lnTo>
                    <a:pt x="342315" y="5448"/>
                  </a:lnTo>
                  <a:lnTo>
                    <a:pt x="342823" y="5664"/>
                  </a:lnTo>
                  <a:lnTo>
                    <a:pt x="343954" y="5664"/>
                  </a:lnTo>
                  <a:lnTo>
                    <a:pt x="344436" y="5448"/>
                  </a:lnTo>
                  <a:lnTo>
                    <a:pt x="345287" y="4597"/>
                  </a:lnTo>
                  <a:lnTo>
                    <a:pt x="345503" y="4089"/>
                  </a:lnTo>
                  <a:close/>
                </a:path>
                <a:path w="389889" h="35560">
                  <a:moveTo>
                    <a:pt x="348056" y="26009"/>
                  </a:moveTo>
                  <a:lnTo>
                    <a:pt x="347243" y="26009"/>
                  </a:lnTo>
                  <a:lnTo>
                    <a:pt x="346595" y="25933"/>
                  </a:lnTo>
                  <a:lnTo>
                    <a:pt x="345605" y="25666"/>
                  </a:lnTo>
                  <a:lnTo>
                    <a:pt x="345363" y="25311"/>
                  </a:lnTo>
                  <a:lnTo>
                    <a:pt x="345363" y="10172"/>
                  </a:lnTo>
                  <a:lnTo>
                    <a:pt x="339775" y="10642"/>
                  </a:lnTo>
                  <a:lnTo>
                    <a:pt x="339775" y="11988"/>
                  </a:lnTo>
                  <a:lnTo>
                    <a:pt x="340944" y="11988"/>
                  </a:lnTo>
                  <a:lnTo>
                    <a:pt x="341718" y="12103"/>
                  </a:lnTo>
                  <a:lnTo>
                    <a:pt x="342480" y="12560"/>
                  </a:lnTo>
                  <a:lnTo>
                    <a:pt x="342671" y="13157"/>
                  </a:lnTo>
                  <a:lnTo>
                    <a:pt x="342671" y="25311"/>
                  </a:lnTo>
                  <a:lnTo>
                    <a:pt x="342379" y="25666"/>
                  </a:lnTo>
                  <a:lnTo>
                    <a:pt x="341210" y="25933"/>
                  </a:lnTo>
                  <a:lnTo>
                    <a:pt x="340487" y="26009"/>
                  </a:lnTo>
                  <a:lnTo>
                    <a:pt x="339636" y="26009"/>
                  </a:lnTo>
                  <a:lnTo>
                    <a:pt x="339636" y="27355"/>
                  </a:lnTo>
                  <a:lnTo>
                    <a:pt x="348056" y="27355"/>
                  </a:lnTo>
                  <a:lnTo>
                    <a:pt x="348056" y="26009"/>
                  </a:lnTo>
                  <a:close/>
                </a:path>
                <a:path w="389889" h="35560">
                  <a:moveTo>
                    <a:pt x="370014" y="26009"/>
                  </a:moveTo>
                  <a:lnTo>
                    <a:pt x="369163" y="26009"/>
                  </a:lnTo>
                  <a:lnTo>
                    <a:pt x="368452" y="25933"/>
                  </a:lnTo>
                  <a:lnTo>
                    <a:pt x="367284" y="25666"/>
                  </a:lnTo>
                  <a:lnTo>
                    <a:pt x="366991" y="25311"/>
                  </a:lnTo>
                  <a:lnTo>
                    <a:pt x="366991" y="13677"/>
                  </a:lnTo>
                  <a:lnTo>
                    <a:pt x="366534" y="12357"/>
                  </a:lnTo>
                  <a:lnTo>
                    <a:pt x="364744" y="10617"/>
                  </a:lnTo>
                  <a:lnTo>
                    <a:pt x="363397" y="10172"/>
                  </a:lnTo>
                  <a:lnTo>
                    <a:pt x="360438" y="10172"/>
                  </a:lnTo>
                  <a:lnTo>
                    <a:pt x="359333" y="10541"/>
                  </a:lnTo>
                  <a:lnTo>
                    <a:pt x="357263" y="11976"/>
                  </a:lnTo>
                  <a:lnTo>
                    <a:pt x="356501" y="12890"/>
                  </a:lnTo>
                  <a:lnTo>
                    <a:pt x="356006" y="14008"/>
                  </a:lnTo>
                  <a:lnTo>
                    <a:pt x="356006" y="10172"/>
                  </a:lnTo>
                  <a:lnTo>
                    <a:pt x="350342" y="10642"/>
                  </a:lnTo>
                  <a:lnTo>
                    <a:pt x="350342" y="11988"/>
                  </a:lnTo>
                  <a:lnTo>
                    <a:pt x="351155" y="11988"/>
                  </a:lnTo>
                  <a:lnTo>
                    <a:pt x="351764" y="12026"/>
                  </a:lnTo>
                  <a:lnTo>
                    <a:pt x="352577" y="12153"/>
                  </a:lnTo>
                  <a:lnTo>
                    <a:pt x="352869" y="12344"/>
                  </a:lnTo>
                  <a:lnTo>
                    <a:pt x="353275" y="12979"/>
                  </a:lnTo>
                  <a:lnTo>
                    <a:pt x="353377" y="13474"/>
                  </a:lnTo>
                  <a:lnTo>
                    <a:pt x="353377" y="25311"/>
                  </a:lnTo>
                  <a:lnTo>
                    <a:pt x="353098" y="25666"/>
                  </a:lnTo>
                  <a:lnTo>
                    <a:pt x="351980" y="25933"/>
                  </a:lnTo>
                  <a:lnTo>
                    <a:pt x="351243" y="26009"/>
                  </a:lnTo>
                  <a:lnTo>
                    <a:pt x="350342" y="26009"/>
                  </a:lnTo>
                  <a:lnTo>
                    <a:pt x="350342" y="27355"/>
                  </a:lnTo>
                  <a:lnTo>
                    <a:pt x="359232" y="27355"/>
                  </a:lnTo>
                  <a:lnTo>
                    <a:pt x="359232" y="26009"/>
                  </a:lnTo>
                  <a:lnTo>
                    <a:pt x="358381" y="26009"/>
                  </a:lnTo>
                  <a:lnTo>
                    <a:pt x="357670" y="25933"/>
                  </a:lnTo>
                  <a:lnTo>
                    <a:pt x="356501" y="25666"/>
                  </a:lnTo>
                  <a:lnTo>
                    <a:pt x="356209" y="25311"/>
                  </a:lnTo>
                  <a:lnTo>
                    <a:pt x="356209" y="15582"/>
                  </a:lnTo>
                  <a:lnTo>
                    <a:pt x="356692" y="14211"/>
                  </a:lnTo>
                  <a:lnTo>
                    <a:pt x="358622" y="11798"/>
                  </a:lnTo>
                  <a:lnTo>
                    <a:pt x="359867" y="11188"/>
                  </a:lnTo>
                  <a:lnTo>
                    <a:pt x="362521" y="11188"/>
                  </a:lnTo>
                  <a:lnTo>
                    <a:pt x="363258" y="11595"/>
                  </a:lnTo>
                  <a:lnTo>
                    <a:pt x="363982" y="13258"/>
                  </a:lnTo>
                  <a:lnTo>
                    <a:pt x="364159" y="14312"/>
                  </a:lnTo>
                  <a:lnTo>
                    <a:pt x="364159" y="25311"/>
                  </a:lnTo>
                  <a:lnTo>
                    <a:pt x="363880" y="25666"/>
                  </a:lnTo>
                  <a:lnTo>
                    <a:pt x="362762" y="25933"/>
                  </a:lnTo>
                  <a:lnTo>
                    <a:pt x="362026" y="26009"/>
                  </a:lnTo>
                  <a:lnTo>
                    <a:pt x="361124" y="26009"/>
                  </a:lnTo>
                  <a:lnTo>
                    <a:pt x="361124" y="27355"/>
                  </a:lnTo>
                  <a:lnTo>
                    <a:pt x="370014" y="27355"/>
                  </a:lnTo>
                  <a:lnTo>
                    <a:pt x="370014" y="26009"/>
                  </a:lnTo>
                  <a:close/>
                </a:path>
                <a:path w="389889" h="35560">
                  <a:moveTo>
                    <a:pt x="389445" y="12382"/>
                  </a:moveTo>
                  <a:lnTo>
                    <a:pt x="389382" y="10782"/>
                  </a:lnTo>
                  <a:lnTo>
                    <a:pt x="388708" y="9969"/>
                  </a:lnTo>
                  <a:lnTo>
                    <a:pt x="388251" y="9766"/>
                  </a:lnTo>
                  <a:lnTo>
                    <a:pt x="386905" y="9766"/>
                  </a:lnTo>
                  <a:lnTo>
                    <a:pt x="386156" y="9931"/>
                  </a:lnTo>
                  <a:lnTo>
                    <a:pt x="384670" y="10553"/>
                  </a:lnTo>
                  <a:lnTo>
                    <a:pt x="384060" y="10985"/>
                  </a:lnTo>
                  <a:lnTo>
                    <a:pt x="383552" y="11518"/>
                  </a:lnTo>
                  <a:lnTo>
                    <a:pt x="383184" y="11252"/>
                  </a:lnTo>
                  <a:lnTo>
                    <a:pt x="382689" y="10909"/>
                  </a:lnTo>
                  <a:lnTo>
                    <a:pt x="382689" y="19050"/>
                  </a:lnTo>
                  <a:lnTo>
                    <a:pt x="381584" y="20612"/>
                  </a:lnTo>
                  <a:lnTo>
                    <a:pt x="378485" y="20612"/>
                  </a:lnTo>
                  <a:lnTo>
                    <a:pt x="378079" y="20485"/>
                  </a:lnTo>
                  <a:lnTo>
                    <a:pt x="376123" y="14338"/>
                  </a:lnTo>
                  <a:lnTo>
                    <a:pt x="376326" y="13436"/>
                  </a:lnTo>
                  <a:lnTo>
                    <a:pt x="377266" y="11684"/>
                  </a:lnTo>
                  <a:lnTo>
                    <a:pt x="378129" y="11252"/>
                  </a:lnTo>
                  <a:lnTo>
                    <a:pt x="380644" y="11252"/>
                  </a:lnTo>
                  <a:lnTo>
                    <a:pt x="381508" y="11684"/>
                  </a:lnTo>
                  <a:lnTo>
                    <a:pt x="382447" y="13436"/>
                  </a:lnTo>
                  <a:lnTo>
                    <a:pt x="382638" y="14338"/>
                  </a:lnTo>
                  <a:lnTo>
                    <a:pt x="382689" y="19050"/>
                  </a:lnTo>
                  <a:lnTo>
                    <a:pt x="382689" y="10909"/>
                  </a:lnTo>
                  <a:lnTo>
                    <a:pt x="382295" y="10629"/>
                  </a:lnTo>
                  <a:lnTo>
                    <a:pt x="380911" y="10172"/>
                  </a:lnTo>
                  <a:lnTo>
                    <a:pt x="378574" y="10172"/>
                  </a:lnTo>
                  <a:lnTo>
                    <a:pt x="373024" y="17526"/>
                  </a:lnTo>
                  <a:lnTo>
                    <a:pt x="373595" y="18757"/>
                  </a:lnTo>
                  <a:lnTo>
                    <a:pt x="374802" y="19875"/>
                  </a:lnTo>
                  <a:lnTo>
                    <a:pt x="374040" y="20828"/>
                  </a:lnTo>
                  <a:lnTo>
                    <a:pt x="373748" y="21628"/>
                  </a:lnTo>
                  <a:lnTo>
                    <a:pt x="373659" y="23787"/>
                  </a:lnTo>
                  <a:lnTo>
                    <a:pt x="373786" y="24422"/>
                  </a:lnTo>
                  <a:lnTo>
                    <a:pt x="374332" y="25641"/>
                  </a:lnTo>
                  <a:lnTo>
                    <a:pt x="374713" y="26123"/>
                  </a:lnTo>
                  <a:lnTo>
                    <a:pt x="375208" y="26479"/>
                  </a:lnTo>
                  <a:lnTo>
                    <a:pt x="374307" y="26797"/>
                  </a:lnTo>
                  <a:lnTo>
                    <a:pt x="373519" y="27279"/>
                  </a:lnTo>
                  <a:lnTo>
                    <a:pt x="372173" y="28638"/>
                  </a:lnTo>
                  <a:lnTo>
                    <a:pt x="371881" y="29324"/>
                  </a:lnTo>
                  <a:lnTo>
                    <a:pt x="371830" y="31508"/>
                  </a:lnTo>
                  <a:lnTo>
                    <a:pt x="372313" y="32448"/>
                  </a:lnTo>
                  <a:lnTo>
                    <a:pt x="374256" y="33972"/>
                  </a:lnTo>
                  <a:lnTo>
                    <a:pt x="375399" y="34531"/>
                  </a:lnTo>
                  <a:lnTo>
                    <a:pt x="378053" y="35204"/>
                  </a:lnTo>
                  <a:lnTo>
                    <a:pt x="379298" y="35369"/>
                  </a:lnTo>
                  <a:lnTo>
                    <a:pt x="381584" y="35369"/>
                  </a:lnTo>
                  <a:lnTo>
                    <a:pt x="389013" y="31508"/>
                  </a:lnTo>
                  <a:lnTo>
                    <a:pt x="388937" y="28638"/>
                  </a:lnTo>
                  <a:lnTo>
                    <a:pt x="388607" y="27686"/>
                  </a:lnTo>
                  <a:lnTo>
                    <a:pt x="388073" y="27152"/>
                  </a:lnTo>
                  <a:lnTo>
                    <a:pt x="386943" y="26022"/>
                  </a:lnTo>
                  <a:lnTo>
                    <a:pt x="386867" y="31242"/>
                  </a:lnTo>
                  <a:lnTo>
                    <a:pt x="386511" y="31965"/>
                  </a:lnTo>
                  <a:lnTo>
                    <a:pt x="385114" y="33185"/>
                  </a:lnTo>
                  <a:lnTo>
                    <a:pt x="384263" y="33616"/>
                  </a:lnTo>
                  <a:lnTo>
                    <a:pt x="382244" y="34163"/>
                  </a:lnTo>
                  <a:lnTo>
                    <a:pt x="381317" y="34290"/>
                  </a:lnTo>
                  <a:lnTo>
                    <a:pt x="379564" y="34290"/>
                  </a:lnTo>
                  <a:lnTo>
                    <a:pt x="373989" y="31242"/>
                  </a:lnTo>
                  <a:lnTo>
                    <a:pt x="374116" y="29438"/>
                  </a:lnTo>
                  <a:lnTo>
                    <a:pt x="376707" y="27152"/>
                  </a:lnTo>
                  <a:lnTo>
                    <a:pt x="382282" y="27152"/>
                  </a:lnTo>
                  <a:lnTo>
                    <a:pt x="383768" y="27355"/>
                  </a:lnTo>
                  <a:lnTo>
                    <a:pt x="386245" y="28155"/>
                  </a:lnTo>
                  <a:lnTo>
                    <a:pt x="386740" y="28854"/>
                  </a:lnTo>
                  <a:lnTo>
                    <a:pt x="386867" y="31242"/>
                  </a:lnTo>
                  <a:lnTo>
                    <a:pt x="386867" y="25984"/>
                  </a:lnTo>
                  <a:lnTo>
                    <a:pt x="385902" y="25450"/>
                  </a:lnTo>
                  <a:lnTo>
                    <a:pt x="383438" y="24879"/>
                  </a:lnTo>
                  <a:lnTo>
                    <a:pt x="382054" y="24726"/>
                  </a:lnTo>
                  <a:lnTo>
                    <a:pt x="376618" y="24726"/>
                  </a:lnTo>
                  <a:lnTo>
                    <a:pt x="376059" y="24485"/>
                  </a:lnTo>
                  <a:lnTo>
                    <a:pt x="375158" y="23495"/>
                  </a:lnTo>
                  <a:lnTo>
                    <a:pt x="374942" y="22885"/>
                  </a:lnTo>
                  <a:lnTo>
                    <a:pt x="375031" y="21247"/>
                  </a:lnTo>
                  <a:lnTo>
                    <a:pt x="375119" y="20967"/>
                  </a:lnTo>
                  <a:lnTo>
                    <a:pt x="375475" y="20485"/>
                  </a:lnTo>
                  <a:lnTo>
                    <a:pt x="376643" y="21247"/>
                  </a:lnTo>
                  <a:lnTo>
                    <a:pt x="377939" y="21628"/>
                  </a:lnTo>
                  <a:lnTo>
                    <a:pt x="380415" y="21628"/>
                  </a:lnTo>
                  <a:lnTo>
                    <a:pt x="381431" y="21386"/>
                  </a:lnTo>
                  <a:lnTo>
                    <a:pt x="385597" y="17424"/>
                  </a:lnTo>
                  <a:lnTo>
                    <a:pt x="385495" y="14338"/>
                  </a:lnTo>
                  <a:lnTo>
                    <a:pt x="385038" y="13208"/>
                  </a:lnTo>
                  <a:lnTo>
                    <a:pt x="384657" y="12649"/>
                  </a:lnTo>
                  <a:lnTo>
                    <a:pt x="384327" y="12344"/>
                  </a:lnTo>
                  <a:lnTo>
                    <a:pt x="384251" y="12103"/>
                  </a:lnTo>
                  <a:lnTo>
                    <a:pt x="384873" y="11518"/>
                  </a:lnTo>
                  <a:lnTo>
                    <a:pt x="385152" y="11252"/>
                  </a:lnTo>
                  <a:lnTo>
                    <a:pt x="386321" y="10782"/>
                  </a:lnTo>
                  <a:lnTo>
                    <a:pt x="387667" y="10782"/>
                  </a:lnTo>
                  <a:lnTo>
                    <a:pt x="387362" y="10960"/>
                  </a:lnTo>
                  <a:lnTo>
                    <a:pt x="387311" y="12382"/>
                  </a:lnTo>
                  <a:lnTo>
                    <a:pt x="387756" y="12890"/>
                  </a:lnTo>
                  <a:lnTo>
                    <a:pt x="388048" y="13004"/>
                  </a:lnTo>
                  <a:lnTo>
                    <a:pt x="388721" y="13004"/>
                  </a:lnTo>
                  <a:lnTo>
                    <a:pt x="388988" y="12877"/>
                  </a:lnTo>
                  <a:lnTo>
                    <a:pt x="389445" y="1238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054888" y="1775155"/>
              <a:ext cx="130175" cy="0"/>
            </a:xfrm>
            <a:custGeom>
              <a:avLst/>
              <a:gdLst/>
              <a:ahLst/>
              <a:cxnLst/>
              <a:rect l="l" t="t" r="r" b="b"/>
              <a:pathLst>
                <a:path w="130175">
                  <a:moveTo>
                    <a:pt x="0" y="0"/>
                  </a:moveTo>
                  <a:lnTo>
                    <a:pt x="129561" y="0"/>
                  </a:lnTo>
                </a:path>
              </a:pathLst>
            </a:custGeom>
            <a:ln w="4311">
              <a:solidFill>
                <a:srgbClr val="D952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198607" y="1808035"/>
              <a:ext cx="183515" cy="32384"/>
            </a:xfrm>
            <a:custGeom>
              <a:avLst/>
              <a:gdLst/>
              <a:ahLst/>
              <a:cxnLst/>
              <a:rect l="l" t="t" r="r" b="b"/>
              <a:pathLst>
                <a:path w="183514" h="32385">
                  <a:moveTo>
                    <a:pt x="17424" y="673"/>
                  </a:moveTo>
                  <a:lnTo>
                    <a:pt x="16611" y="0"/>
                  </a:lnTo>
                  <a:lnTo>
                    <a:pt x="15671" y="1168"/>
                  </a:lnTo>
                  <a:lnTo>
                    <a:pt x="14693" y="1752"/>
                  </a:lnTo>
                  <a:lnTo>
                    <a:pt x="13157" y="1752"/>
                  </a:lnTo>
                  <a:lnTo>
                    <a:pt x="12623" y="1612"/>
                  </a:lnTo>
                  <a:lnTo>
                    <a:pt x="11455" y="1028"/>
                  </a:lnTo>
                  <a:lnTo>
                    <a:pt x="9639" y="152"/>
                  </a:lnTo>
                  <a:lnTo>
                    <a:pt x="9093" y="0"/>
                  </a:lnTo>
                  <a:lnTo>
                    <a:pt x="7620" y="0"/>
                  </a:lnTo>
                  <a:lnTo>
                    <a:pt x="6604" y="584"/>
                  </a:lnTo>
                  <a:lnTo>
                    <a:pt x="5575" y="1752"/>
                  </a:lnTo>
                  <a:lnTo>
                    <a:pt x="4495" y="3098"/>
                  </a:lnTo>
                  <a:lnTo>
                    <a:pt x="5232" y="3771"/>
                  </a:lnTo>
                  <a:lnTo>
                    <a:pt x="6223" y="2565"/>
                  </a:lnTo>
                  <a:lnTo>
                    <a:pt x="7239" y="1955"/>
                  </a:lnTo>
                  <a:lnTo>
                    <a:pt x="8763" y="1955"/>
                  </a:lnTo>
                  <a:lnTo>
                    <a:pt x="9296" y="2095"/>
                  </a:lnTo>
                  <a:lnTo>
                    <a:pt x="10464" y="2692"/>
                  </a:lnTo>
                  <a:lnTo>
                    <a:pt x="11049" y="2997"/>
                  </a:lnTo>
                  <a:lnTo>
                    <a:pt x="12217" y="3619"/>
                  </a:lnTo>
                  <a:lnTo>
                    <a:pt x="12763" y="3771"/>
                  </a:lnTo>
                  <a:lnTo>
                    <a:pt x="14236" y="3771"/>
                  </a:lnTo>
                  <a:lnTo>
                    <a:pt x="15252" y="3175"/>
                  </a:lnTo>
                  <a:lnTo>
                    <a:pt x="16281" y="1955"/>
                  </a:lnTo>
                  <a:lnTo>
                    <a:pt x="17424" y="673"/>
                  </a:lnTo>
                  <a:close/>
                </a:path>
                <a:path w="183514" h="32385">
                  <a:moveTo>
                    <a:pt x="19202" y="10896"/>
                  </a:moveTo>
                  <a:lnTo>
                    <a:pt x="16078" y="8763"/>
                  </a:lnTo>
                  <a:lnTo>
                    <a:pt x="14693" y="8763"/>
                  </a:lnTo>
                  <a:lnTo>
                    <a:pt x="13944" y="9042"/>
                  </a:lnTo>
                  <a:lnTo>
                    <a:pt x="12547" y="10160"/>
                  </a:lnTo>
                  <a:lnTo>
                    <a:pt x="11988" y="10833"/>
                  </a:lnTo>
                  <a:lnTo>
                    <a:pt x="11595" y="11595"/>
                  </a:lnTo>
                  <a:lnTo>
                    <a:pt x="11277" y="10731"/>
                  </a:lnTo>
                  <a:lnTo>
                    <a:pt x="10744" y="10045"/>
                  </a:lnTo>
                  <a:lnTo>
                    <a:pt x="9207" y="9017"/>
                  </a:lnTo>
                  <a:lnTo>
                    <a:pt x="8343" y="8763"/>
                  </a:lnTo>
                  <a:lnTo>
                    <a:pt x="6362" y="8763"/>
                  </a:lnTo>
                  <a:lnTo>
                    <a:pt x="1016" y="14693"/>
                  </a:lnTo>
                  <a:lnTo>
                    <a:pt x="1016" y="15049"/>
                  </a:lnTo>
                  <a:lnTo>
                    <a:pt x="1955" y="15163"/>
                  </a:lnTo>
                  <a:lnTo>
                    <a:pt x="2159" y="14884"/>
                  </a:lnTo>
                  <a:lnTo>
                    <a:pt x="2336" y="14084"/>
                  </a:lnTo>
                  <a:lnTo>
                    <a:pt x="2679" y="13284"/>
                  </a:lnTo>
                  <a:lnTo>
                    <a:pt x="3670" y="11709"/>
                  </a:lnTo>
                  <a:lnTo>
                    <a:pt x="4267" y="11061"/>
                  </a:lnTo>
                  <a:lnTo>
                    <a:pt x="5715" y="10033"/>
                  </a:lnTo>
                  <a:lnTo>
                    <a:pt x="6477" y="9766"/>
                  </a:lnTo>
                  <a:lnTo>
                    <a:pt x="7950" y="9766"/>
                  </a:lnTo>
                  <a:lnTo>
                    <a:pt x="8470" y="10020"/>
                  </a:lnTo>
                  <a:lnTo>
                    <a:pt x="9194" y="11010"/>
                  </a:lnTo>
                  <a:lnTo>
                    <a:pt x="9372" y="11569"/>
                  </a:lnTo>
                  <a:lnTo>
                    <a:pt x="9372" y="12649"/>
                  </a:lnTo>
                  <a:lnTo>
                    <a:pt x="9207" y="13500"/>
                  </a:lnTo>
                  <a:lnTo>
                    <a:pt x="7150" y="21628"/>
                  </a:lnTo>
                  <a:lnTo>
                    <a:pt x="6921" y="22567"/>
                  </a:lnTo>
                  <a:lnTo>
                    <a:pt x="6502" y="23418"/>
                  </a:lnTo>
                  <a:lnTo>
                    <a:pt x="5295" y="24955"/>
                  </a:lnTo>
                  <a:lnTo>
                    <a:pt x="4584" y="25336"/>
                  </a:lnTo>
                  <a:lnTo>
                    <a:pt x="2921" y="25336"/>
                  </a:lnTo>
                  <a:lnTo>
                    <a:pt x="2273" y="25158"/>
                  </a:lnTo>
                  <a:lnTo>
                    <a:pt x="1828" y="24790"/>
                  </a:lnTo>
                  <a:lnTo>
                    <a:pt x="2362" y="24701"/>
                  </a:lnTo>
                  <a:lnTo>
                    <a:pt x="2819" y="24460"/>
                  </a:lnTo>
                  <a:lnTo>
                    <a:pt x="2628" y="21221"/>
                  </a:lnTo>
                  <a:lnTo>
                    <a:pt x="1600" y="21221"/>
                  </a:lnTo>
                  <a:lnTo>
                    <a:pt x="1079" y="21475"/>
                  </a:lnTo>
                  <a:lnTo>
                    <a:pt x="215" y="22453"/>
                  </a:lnTo>
                  <a:lnTo>
                    <a:pt x="0" y="23025"/>
                  </a:lnTo>
                  <a:lnTo>
                    <a:pt x="0" y="24269"/>
                  </a:lnTo>
                  <a:lnTo>
                    <a:pt x="3124" y="26339"/>
                  </a:lnTo>
                  <a:lnTo>
                    <a:pt x="4521" y="26339"/>
                  </a:lnTo>
                  <a:lnTo>
                    <a:pt x="5270" y="26060"/>
                  </a:lnTo>
                  <a:lnTo>
                    <a:pt x="6654" y="24942"/>
                  </a:lnTo>
                  <a:lnTo>
                    <a:pt x="7213" y="24269"/>
                  </a:lnTo>
                  <a:lnTo>
                    <a:pt x="7620" y="23507"/>
                  </a:lnTo>
                  <a:lnTo>
                    <a:pt x="7937" y="24409"/>
                  </a:lnTo>
                  <a:lnTo>
                    <a:pt x="8470" y="25107"/>
                  </a:lnTo>
                  <a:lnTo>
                    <a:pt x="10007" y="26098"/>
                  </a:lnTo>
                  <a:lnTo>
                    <a:pt x="10883" y="26339"/>
                  </a:lnTo>
                  <a:lnTo>
                    <a:pt x="13296" y="26339"/>
                  </a:lnTo>
                  <a:lnTo>
                    <a:pt x="14605" y="25742"/>
                  </a:lnTo>
                  <a:lnTo>
                    <a:pt x="16992" y="23368"/>
                  </a:lnTo>
                  <a:lnTo>
                    <a:pt x="17767" y="22009"/>
                  </a:lnTo>
                  <a:lnTo>
                    <a:pt x="18122" y="20485"/>
                  </a:lnTo>
                  <a:lnTo>
                    <a:pt x="18122" y="20256"/>
                  </a:lnTo>
                  <a:lnTo>
                    <a:pt x="18008" y="20040"/>
                  </a:lnTo>
                  <a:lnTo>
                    <a:pt x="17183" y="20015"/>
                  </a:lnTo>
                  <a:lnTo>
                    <a:pt x="17043" y="20218"/>
                  </a:lnTo>
                  <a:lnTo>
                    <a:pt x="16738" y="21513"/>
                  </a:lnTo>
                  <a:lnTo>
                    <a:pt x="16103" y="22694"/>
                  </a:lnTo>
                  <a:lnTo>
                    <a:pt x="14224" y="24803"/>
                  </a:lnTo>
                  <a:lnTo>
                    <a:pt x="13144" y="25336"/>
                  </a:lnTo>
                  <a:lnTo>
                    <a:pt x="11303" y="25336"/>
                  </a:lnTo>
                  <a:lnTo>
                    <a:pt x="10795" y="25095"/>
                  </a:lnTo>
                  <a:lnTo>
                    <a:pt x="10033" y="24155"/>
                  </a:lnTo>
                  <a:lnTo>
                    <a:pt x="9842" y="23596"/>
                  </a:lnTo>
                  <a:lnTo>
                    <a:pt x="9842" y="22301"/>
                  </a:lnTo>
                  <a:lnTo>
                    <a:pt x="9982" y="21450"/>
                  </a:lnTo>
                  <a:lnTo>
                    <a:pt x="12001" y="13538"/>
                  </a:lnTo>
                  <a:lnTo>
                    <a:pt x="12217" y="12598"/>
                  </a:lnTo>
                  <a:lnTo>
                    <a:pt x="12649" y="11734"/>
                  </a:lnTo>
                  <a:lnTo>
                    <a:pt x="13906" y="10160"/>
                  </a:lnTo>
                  <a:lnTo>
                    <a:pt x="14630" y="9766"/>
                  </a:lnTo>
                  <a:lnTo>
                    <a:pt x="16281" y="9766"/>
                  </a:lnTo>
                  <a:lnTo>
                    <a:pt x="16929" y="9969"/>
                  </a:lnTo>
                  <a:lnTo>
                    <a:pt x="17386" y="10375"/>
                  </a:lnTo>
                  <a:lnTo>
                    <a:pt x="16852" y="10426"/>
                  </a:lnTo>
                  <a:lnTo>
                    <a:pt x="16395" y="10642"/>
                  </a:lnTo>
                  <a:lnTo>
                    <a:pt x="15684" y="11455"/>
                  </a:lnTo>
                  <a:lnTo>
                    <a:pt x="15494" y="11950"/>
                  </a:lnTo>
                  <a:lnTo>
                    <a:pt x="15494" y="12941"/>
                  </a:lnTo>
                  <a:lnTo>
                    <a:pt x="15633" y="13258"/>
                  </a:lnTo>
                  <a:lnTo>
                    <a:pt x="16179" y="13754"/>
                  </a:lnTo>
                  <a:lnTo>
                    <a:pt x="16510" y="13881"/>
                  </a:lnTo>
                  <a:lnTo>
                    <a:pt x="17589" y="13881"/>
                  </a:lnTo>
                  <a:lnTo>
                    <a:pt x="18135" y="13639"/>
                  </a:lnTo>
                  <a:lnTo>
                    <a:pt x="18986" y="12700"/>
                  </a:lnTo>
                  <a:lnTo>
                    <a:pt x="19202" y="12153"/>
                  </a:lnTo>
                  <a:lnTo>
                    <a:pt x="19202" y="10896"/>
                  </a:lnTo>
                  <a:close/>
                </a:path>
                <a:path w="183514" h="32385">
                  <a:moveTo>
                    <a:pt x="29438" y="20574"/>
                  </a:moveTo>
                  <a:lnTo>
                    <a:pt x="26568" y="20574"/>
                  </a:lnTo>
                  <a:lnTo>
                    <a:pt x="27635" y="16471"/>
                  </a:lnTo>
                  <a:lnTo>
                    <a:pt x="27559" y="15875"/>
                  </a:lnTo>
                  <a:lnTo>
                    <a:pt x="27254" y="15646"/>
                  </a:lnTo>
                  <a:lnTo>
                    <a:pt x="27076" y="15595"/>
                  </a:lnTo>
                  <a:lnTo>
                    <a:pt x="26631" y="15595"/>
                  </a:lnTo>
                  <a:lnTo>
                    <a:pt x="24739" y="20574"/>
                  </a:lnTo>
                  <a:lnTo>
                    <a:pt x="21729" y="20574"/>
                  </a:lnTo>
                  <a:lnTo>
                    <a:pt x="21602" y="21513"/>
                  </a:lnTo>
                  <a:lnTo>
                    <a:pt x="24536" y="21513"/>
                  </a:lnTo>
                  <a:lnTo>
                    <a:pt x="22682" y="28790"/>
                  </a:lnTo>
                  <a:lnTo>
                    <a:pt x="22593" y="30340"/>
                  </a:lnTo>
                  <a:lnTo>
                    <a:pt x="22821" y="30899"/>
                  </a:lnTo>
                  <a:lnTo>
                    <a:pt x="23761" y="31800"/>
                  </a:lnTo>
                  <a:lnTo>
                    <a:pt x="24333" y="32029"/>
                  </a:lnTo>
                  <a:lnTo>
                    <a:pt x="25958" y="32029"/>
                  </a:lnTo>
                  <a:lnTo>
                    <a:pt x="26784" y="31635"/>
                  </a:lnTo>
                  <a:lnTo>
                    <a:pt x="27038" y="31356"/>
                  </a:lnTo>
                  <a:lnTo>
                    <a:pt x="28219" y="30060"/>
                  </a:lnTo>
                  <a:lnTo>
                    <a:pt x="28765" y="29159"/>
                  </a:lnTo>
                  <a:lnTo>
                    <a:pt x="29121" y="28117"/>
                  </a:lnTo>
                  <a:lnTo>
                    <a:pt x="29006" y="27787"/>
                  </a:lnTo>
                  <a:lnTo>
                    <a:pt x="28562" y="27787"/>
                  </a:lnTo>
                  <a:lnTo>
                    <a:pt x="28130" y="28790"/>
                  </a:lnTo>
                  <a:lnTo>
                    <a:pt x="27686" y="29552"/>
                  </a:lnTo>
                  <a:lnTo>
                    <a:pt x="26517" y="31000"/>
                  </a:lnTo>
                  <a:lnTo>
                    <a:pt x="25844" y="31356"/>
                  </a:lnTo>
                  <a:lnTo>
                    <a:pt x="24587" y="31356"/>
                  </a:lnTo>
                  <a:lnTo>
                    <a:pt x="24333" y="31000"/>
                  </a:lnTo>
                  <a:lnTo>
                    <a:pt x="24447" y="29159"/>
                  </a:lnTo>
                  <a:lnTo>
                    <a:pt x="26365" y="21513"/>
                  </a:lnTo>
                  <a:lnTo>
                    <a:pt x="29273" y="21513"/>
                  </a:lnTo>
                  <a:lnTo>
                    <a:pt x="29438" y="21183"/>
                  </a:lnTo>
                  <a:lnTo>
                    <a:pt x="29438" y="20574"/>
                  </a:lnTo>
                  <a:close/>
                </a:path>
                <a:path w="183514" h="32385">
                  <a:moveTo>
                    <a:pt x="48691" y="25158"/>
                  </a:moveTo>
                  <a:lnTo>
                    <a:pt x="48666" y="25031"/>
                  </a:lnTo>
                  <a:lnTo>
                    <a:pt x="48526" y="24803"/>
                  </a:lnTo>
                  <a:lnTo>
                    <a:pt x="33274" y="24752"/>
                  </a:lnTo>
                  <a:lnTo>
                    <a:pt x="32981" y="25031"/>
                  </a:lnTo>
                  <a:lnTo>
                    <a:pt x="32931" y="25158"/>
                  </a:lnTo>
                  <a:lnTo>
                    <a:pt x="32931" y="25425"/>
                  </a:lnTo>
                  <a:lnTo>
                    <a:pt x="32981" y="25552"/>
                  </a:lnTo>
                  <a:lnTo>
                    <a:pt x="33159" y="25768"/>
                  </a:lnTo>
                  <a:lnTo>
                    <a:pt x="33401" y="25831"/>
                  </a:lnTo>
                  <a:lnTo>
                    <a:pt x="48425" y="25831"/>
                  </a:lnTo>
                  <a:lnTo>
                    <a:pt x="48666" y="25552"/>
                  </a:lnTo>
                  <a:lnTo>
                    <a:pt x="48691" y="25425"/>
                  </a:lnTo>
                  <a:lnTo>
                    <a:pt x="48691" y="25158"/>
                  </a:lnTo>
                  <a:close/>
                </a:path>
                <a:path w="183514" h="32385">
                  <a:moveTo>
                    <a:pt x="62814" y="30810"/>
                  </a:moveTo>
                  <a:lnTo>
                    <a:pt x="60655" y="30810"/>
                  </a:lnTo>
                  <a:lnTo>
                    <a:pt x="59588" y="30543"/>
                  </a:lnTo>
                  <a:lnTo>
                    <a:pt x="59588" y="14693"/>
                  </a:lnTo>
                  <a:lnTo>
                    <a:pt x="59410" y="14528"/>
                  </a:lnTo>
                  <a:lnTo>
                    <a:pt x="58915" y="14516"/>
                  </a:lnTo>
                  <a:lnTo>
                    <a:pt x="57835" y="15633"/>
                  </a:lnTo>
                  <a:lnTo>
                    <a:pt x="56235" y="16192"/>
                  </a:lnTo>
                  <a:lnTo>
                    <a:pt x="54127" y="16192"/>
                  </a:lnTo>
                  <a:lnTo>
                    <a:pt x="54127" y="17068"/>
                  </a:lnTo>
                  <a:lnTo>
                    <a:pt x="55511" y="17068"/>
                  </a:lnTo>
                  <a:lnTo>
                    <a:pt x="56667" y="16865"/>
                  </a:lnTo>
                  <a:lnTo>
                    <a:pt x="57556" y="16471"/>
                  </a:lnTo>
                  <a:lnTo>
                    <a:pt x="57556" y="30543"/>
                  </a:lnTo>
                  <a:lnTo>
                    <a:pt x="56489" y="30810"/>
                  </a:lnTo>
                  <a:lnTo>
                    <a:pt x="54330" y="30810"/>
                  </a:lnTo>
                  <a:lnTo>
                    <a:pt x="54330" y="31762"/>
                  </a:lnTo>
                  <a:lnTo>
                    <a:pt x="62814" y="31762"/>
                  </a:lnTo>
                  <a:lnTo>
                    <a:pt x="62814" y="30810"/>
                  </a:lnTo>
                  <a:close/>
                </a:path>
                <a:path w="183514" h="32385">
                  <a:moveTo>
                    <a:pt x="106095" y="19596"/>
                  </a:moveTo>
                  <a:lnTo>
                    <a:pt x="105829" y="19278"/>
                  </a:lnTo>
                  <a:lnTo>
                    <a:pt x="105664" y="19202"/>
                  </a:lnTo>
                  <a:lnTo>
                    <a:pt x="80924" y="19202"/>
                  </a:lnTo>
                  <a:lnTo>
                    <a:pt x="80746" y="19278"/>
                  </a:lnTo>
                  <a:lnTo>
                    <a:pt x="80441" y="19596"/>
                  </a:lnTo>
                  <a:lnTo>
                    <a:pt x="80441" y="20358"/>
                  </a:lnTo>
                  <a:lnTo>
                    <a:pt x="80746" y="20675"/>
                  </a:lnTo>
                  <a:lnTo>
                    <a:pt x="80924" y="20751"/>
                  </a:lnTo>
                  <a:lnTo>
                    <a:pt x="105664" y="20751"/>
                  </a:lnTo>
                  <a:lnTo>
                    <a:pt x="105829" y="20675"/>
                  </a:lnTo>
                  <a:lnTo>
                    <a:pt x="106095" y="20358"/>
                  </a:lnTo>
                  <a:lnTo>
                    <a:pt x="106095" y="19596"/>
                  </a:lnTo>
                  <a:close/>
                </a:path>
                <a:path w="183514" h="32385">
                  <a:moveTo>
                    <a:pt x="106095" y="12103"/>
                  </a:moveTo>
                  <a:lnTo>
                    <a:pt x="105829" y="11747"/>
                  </a:lnTo>
                  <a:lnTo>
                    <a:pt x="105664" y="11658"/>
                  </a:lnTo>
                  <a:lnTo>
                    <a:pt x="80924" y="11658"/>
                  </a:lnTo>
                  <a:lnTo>
                    <a:pt x="80746" y="11747"/>
                  </a:lnTo>
                  <a:lnTo>
                    <a:pt x="80441" y="12103"/>
                  </a:lnTo>
                  <a:lnTo>
                    <a:pt x="80441" y="12877"/>
                  </a:lnTo>
                  <a:lnTo>
                    <a:pt x="80746" y="13195"/>
                  </a:lnTo>
                  <a:lnTo>
                    <a:pt x="80924" y="13271"/>
                  </a:lnTo>
                  <a:lnTo>
                    <a:pt x="105664" y="13271"/>
                  </a:lnTo>
                  <a:lnTo>
                    <a:pt x="105829" y="13195"/>
                  </a:lnTo>
                  <a:lnTo>
                    <a:pt x="106095" y="12877"/>
                  </a:lnTo>
                  <a:lnTo>
                    <a:pt x="106095" y="12103"/>
                  </a:lnTo>
                  <a:close/>
                </a:path>
                <a:path w="183514" h="32385">
                  <a:moveTo>
                    <a:pt x="139573" y="10896"/>
                  </a:moveTo>
                  <a:lnTo>
                    <a:pt x="136461" y="8763"/>
                  </a:lnTo>
                  <a:lnTo>
                    <a:pt x="135064" y="8763"/>
                  </a:lnTo>
                  <a:lnTo>
                    <a:pt x="134302" y="9042"/>
                  </a:lnTo>
                  <a:lnTo>
                    <a:pt x="132918" y="10160"/>
                  </a:lnTo>
                  <a:lnTo>
                    <a:pt x="132359" y="10833"/>
                  </a:lnTo>
                  <a:lnTo>
                    <a:pt x="131953" y="11595"/>
                  </a:lnTo>
                  <a:lnTo>
                    <a:pt x="131648" y="10731"/>
                  </a:lnTo>
                  <a:lnTo>
                    <a:pt x="131102" y="10045"/>
                  </a:lnTo>
                  <a:lnTo>
                    <a:pt x="129578" y="9017"/>
                  </a:lnTo>
                  <a:lnTo>
                    <a:pt x="128701" y="8763"/>
                  </a:lnTo>
                  <a:lnTo>
                    <a:pt x="126733" y="8763"/>
                  </a:lnTo>
                  <a:lnTo>
                    <a:pt x="121386" y="14693"/>
                  </a:lnTo>
                  <a:lnTo>
                    <a:pt x="121386" y="15049"/>
                  </a:lnTo>
                  <a:lnTo>
                    <a:pt x="122326" y="15163"/>
                  </a:lnTo>
                  <a:lnTo>
                    <a:pt x="122529" y="14884"/>
                  </a:lnTo>
                  <a:lnTo>
                    <a:pt x="122707" y="14084"/>
                  </a:lnTo>
                  <a:lnTo>
                    <a:pt x="123037" y="13284"/>
                  </a:lnTo>
                  <a:lnTo>
                    <a:pt x="124028" y="11709"/>
                  </a:lnTo>
                  <a:lnTo>
                    <a:pt x="124637" y="11061"/>
                  </a:lnTo>
                  <a:lnTo>
                    <a:pt x="126072" y="10033"/>
                  </a:lnTo>
                  <a:lnTo>
                    <a:pt x="126834" y="9766"/>
                  </a:lnTo>
                  <a:lnTo>
                    <a:pt x="128320" y="9766"/>
                  </a:lnTo>
                  <a:lnTo>
                    <a:pt x="128841" y="10020"/>
                  </a:lnTo>
                  <a:lnTo>
                    <a:pt x="129552" y="11010"/>
                  </a:lnTo>
                  <a:lnTo>
                    <a:pt x="129743" y="11569"/>
                  </a:lnTo>
                  <a:lnTo>
                    <a:pt x="129743" y="12649"/>
                  </a:lnTo>
                  <a:lnTo>
                    <a:pt x="129578" y="13500"/>
                  </a:lnTo>
                  <a:lnTo>
                    <a:pt x="127508" y="21628"/>
                  </a:lnTo>
                  <a:lnTo>
                    <a:pt x="127292" y="22567"/>
                  </a:lnTo>
                  <a:lnTo>
                    <a:pt x="126873" y="23418"/>
                  </a:lnTo>
                  <a:lnTo>
                    <a:pt x="125653" y="24955"/>
                  </a:lnTo>
                  <a:lnTo>
                    <a:pt x="124955" y="25336"/>
                  </a:lnTo>
                  <a:lnTo>
                    <a:pt x="123291" y="25336"/>
                  </a:lnTo>
                  <a:lnTo>
                    <a:pt x="122643" y="25158"/>
                  </a:lnTo>
                  <a:lnTo>
                    <a:pt x="122199" y="24790"/>
                  </a:lnTo>
                  <a:lnTo>
                    <a:pt x="122732" y="24701"/>
                  </a:lnTo>
                  <a:lnTo>
                    <a:pt x="123177" y="24460"/>
                  </a:lnTo>
                  <a:lnTo>
                    <a:pt x="123901" y="23647"/>
                  </a:lnTo>
                  <a:lnTo>
                    <a:pt x="124079" y="23177"/>
                  </a:lnTo>
                  <a:lnTo>
                    <a:pt x="124079" y="22237"/>
                  </a:lnTo>
                  <a:lnTo>
                    <a:pt x="123926" y="21894"/>
                  </a:lnTo>
                  <a:lnTo>
                    <a:pt x="123355" y="21361"/>
                  </a:lnTo>
                  <a:lnTo>
                    <a:pt x="122999" y="21221"/>
                  </a:lnTo>
                  <a:lnTo>
                    <a:pt x="121970" y="21221"/>
                  </a:lnTo>
                  <a:lnTo>
                    <a:pt x="121437" y="21475"/>
                  </a:lnTo>
                  <a:lnTo>
                    <a:pt x="121018" y="21958"/>
                  </a:lnTo>
                  <a:lnTo>
                    <a:pt x="120586" y="22453"/>
                  </a:lnTo>
                  <a:lnTo>
                    <a:pt x="120370" y="23025"/>
                  </a:lnTo>
                  <a:lnTo>
                    <a:pt x="120370" y="24269"/>
                  </a:lnTo>
                  <a:lnTo>
                    <a:pt x="123494" y="26339"/>
                  </a:lnTo>
                  <a:lnTo>
                    <a:pt x="124891" y="26339"/>
                  </a:lnTo>
                  <a:lnTo>
                    <a:pt x="125641" y="26060"/>
                  </a:lnTo>
                  <a:lnTo>
                    <a:pt x="127025" y="24942"/>
                  </a:lnTo>
                  <a:lnTo>
                    <a:pt x="127584" y="24269"/>
                  </a:lnTo>
                  <a:lnTo>
                    <a:pt x="127990" y="23507"/>
                  </a:lnTo>
                  <a:lnTo>
                    <a:pt x="128308" y="24409"/>
                  </a:lnTo>
                  <a:lnTo>
                    <a:pt x="128841" y="25107"/>
                  </a:lnTo>
                  <a:lnTo>
                    <a:pt x="130365" y="26098"/>
                  </a:lnTo>
                  <a:lnTo>
                    <a:pt x="131241" y="26339"/>
                  </a:lnTo>
                  <a:lnTo>
                    <a:pt x="133667" y="26339"/>
                  </a:lnTo>
                  <a:lnTo>
                    <a:pt x="134975" y="25742"/>
                  </a:lnTo>
                  <a:lnTo>
                    <a:pt x="137363" y="23368"/>
                  </a:lnTo>
                  <a:lnTo>
                    <a:pt x="138137" y="22009"/>
                  </a:lnTo>
                  <a:lnTo>
                    <a:pt x="138493" y="20485"/>
                  </a:lnTo>
                  <a:lnTo>
                    <a:pt x="138493" y="20256"/>
                  </a:lnTo>
                  <a:lnTo>
                    <a:pt x="138379" y="20040"/>
                  </a:lnTo>
                  <a:lnTo>
                    <a:pt x="137553" y="20015"/>
                  </a:lnTo>
                  <a:lnTo>
                    <a:pt x="137414" y="20218"/>
                  </a:lnTo>
                  <a:lnTo>
                    <a:pt x="137096" y="21513"/>
                  </a:lnTo>
                  <a:lnTo>
                    <a:pt x="136474" y="22694"/>
                  </a:lnTo>
                  <a:lnTo>
                    <a:pt x="134594" y="24803"/>
                  </a:lnTo>
                  <a:lnTo>
                    <a:pt x="133515" y="25336"/>
                  </a:lnTo>
                  <a:lnTo>
                    <a:pt x="131673" y="25336"/>
                  </a:lnTo>
                  <a:lnTo>
                    <a:pt x="131165" y="25095"/>
                  </a:lnTo>
                  <a:lnTo>
                    <a:pt x="130403" y="24155"/>
                  </a:lnTo>
                  <a:lnTo>
                    <a:pt x="130213" y="23596"/>
                  </a:lnTo>
                  <a:lnTo>
                    <a:pt x="130213" y="22301"/>
                  </a:lnTo>
                  <a:lnTo>
                    <a:pt x="130340" y="21450"/>
                  </a:lnTo>
                  <a:lnTo>
                    <a:pt x="130619" y="20421"/>
                  </a:lnTo>
                  <a:lnTo>
                    <a:pt x="132359" y="13538"/>
                  </a:lnTo>
                  <a:lnTo>
                    <a:pt x="132588" y="12598"/>
                  </a:lnTo>
                  <a:lnTo>
                    <a:pt x="133019" y="11734"/>
                  </a:lnTo>
                  <a:lnTo>
                    <a:pt x="134277" y="10160"/>
                  </a:lnTo>
                  <a:lnTo>
                    <a:pt x="134988" y="9766"/>
                  </a:lnTo>
                  <a:lnTo>
                    <a:pt x="136652" y="9766"/>
                  </a:lnTo>
                  <a:lnTo>
                    <a:pt x="137299" y="9969"/>
                  </a:lnTo>
                  <a:lnTo>
                    <a:pt x="137756" y="10375"/>
                  </a:lnTo>
                  <a:lnTo>
                    <a:pt x="137223" y="10426"/>
                  </a:lnTo>
                  <a:lnTo>
                    <a:pt x="136766" y="10642"/>
                  </a:lnTo>
                  <a:lnTo>
                    <a:pt x="136055" y="11455"/>
                  </a:lnTo>
                  <a:lnTo>
                    <a:pt x="135864" y="11950"/>
                  </a:lnTo>
                  <a:lnTo>
                    <a:pt x="135864" y="12941"/>
                  </a:lnTo>
                  <a:lnTo>
                    <a:pt x="136004" y="13258"/>
                  </a:lnTo>
                  <a:lnTo>
                    <a:pt x="136537" y="13754"/>
                  </a:lnTo>
                  <a:lnTo>
                    <a:pt x="136880" y="13881"/>
                  </a:lnTo>
                  <a:lnTo>
                    <a:pt x="137960" y="13881"/>
                  </a:lnTo>
                  <a:lnTo>
                    <a:pt x="138506" y="13639"/>
                  </a:lnTo>
                  <a:lnTo>
                    <a:pt x="139357" y="12700"/>
                  </a:lnTo>
                  <a:lnTo>
                    <a:pt x="139573" y="12153"/>
                  </a:lnTo>
                  <a:lnTo>
                    <a:pt x="139573" y="10896"/>
                  </a:lnTo>
                  <a:close/>
                </a:path>
                <a:path w="183514" h="32385">
                  <a:moveTo>
                    <a:pt x="149809" y="20574"/>
                  </a:moveTo>
                  <a:lnTo>
                    <a:pt x="146926" y="20574"/>
                  </a:lnTo>
                  <a:lnTo>
                    <a:pt x="148005" y="16471"/>
                  </a:lnTo>
                  <a:lnTo>
                    <a:pt x="147929" y="15875"/>
                  </a:lnTo>
                  <a:lnTo>
                    <a:pt x="147612" y="15646"/>
                  </a:lnTo>
                  <a:lnTo>
                    <a:pt x="147447" y="15595"/>
                  </a:lnTo>
                  <a:lnTo>
                    <a:pt x="147002" y="15595"/>
                  </a:lnTo>
                  <a:lnTo>
                    <a:pt x="145110" y="20574"/>
                  </a:lnTo>
                  <a:lnTo>
                    <a:pt x="142100" y="20574"/>
                  </a:lnTo>
                  <a:lnTo>
                    <a:pt x="141960" y="21513"/>
                  </a:lnTo>
                  <a:lnTo>
                    <a:pt x="144907" y="21513"/>
                  </a:lnTo>
                  <a:lnTo>
                    <a:pt x="143065" y="28790"/>
                  </a:lnTo>
                  <a:lnTo>
                    <a:pt x="142951" y="30340"/>
                  </a:lnTo>
                  <a:lnTo>
                    <a:pt x="143192" y="30899"/>
                  </a:lnTo>
                  <a:lnTo>
                    <a:pt x="144132" y="31800"/>
                  </a:lnTo>
                  <a:lnTo>
                    <a:pt x="144703" y="32029"/>
                  </a:lnTo>
                  <a:lnTo>
                    <a:pt x="146329" y="32029"/>
                  </a:lnTo>
                  <a:lnTo>
                    <a:pt x="147154" y="31635"/>
                  </a:lnTo>
                  <a:lnTo>
                    <a:pt x="147408" y="31356"/>
                  </a:lnTo>
                  <a:lnTo>
                    <a:pt x="148590" y="30060"/>
                  </a:lnTo>
                  <a:lnTo>
                    <a:pt x="149136" y="29159"/>
                  </a:lnTo>
                  <a:lnTo>
                    <a:pt x="149491" y="28117"/>
                  </a:lnTo>
                  <a:lnTo>
                    <a:pt x="149377" y="27787"/>
                  </a:lnTo>
                  <a:lnTo>
                    <a:pt x="148932" y="27787"/>
                  </a:lnTo>
                  <a:lnTo>
                    <a:pt x="148501" y="28790"/>
                  </a:lnTo>
                  <a:lnTo>
                    <a:pt x="148043" y="29552"/>
                  </a:lnTo>
                  <a:lnTo>
                    <a:pt x="146888" y="31000"/>
                  </a:lnTo>
                  <a:lnTo>
                    <a:pt x="146215" y="31356"/>
                  </a:lnTo>
                  <a:lnTo>
                    <a:pt x="144957" y="31356"/>
                  </a:lnTo>
                  <a:lnTo>
                    <a:pt x="144703" y="31000"/>
                  </a:lnTo>
                  <a:lnTo>
                    <a:pt x="144818" y="29159"/>
                  </a:lnTo>
                  <a:lnTo>
                    <a:pt x="146723" y="21513"/>
                  </a:lnTo>
                  <a:lnTo>
                    <a:pt x="149644" y="21513"/>
                  </a:lnTo>
                  <a:lnTo>
                    <a:pt x="149809" y="21183"/>
                  </a:lnTo>
                  <a:lnTo>
                    <a:pt x="149809" y="20574"/>
                  </a:lnTo>
                  <a:close/>
                </a:path>
                <a:path w="183514" h="32385">
                  <a:moveTo>
                    <a:pt x="169062" y="25158"/>
                  </a:moveTo>
                  <a:lnTo>
                    <a:pt x="169037" y="25031"/>
                  </a:lnTo>
                  <a:lnTo>
                    <a:pt x="168897" y="24803"/>
                  </a:lnTo>
                  <a:lnTo>
                    <a:pt x="153644" y="24752"/>
                  </a:lnTo>
                  <a:lnTo>
                    <a:pt x="153352" y="25031"/>
                  </a:lnTo>
                  <a:lnTo>
                    <a:pt x="153301" y="25158"/>
                  </a:lnTo>
                  <a:lnTo>
                    <a:pt x="153301" y="25425"/>
                  </a:lnTo>
                  <a:lnTo>
                    <a:pt x="153352" y="25552"/>
                  </a:lnTo>
                  <a:lnTo>
                    <a:pt x="153530" y="25768"/>
                  </a:lnTo>
                  <a:lnTo>
                    <a:pt x="153771" y="25831"/>
                  </a:lnTo>
                  <a:lnTo>
                    <a:pt x="168795" y="25831"/>
                  </a:lnTo>
                  <a:lnTo>
                    <a:pt x="169037" y="25552"/>
                  </a:lnTo>
                  <a:lnTo>
                    <a:pt x="169062" y="25425"/>
                  </a:lnTo>
                  <a:lnTo>
                    <a:pt x="169062" y="25158"/>
                  </a:lnTo>
                  <a:close/>
                </a:path>
                <a:path w="183514" h="32385">
                  <a:moveTo>
                    <a:pt x="183184" y="30810"/>
                  </a:moveTo>
                  <a:lnTo>
                    <a:pt x="181025" y="30810"/>
                  </a:lnTo>
                  <a:lnTo>
                    <a:pt x="179959" y="30543"/>
                  </a:lnTo>
                  <a:lnTo>
                    <a:pt x="179959" y="14693"/>
                  </a:lnTo>
                  <a:lnTo>
                    <a:pt x="179781" y="14528"/>
                  </a:lnTo>
                  <a:lnTo>
                    <a:pt x="179273" y="14516"/>
                  </a:lnTo>
                  <a:lnTo>
                    <a:pt x="178193" y="15633"/>
                  </a:lnTo>
                  <a:lnTo>
                    <a:pt x="176606" y="16192"/>
                  </a:lnTo>
                  <a:lnTo>
                    <a:pt x="174498" y="16192"/>
                  </a:lnTo>
                  <a:lnTo>
                    <a:pt x="174498" y="17068"/>
                  </a:lnTo>
                  <a:lnTo>
                    <a:pt x="175882" y="17068"/>
                  </a:lnTo>
                  <a:lnTo>
                    <a:pt x="177025" y="16865"/>
                  </a:lnTo>
                  <a:lnTo>
                    <a:pt x="177927" y="16471"/>
                  </a:lnTo>
                  <a:lnTo>
                    <a:pt x="177927" y="30543"/>
                  </a:lnTo>
                  <a:lnTo>
                    <a:pt x="176847" y="30810"/>
                  </a:lnTo>
                  <a:lnTo>
                    <a:pt x="174701" y="30810"/>
                  </a:lnTo>
                  <a:lnTo>
                    <a:pt x="174701" y="31762"/>
                  </a:lnTo>
                  <a:lnTo>
                    <a:pt x="183184" y="31762"/>
                  </a:lnTo>
                  <a:lnTo>
                    <a:pt x="183184" y="308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054888" y="1824654"/>
              <a:ext cx="130175" cy="0"/>
            </a:xfrm>
            <a:custGeom>
              <a:avLst/>
              <a:gdLst/>
              <a:ahLst/>
              <a:cxnLst/>
              <a:rect l="l" t="t" r="r" b="b"/>
              <a:pathLst>
                <a:path w="130175">
                  <a:moveTo>
                    <a:pt x="0" y="0"/>
                  </a:moveTo>
                  <a:lnTo>
                    <a:pt x="129561" y="0"/>
                  </a:lnTo>
                </a:path>
              </a:pathLst>
            </a:custGeom>
            <a:ln w="4311">
              <a:solidFill>
                <a:srgbClr val="EDB0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037613" y="1693239"/>
              <a:ext cx="569595" cy="163830"/>
            </a:xfrm>
            <a:custGeom>
              <a:avLst/>
              <a:gdLst/>
              <a:ahLst/>
              <a:cxnLst/>
              <a:rect l="l" t="t" r="r" b="b"/>
              <a:pathLst>
                <a:path w="569595" h="163830">
                  <a:moveTo>
                    <a:pt x="0" y="163833"/>
                  </a:moveTo>
                  <a:lnTo>
                    <a:pt x="569104" y="163833"/>
                  </a:lnTo>
                  <a:lnTo>
                    <a:pt x="569104" y="0"/>
                  </a:lnTo>
                  <a:lnTo>
                    <a:pt x="0" y="0"/>
                  </a:lnTo>
                  <a:lnTo>
                    <a:pt x="0" y="163833"/>
                  </a:lnTo>
                  <a:close/>
                </a:path>
              </a:pathLst>
            </a:custGeom>
            <a:ln w="3175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899007" y="2772889"/>
            <a:ext cx="3963035" cy="2946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300">
              <a:latin typeface="Times New Roman"/>
              <a:cs typeface="Times New Roman"/>
            </a:endParaRPr>
          </a:p>
          <a:p>
            <a:pPr marL="288290">
              <a:lnSpc>
                <a:spcPct val="100000"/>
              </a:lnSpc>
              <a:spcBef>
                <a:spcPts val="5"/>
              </a:spcBef>
              <a:tabLst>
                <a:tab pos="439420" algn="l"/>
                <a:tab pos="2237740" algn="l"/>
              </a:tabLst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0	50 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100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150      </a:t>
            </a:r>
            <a:r>
              <a:rPr sz="3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200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250      </a:t>
            </a:r>
            <a:r>
              <a:rPr sz="3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300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350      </a:t>
            </a:r>
            <a:r>
              <a:rPr sz="3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400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450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500       </a:t>
            </a:r>
            <a:r>
              <a:rPr sz="300" spc="4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0	50 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100      </a:t>
            </a:r>
            <a:r>
              <a:rPr sz="3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150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200      </a:t>
            </a:r>
            <a:r>
              <a:rPr sz="3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250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300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350      </a:t>
            </a:r>
            <a:r>
              <a:rPr sz="3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400      </a:t>
            </a:r>
            <a:r>
              <a:rPr sz="300" spc="25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450      </a:t>
            </a:r>
            <a:r>
              <a:rPr sz="300" spc="30" dirty="0">
                <a:solidFill>
                  <a:srgbClr val="252525"/>
                </a:solidFill>
                <a:latin typeface="Arial MT"/>
                <a:cs typeface="Arial MT"/>
              </a:rPr>
              <a:t> </a:t>
            </a: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500</a:t>
            </a:r>
            <a:endParaRPr sz="3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3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800" b="1" spc="-30" dirty="0">
                <a:solidFill>
                  <a:srgbClr val="3333B2"/>
                </a:solidFill>
                <a:latin typeface="Arial"/>
                <a:cs typeface="Arial"/>
              </a:rPr>
              <a:t>Figure</a:t>
            </a:r>
            <a:r>
              <a:rPr sz="800" b="1" spc="7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800" b="1" spc="-15" dirty="0">
                <a:solidFill>
                  <a:srgbClr val="3333B2"/>
                </a:solidFill>
                <a:latin typeface="Arial"/>
                <a:cs typeface="Arial"/>
              </a:rPr>
              <a:t>7:</a:t>
            </a:r>
            <a:r>
              <a:rPr sz="800" b="1" spc="7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800" spc="-10" dirty="0">
                <a:latin typeface="Microsoft Sans Serif"/>
                <a:cs typeface="Microsoft Sans Serif"/>
              </a:rPr>
              <a:t>Real-time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30" dirty="0">
                <a:latin typeface="Microsoft Sans Serif"/>
                <a:cs typeface="Microsoft Sans Serif"/>
              </a:rPr>
              <a:t>OG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20" dirty="0">
                <a:latin typeface="Microsoft Sans Serif"/>
                <a:cs typeface="Microsoft Sans Serif"/>
              </a:rPr>
              <a:t>estimates</a:t>
            </a:r>
            <a:r>
              <a:rPr sz="800" spc="70" dirty="0">
                <a:latin typeface="Microsoft Sans Serif"/>
                <a:cs typeface="Microsoft Sans Serif"/>
              </a:rPr>
              <a:t> </a:t>
            </a:r>
            <a:r>
              <a:rPr sz="800" spc="5" dirty="0">
                <a:latin typeface="Microsoft Sans Serif"/>
                <a:cs typeface="Microsoft Sans Serif"/>
              </a:rPr>
              <a:t>in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dirty="0">
                <a:latin typeface="Microsoft Sans Serif"/>
                <a:cs typeface="Microsoft Sans Serif"/>
              </a:rPr>
              <a:t>the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15" dirty="0">
                <a:latin typeface="Microsoft Sans Serif"/>
                <a:cs typeface="Microsoft Sans Serif"/>
              </a:rPr>
              <a:t>model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20" dirty="0">
                <a:latin typeface="Microsoft Sans Serif"/>
                <a:cs typeface="Microsoft Sans Serif"/>
              </a:rPr>
              <a:t>with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dirty="0">
                <a:latin typeface="Microsoft Sans Serif"/>
                <a:cs typeface="Microsoft Sans Serif"/>
              </a:rPr>
              <a:t>the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5" dirty="0">
                <a:latin typeface="Microsoft Sans Serif"/>
                <a:cs typeface="Microsoft Sans Serif"/>
              </a:rPr>
              <a:t>original</a:t>
            </a:r>
            <a:r>
              <a:rPr sz="800" spc="70" dirty="0">
                <a:latin typeface="Microsoft Sans Serif"/>
                <a:cs typeface="Microsoft Sans Serif"/>
              </a:rPr>
              <a:t> </a:t>
            </a:r>
            <a:r>
              <a:rPr sz="800" spc="-10" dirty="0">
                <a:latin typeface="Microsoft Sans Serif"/>
                <a:cs typeface="Microsoft Sans Serif"/>
              </a:rPr>
              <a:t>Taylor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10" dirty="0">
                <a:latin typeface="Microsoft Sans Serif"/>
                <a:cs typeface="Microsoft Sans Serif"/>
              </a:rPr>
              <a:t>rule</a:t>
            </a:r>
            <a:r>
              <a:rPr sz="800" spc="75" dirty="0">
                <a:latin typeface="Microsoft Sans Serif"/>
                <a:cs typeface="Microsoft Sans Serif"/>
              </a:rPr>
              <a:t> </a:t>
            </a:r>
            <a:r>
              <a:rPr sz="800" spc="-10" dirty="0">
                <a:latin typeface="Microsoft Sans Serif"/>
                <a:cs typeface="Microsoft Sans Serif"/>
              </a:rPr>
              <a:t>coefficients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891015" y="2566530"/>
            <a:ext cx="9969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-0.1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2865147" y="2376829"/>
            <a:ext cx="12382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-0.05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2942752" y="2187128"/>
            <a:ext cx="49530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20" dirty="0">
                <a:solidFill>
                  <a:srgbClr val="252525"/>
                </a:solidFill>
                <a:latin typeface="Arial MT"/>
                <a:cs typeface="Arial MT"/>
              </a:rPr>
              <a:t>0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882393" y="1997426"/>
            <a:ext cx="10985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0.05</a:t>
            </a:r>
            <a:endParaRPr sz="300">
              <a:latin typeface="Arial MT"/>
              <a:cs typeface="Arial MT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908261" y="1807725"/>
            <a:ext cx="85725" cy="774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300" spc="15" dirty="0">
                <a:solidFill>
                  <a:srgbClr val="252525"/>
                </a:solidFill>
                <a:latin typeface="Arial MT"/>
                <a:cs typeface="Arial MT"/>
              </a:rPr>
              <a:t>0.1</a:t>
            </a:r>
            <a:endParaRPr sz="300">
              <a:latin typeface="Arial MT"/>
              <a:cs typeface="Arial MT"/>
            </a:endParaRPr>
          </a:p>
        </p:txBody>
      </p:sp>
    </p:spTree>
  </p:cSld>
  <p:clrMapOvr>
    <a:masterClrMapping/>
  </p:clrMapOvr>
  <p:transition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57337"/>
            <a:ext cx="502666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spc="30" dirty="0">
                <a:solidFill>
                  <a:srgbClr val="CC0000"/>
                </a:solidFill>
                <a:latin typeface="Arial"/>
                <a:cs typeface="Arial"/>
              </a:rPr>
              <a:t>The</a:t>
            </a:r>
            <a:r>
              <a:rPr sz="1400" b="1" spc="13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70" dirty="0">
                <a:solidFill>
                  <a:srgbClr val="CC0000"/>
                </a:solidFill>
                <a:latin typeface="Arial"/>
                <a:cs typeface="Arial"/>
              </a:rPr>
              <a:t>size</a:t>
            </a:r>
            <a:r>
              <a:rPr sz="1400" b="1" spc="14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30" dirty="0">
                <a:solidFill>
                  <a:srgbClr val="CC0000"/>
                </a:solidFill>
                <a:latin typeface="Arial"/>
                <a:cs typeface="Arial"/>
              </a:rPr>
              <a:t>of</a:t>
            </a:r>
            <a:r>
              <a:rPr sz="1400" b="1" spc="14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25" dirty="0">
                <a:solidFill>
                  <a:srgbClr val="CC0000"/>
                </a:solidFill>
                <a:latin typeface="Arial"/>
                <a:cs typeface="Arial"/>
              </a:rPr>
              <a:t>stability</a:t>
            </a:r>
            <a:r>
              <a:rPr sz="1400" b="1" spc="14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45" dirty="0">
                <a:solidFill>
                  <a:srgbClr val="CC0000"/>
                </a:solidFill>
                <a:latin typeface="Arial"/>
                <a:cs typeface="Arial"/>
              </a:rPr>
              <a:t>region</a:t>
            </a:r>
            <a:r>
              <a:rPr sz="1400" b="1" spc="13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40" dirty="0">
                <a:solidFill>
                  <a:srgbClr val="CC0000"/>
                </a:solidFill>
                <a:latin typeface="Arial"/>
                <a:cs typeface="Arial"/>
              </a:rPr>
              <a:t>for</a:t>
            </a:r>
            <a:r>
              <a:rPr sz="1400" b="1" spc="14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15" dirty="0">
                <a:solidFill>
                  <a:srgbClr val="CC0000"/>
                </a:solidFill>
                <a:latin typeface="Arial"/>
                <a:cs typeface="Arial"/>
              </a:rPr>
              <a:t>different</a:t>
            </a:r>
            <a:r>
              <a:rPr sz="1400" b="1" spc="14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30" dirty="0">
                <a:solidFill>
                  <a:srgbClr val="CC0000"/>
                </a:solidFill>
                <a:latin typeface="Arial"/>
                <a:cs typeface="Arial"/>
              </a:rPr>
              <a:t>detrending</a:t>
            </a:r>
            <a:r>
              <a:rPr sz="1400" b="1" spc="14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400" b="1" spc="-35" dirty="0">
                <a:solidFill>
                  <a:srgbClr val="CC0000"/>
                </a:solidFill>
                <a:latin typeface="Arial"/>
                <a:cs typeface="Arial"/>
              </a:rPr>
              <a:t>methods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1994" y="527144"/>
            <a:ext cx="2675994" cy="2531994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187769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40" dirty="0"/>
              <a:t>A</a:t>
            </a:r>
            <a:r>
              <a:rPr spc="110" dirty="0"/>
              <a:t> </a:t>
            </a:r>
            <a:r>
              <a:rPr spc="120" dirty="0"/>
              <a:t>4%</a:t>
            </a:r>
            <a:r>
              <a:rPr spc="110" dirty="0"/>
              <a:t> </a:t>
            </a:r>
            <a:r>
              <a:rPr spc="-5" dirty="0"/>
              <a:t>Inflation</a:t>
            </a:r>
            <a:r>
              <a:rPr spc="114" dirty="0"/>
              <a:t> </a:t>
            </a:r>
            <a:r>
              <a:rPr spc="-5" dirty="0"/>
              <a:t>Target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914830"/>
            <a:ext cx="4991100" cy="150558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214629" marR="30480" indent="-177165">
              <a:lnSpc>
                <a:spcPts val="1200"/>
              </a:lnSpc>
              <a:spcBef>
                <a:spcPts val="229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65" dirty="0">
                <a:latin typeface="Microsoft Sans Serif"/>
                <a:cs typeface="Microsoft Sans Serif"/>
              </a:rPr>
              <a:t>For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all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methods,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chance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hitting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ZLB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20" dirty="0">
                <a:latin typeface="Calibri"/>
                <a:cs typeface="Calibri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volatility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output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gaps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20" dirty="0">
                <a:latin typeface="Calibri"/>
                <a:cs typeface="Calibri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volatility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beliefs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20" dirty="0">
                <a:latin typeface="Calibri"/>
                <a:cs typeface="Calibri"/>
              </a:rPr>
              <a:t> </a:t>
            </a:r>
            <a:r>
              <a:rPr sz="1100" spc="-100" dirty="0">
                <a:latin typeface="Microsoft Sans Serif"/>
                <a:cs typeface="Microsoft Sans Serif"/>
              </a:rPr>
              <a:t>less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prone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learning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instability</a:t>
            </a:r>
            <a:endParaRPr sz="1100">
              <a:latin typeface="Microsoft Sans Serif"/>
              <a:cs typeface="Microsoft Sans Serif"/>
            </a:endParaRPr>
          </a:p>
          <a:p>
            <a:pPr marL="214629">
              <a:lnSpc>
                <a:spcPts val="1170"/>
              </a:lnSpc>
            </a:pP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05" dirty="0">
                <a:latin typeface="Calibri"/>
                <a:cs typeface="Calibri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size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region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↑</a:t>
            </a:r>
            <a:endParaRPr sz="1100">
              <a:latin typeface="MingLiU_HKSCS-ExtB"/>
              <a:cs typeface="MingLiU_HKSCS-ExtB"/>
            </a:endParaRPr>
          </a:p>
          <a:p>
            <a:pPr marL="492125" marR="80010" lvl="1" indent="-168275">
              <a:lnSpc>
                <a:spcPct val="100000"/>
              </a:lnSpc>
              <a:spcBef>
                <a:spcPts val="77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30" dirty="0">
                <a:latin typeface="Microsoft Sans Serif"/>
                <a:cs typeface="Microsoft Sans Serif"/>
              </a:rPr>
              <a:t>E.g.,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HP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(66.4%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79.3%),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CF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bandpass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fillter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(79.8%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85.8%),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5" dirty="0">
                <a:latin typeface="Microsoft Sans Serif"/>
                <a:cs typeface="Microsoft Sans Serif"/>
              </a:rPr>
              <a:t>BN-KMW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(70.6%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86.9%),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BQ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filter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(64.2%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79.5%)</a:t>
            </a:r>
            <a:endParaRPr sz="1000">
              <a:latin typeface="Microsoft Sans Serif"/>
              <a:cs typeface="Microsoft Sans Serif"/>
            </a:endParaRPr>
          </a:p>
          <a:p>
            <a:pPr marL="492125" marR="353060" lvl="1" indent="-168275">
              <a:lnSpc>
                <a:spcPct val="100000"/>
              </a:lnSpc>
              <a:spcBef>
                <a:spcPts val="59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40" dirty="0">
                <a:latin typeface="Microsoft Sans Serif"/>
                <a:cs typeface="Microsoft Sans Serif"/>
              </a:rPr>
              <a:t>No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change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in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ranking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detrending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methods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(based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on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size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stability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regions)</a:t>
            </a:r>
            <a:endParaRPr sz="1000">
              <a:latin typeface="Microsoft Sans Serif"/>
              <a:cs typeface="Microsoft Sans Serif"/>
            </a:endParaRPr>
          </a:p>
          <a:p>
            <a:pPr marL="492125" lvl="1" indent="-168275">
              <a:lnSpc>
                <a:spcPct val="100000"/>
              </a:lnSpc>
              <a:spcBef>
                <a:spcPts val="59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60" dirty="0">
                <a:latin typeface="Microsoft Sans Serif"/>
                <a:cs typeface="Microsoft Sans Serif"/>
              </a:rPr>
              <a:t>10%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-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20%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5" dirty="0">
                <a:latin typeface="MingLiU_HKSCS-ExtB"/>
                <a:cs typeface="MingLiU_HKSCS-ExtB"/>
              </a:rPr>
              <a:t>↓</a:t>
            </a:r>
            <a:r>
              <a:rPr sz="1000" spc="-165" dirty="0">
                <a:latin typeface="MingLiU_HKSCS-ExtB"/>
                <a:cs typeface="MingLiU_HKSCS-ExtB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in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chance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5" dirty="0">
                <a:latin typeface="Microsoft Sans Serif"/>
                <a:cs typeface="Microsoft Sans Serif"/>
              </a:rPr>
              <a:t>hitting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ZLB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85" dirty="0">
                <a:latin typeface="Microsoft Sans Serif"/>
                <a:cs typeface="Microsoft Sans Serif"/>
              </a:rPr>
              <a:t>&amp;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optimal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welfare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05" dirty="0">
                <a:latin typeface="MingLiU_HKSCS-ExtB"/>
                <a:cs typeface="MingLiU_HKSCS-ExtB"/>
              </a:rPr>
              <a:t>↑</a:t>
            </a:r>
            <a:endParaRPr sz="1000">
              <a:latin typeface="MingLiU_HKSCS-ExtB"/>
              <a:cs typeface="MingLiU_HKSCS-ExtB"/>
            </a:endParaRPr>
          </a:p>
        </p:txBody>
      </p:sp>
    </p:spTree>
  </p:cSld>
  <p:clrMapOvr>
    <a:masterClrMapping/>
  </p:clrMapOvr>
  <p:transition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00660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5" dirty="0"/>
              <a:t>Negative</a:t>
            </a:r>
            <a:r>
              <a:rPr spc="110" dirty="0"/>
              <a:t> </a:t>
            </a:r>
            <a:r>
              <a:rPr spc="-5" dirty="0"/>
              <a:t>Interest</a:t>
            </a:r>
            <a:r>
              <a:rPr spc="110" dirty="0"/>
              <a:t> </a:t>
            </a:r>
            <a:r>
              <a:rPr spc="-30" dirty="0"/>
              <a:t>Rates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1116328"/>
            <a:ext cx="5016500" cy="10318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14629" indent="-177165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40" dirty="0">
                <a:latin typeface="Microsoft Sans Serif"/>
                <a:cs typeface="Microsoft Sans Serif"/>
              </a:rPr>
              <a:t>Similar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increasing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target</a:t>
            </a:r>
            <a:endParaRPr sz="1100">
              <a:latin typeface="Microsoft Sans Serif"/>
              <a:cs typeface="Microsoft Sans Serif"/>
            </a:endParaRPr>
          </a:p>
          <a:p>
            <a:pPr marL="214629" marR="438150" indent="-177165">
              <a:lnSpc>
                <a:spcPct val="102600"/>
              </a:lnSpc>
              <a:spcBef>
                <a:spcPts val="894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35" dirty="0">
                <a:latin typeface="Microsoft Sans Serif"/>
                <a:cs typeface="Microsoft Sans Serif"/>
              </a:rPr>
              <a:t>Implementation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model:  </a:t>
            </a:r>
            <a:r>
              <a:rPr sz="1100" spc="-50" dirty="0">
                <a:latin typeface="Microsoft Sans Serif"/>
                <a:cs typeface="Microsoft Sans Serif"/>
              </a:rPr>
              <a:t>removing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ZLB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(or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imposing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negative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lower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bound,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105" dirty="0">
                <a:latin typeface="Microsoft Sans Serif"/>
                <a:cs typeface="Microsoft Sans Serif"/>
              </a:rPr>
              <a:t>say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-0.5%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per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annum).</a:t>
            </a:r>
            <a:endParaRPr sz="1100">
              <a:latin typeface="Microsoft Sans Serif"/>
              <a:cs typeface="Microsoft Sans Serif"/>
            </a:endParaRPr>
          </a:p>
          <a:p>
            <a:pPr marL="214629" indent="-177165">
              <a:lnSpc>
                <a:spcPct val="100000"/>
              </a:lnSpc>
              <a:spcBef>
                <a:spcPts val="33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65" dirty="0">
                <a:latin typeface="Microsoft Sans Serif"/>
                <a:cs typeface="Microsoft Sans Serif"/>
              </a:rPr>
              <a:t>For</a:t>
            </a:r>
            <a:r>
              <a:rPr sz="1100" spc="5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all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methods,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volatility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5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204" dirty="0">
                <a:latin typeface="MingLiU_HKSCS-ExtB"/>
                <a:cs typeface="MingLiU_HKSCS-ExtB"/>
              </a:rPr>
              <a:t> </a:t>
            </a:r>
            <a:r>
              <a:rPr sz="1100" spc="-10" dirty="0">
                <a:latin typeface="MingLiU_HKSCS-ExtB"/>
                <a:cs typeface="MingLiU_HKSCS-ExtB"/>
              </a:rPr>
              <a:t>→</a:t>
            </a:r>
            <a:r>
              <a:rPr sz="1100" spc="-210" dirty="0">
                <a:latin typeface="MingLiU_HKSCS-ExtB"/>
                <a:cs typeface="MingLiU_HKSCS-ExtB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belief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volatility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204" dirty="0">
                <a:latin typeface="MingLiU_HKSCS-ExtB"/>
                <a:cs typeface="MingLiU_HKSCS-ExtB"/>
              </a:rPr>
              <a:t> </a:t>
            </a:r>
            <a:r>
              <a:rPr sz="1100" spc="-10" dirty="0">
                <a:latin typeface="MingLiU_HKSCS-ExtB"/>
                <a:cs typeface="MingLiU_HKSCS-ExtB"/>
              </a:rPr>
              <a:t>→</a:t>
            </a:r>
            <a:endParaRPr sz="1100">
              <a:latin typeface="MingLiU_HKSCS-ExtB"/>
              <a:cs typeface="MingLiU_HKSCS-ExtB"/>
            </a:endParaRPr>
          </a:p>
          <a:p>
            <a:pPr marL="214629">
              <a:lnSpc>
                <a:spcPct val="100000"/>
              </a:lnSpc>
              <a:spcBef>
                <a:spcPts val="35"/>
              </a:spcBef>
            </a:pP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size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stability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region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↑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spc="90" dirty="0">
                <a:latin typeface="Microsoft Sans Serif"/>
                <a:cs typeface="Microsoft Sans Serif"/>
              </a:rPr>
              <a:t>&amp;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optimal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welfare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55" dirty="0">
                <a:latin typeface="MingLiU_HKSCS-ExtB"/>
                <a:cs typeface="MingLiU_HKSCS-ExtB"/>
              </a:rPr>
              <a:t>↑</a:t>
            </a:r>
            <a:endParaRPr sz="1100">
              <a:latin typeface="MingLiU_HKSCS-ExtB"/>
              <a:cs typeface="MingLiU_HKSCS-ExtB"/>
            </a:endParaRPr>
          </a:p>
        </p:txBody>
      </p:sp>
    </p:spTree>
  </p:cSld>
  <p:clrMapOvr>
    <a:masterClrMapping/>
  </p:clrMapOvr>
  <p:transition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286385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5" dirty="0"/>
              <a:t>Average</a:t>
            </a:r>
            <a:r>
              <a:rPr spc="125" dirty="0"/>
              <a:t> </a:t>
            </a:r>
            <a:r>
              <a:rPr spc="-5" dirty="0"/>
              <a:t>Inflation</a:t>
            </a:r>
            <a:r>
              <a:rPr spc="130" dirty="0"/>
              <a:t> </a:t>
            </a:r>
            <a:r>
              <a:rPr spc="-20" dirty="0"/>
              <a:t>Targeting</a:t>
            </a:r>
            <a:r>
              <a:rPr spc="125" dirty="0"/>
              <a:t> </a:t>
            </a:r>
            <a:r>
              <a:rPr spc="120" dirty="0"/>
              <a:t>(AIT)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294" y="490282"/>
            <a:ext cx="6711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15" dirty="0">
                <a:latin typeface="Microsoft Sans Serif"/>
                <a:cs typeface="Microsoft Sans Serif"/>
              </a:rPr>
              <a:t>AIT</a:t>
            </a:r>
            <a:r>
              <a:rPr sz="1100" spc="2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policy: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73555" y="758429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40458" y="700314"/>
            <a:ext cx="61849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15" dirty="0">
                <a:latin typeface="Arial"/>
                <a:cs typeface="Arial"/>
              </a:rPr>
              <a:t>i </a:t>
            </a:r>
            <a:r>
              <a:rPr sz="1100" i="1" spc="100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-65" dirty="0">
                <a:latin typeface="Arial"/>
                <a:cs typeface="Arial"/>
              </a:rPr>
              <a:t>max</a:t>
            </a:r>
            <a:r>
              <a:rPr sz="1100" i="1" spc="-210" dirty="0">
                <a:latin typeface="Arial"/>
                <a:cs typeface="Arial"/>
              </a:rPr>
              <a:t> </a:t>
            </a:r>
            <a:r>
              <a:rPr sz="1100" spc="-5" dirty="0">
                <a:latin typeface="MingLiU_HKSCS-ExtB"/>
                <a:cs typeface="MingLiU_HKSCS-ExtB"/>
              </a:rPr>
              <a:t>{</a:t>
            </a:r>
            <a:endParaRPr sz="1100">
              <a:latin typeface="MingLiU_HKSCS-ExtB"/>
              <a:cs typeface="MingLiU_HKSCS-ExtB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98153" y="758429"/>
            <a:ext cx="8763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dirty="0">
                <a:latin typeface="Sitka Text"/>
                <a:cs typeface="Sitka Text"/>
              </a:rPr>
              <a:t>π</a:t>
            </a:r>
            <a:endParaRPr sz="800">
              <a:latin typeface="Sitka Text"/>
              <a:cs typeface="Sitka Tex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53817" y="687360"/>
            <a:ext cx="20066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40" dirty="0">
                <a:latin typeface="Arial"/>
                <a:cs typeface="Arial"/>
              </a:rPr>
              <a:t>AIT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48852" y="775956"/>
            <a:ext cx="2089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33117" y="700314"/>
            <a:ext cx="79184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58470" algn="l"/>
              </a:tabLst>
            </a:pPr>
            <a:r>
              <a:rPr sz="1100" i="1" spc="-105" dirty="0">
                <a:latin typeface="Calibri"/>
                <a:cs typeface="Calibri"/>
              </a:rPr>
              <a:t>θ</a:t>
            </a:r>
            <a:r>
              <a:rPr sz="1100" i="1" spc="315" dirty="0">
                <a:latin typeface="Calibri"/>
                <a:cs typeface="Calibri"/>
              </a:rPr>
              <a:t> </a:t>
            </a:r>
            <a:r>
              <a:rPr sz="1100" i="1" spc="-280" dirty="0">
                <a:latin typeface="Calibri"/>
                <a:cs typeface="Calibri"/>
              </a:rPr>
              <a:t>π</a:t>
            </a:r>
            <a:r>
              <a:rPr sz="1100" spc="-280" dirty="0">
                <a:latin typeface="Microsoft Sans Serif"/>
                <a:cs typeface="Microsoft Sans Serif"/>
              </a:rPr>
              <a:t>¯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70" dirty="0">
                <a:latin typeface="Microsoft Sans Serif"/>
                <a:cs typeface="Microsoft Sans Serif"/>
              </a:rPr>
              <a:t> </a:t>
            </a:r>
            <a:r>
              <a:rPr sz="1100" i="1" spc="-105" dirty="0">
                <a:latin typeface="Calibri"/>
                <a:cs typeface="Calibri"/>
              </a:rPr>
              <a:t>θ</a:t>
            </a:r>
            <a:r>
              <a:rPr sz="1100" i="1" spc="-65" dirty="0">
                <a:latin typeface="Calibri"/>
                <a:cs typeface="Calibri"/>
              </a:rPr>
              <a:t> </a:t>
            </a:r>
            <a:r>
              <a:rPr sz="1100" i="1" spc="-515" dirty="0">
                <a:latin typeface="Arial"/>
                <a:cs typeface="Arial"/>
              </a:rPr>
              <a:t>x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83001" y="759280"/>
            <a:ext cx="67945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61975" algn="l"/>
              </a:tabLst>
            </a:pPr>
            <a:r>
              <a:rPr sz="800" i="1" spc="-15" dirty="0">
                <a:latin typeface="Arial"/>
                <a:cs typeface="Arial"/>
              </a:rPr>
              <a:t>x  </a:t>
            </a:r>
            <a:r>
              <a:rPr sz="800" i="1" spc="-45" dirty="0">
                <a:latin typeface="Arial"/>
                <a:cs typeface="Arial"/>
              </a:rPr>
              <a:t> 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r>
              <a:rPr sz="800" dirty="0">
                <a:latin typeface="Microsoft Sans Serif"/>
                <a:cs typeface="Microsoft Sans Serif"/>
              </a:rPr>
              <a:t>	</a:t>
            </a:r>
            <a:r>
              <a:rPr sz="800" i="1" spc="9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57713" y="687360"/>
            <a:ext cx="37147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4165" algn="l"/>
              </a:tabLst>
            </a:pPr>
            <a:r>
              <a:rPr sz="800" spc="35" dirty="0">
                <a:latin typeface="Cambria"/>
                <a:cs typeface="Cambria"/>
              </a:rPr>
              <a:t>∗	∗</a:t>
            </a:r>
            <a:endParaRPr sz="800">
              <a:latin typeface="Cambria"/>
              <a:cs typeface="Cambr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53486" y="700314"/>
            <a:ext cx="144335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91465" algn="l"/>
              </a:tabLst>
            </a:pPr>
            <a:r>
              <a:rPr sz="1100" spc="-75" dirty="0">
                <a:latin typeface="Lucida Sans Unicode"/>
                <a:cs typeface="Lucida Sans Unicode"/>
              </a:rPr>
              <a:t>˜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30" dirty="0">
                <a:latin typeface="Arial"/>
                <a:cs typeface="Arial"/>
              </a:rPr>
              <a:t>e</a:t>
            </a:r>
            <a:r>
              <a:rPr sz="1100" i="1" dirty="0">
                <a:latin typeface="Arial"/>
                <a:cs typeface="Arial"/>
              </a:rPr>
              <a:t>  </a:t>
            </a:r>
            <a:r>
              <a:rPr sz="1100" i="1" spc="10" dirty="0">
                <a:latin typeface="Arial"/>
                <a:cs typeface="Arial"/>
              </a:rPr>
              <a:t> </a:t>
            </a:r>
            <a:r>
              <a:rPr sz="1100" i="1" spc="25" dirty="0">
                <a:latin typeface="Calibri"/>
                <a:cs typeface="Calibri"/>
              </a:rPr>
              <a:t>,</a:t>
            </a:r>
            <a:r>
              <a:rPr sz="1100" i="1" spc="-70" dirty="0">
                <a:latin typeface="Calibri"/>
                <a:cs typeface="Calibri"/>
              </a:rPr>
              <a:t> </a:t>
            </a:r>
            <a:r>
              <a:rPr sz="1100" spc="-254" dirty="0">
                <a:latin typeface="MingLiU_HKSCS-ExtB"/>
                <a:cs typeface="MingLiU_HKSCS-ExtB"/>
              </a:rPr>
              <a:t>−</a:t>
            </a:r>
            <a:r>
              <a:rPr sz="1100" spc="55" dirty="0">
                <a:latin typeface="Microsoft Sans Serif"/>
                <a:cs typeface="Microsoft Sans Serif"/>
              </a:rPr>
              <a:t>(</a:t>
            </a:r>
            <a:r>
              <a:rPr sz="1100" i="1" spc="-555" dirty="0">
                <a:latin typeface="Calibri"/>
                <a:cs typeface="Calibri"/>
              </a:rPr>
              <a:t>π</a:t>
            </a:r>
            <a:r>
              <a:rPr sz="1100" spc="-5" dirty="0">
                <a:latin typeface="Microsoft Sans Serif"/>
                <a:cs typeface="Microsoft Sans Serif"/>
              </a:rPr>
              <a:t>¯</a:t>
            </a:r>
            <a:r>
              <a:rPr sz="1100" dirty="0">
                <a:latin typeface="Microsoft Sans Serif"/>
                <a:cs typeface="Microsoft Sans Serif"/>
              </a:rPr>
              <a:t>  </a:t>
            </a:r>
            <a:r>
              <a:rPr sz="1100" spc="-105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5" dirty="0">
                <a:latin typeface="Arial"/>
                <a:cs typeface="Arial"/>
              </a:rPr>
              <a:t>r</a:t>
            </a:r>
            <a:r>
              <a:rPr sz="1100" i="1" dirty="0">
                <a:latin typeface="Arial"/>
                <a:cs typeface="Arial"/>
              </a:rPr>
              <a:t> </a:t>
            </a:r>
            <a:r>
              <a:rPr sz="1100" i="1" spc="-20" dirty="0">
                <a:latin typeface="Arial"/>
                <a:cs typeface="Arial"/>
              </a:rPr>
              <a:t> 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spc="-10" dirty="0">
                <a:latin typeface="MingLiU_HKSCS-ExtB"/>
                <a:cs typeface="MingLiU_HKSCS-ExtB"/>
              </a:rPr>
              <a:t>}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85492" y="1031518"/>
            <a:ext cx="20066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40" dirty="0">
                <a:latin typeface="Arial"/>
                <a:cs typeface="Arial"/>
              </a:rPr>
              <a:t>AIT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01545" y="1044472"/>
            <a:ext cx="61277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29565" algn="l"/>
              </a:tabLst>
            </a:pPr>
            <a:r>
              <a:rPr sz="1100" i="1" spc="-280" dirty="0">
                <a:latin typeface="Calibri"/>
                <a:cs typeface="Calibri"/>
              </a:rPr>
              <a:t>π</a:t>
            </a:r>
            <a:r>
              <a:rPr sz="1100" spc="-280" dirty="0">
                <a:latin typeface="Microsoft Sans Serif"/>
                <a:cs typeface="Microsoft Sans Serif"/>
              </a:rPr>
              <a:t>¯	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-6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(1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05010" y="1031518"/>
            <a:ext cx="20066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40" dirty="0">
                <a:latin typeface="Arial"/>
                <a:cs typeface="Arial"/>
              </a:rPr>
              <a:t>AIT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80513" y="1120113"/>
            <a:ext cx="112839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31544" algn="l"/>
              </a:tabLst>
            </a:pPr>
            <a:r>
              <a:rPr sz="1200" i="1" spc="120" baseline="3472" dirty="0">
                <a:latin typeface="Arial"/>
                <a:cs typeface="Arial"/>
              </a:rPr>
              <a:t>t	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818955" y="1044472"/>
            <a:ext cx="96456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24205" algn="l"/>
              </a:tabLst>
            </a:pPr>
            <a:r>
              <a:rPr sz="1100" spc="-254" dirty="0">
                <a:latin typeface="MingLiU_HKSCS-ExtB"/>
                <a:cs typeface="MingLiU_HKSCS-ExtB"/>
              </a:rPr>
              <a:t>—</a:t>
            </a:r>
            <a:r>
              <a:rPr sz="1100" spc="-310" dirty="0">
                <a:latin typeface="MingLiU_HKSCS-ExtB"/>
                <a:cs typeface="MingLiU_HKSCS-ExtB"/>
              </a:rPr>
              <a:t> </a:t>
            </a:r>
            <a:r>
              <a:rPr sz="1100" i="1" spc="-50" dirty="0">
                <a:latin typeface="Arial"/>
                <a:cs typeface="Arial"/>
              </a:rPr>
              <a:t>w</a:t>
            </a:r>
            <a:r>
              <a:rPr sz="1100" i="1" spc="-190" dirty="0">
                <a:latin typeface="Arial"/>
                <a:cs typeface="Arial"/>
              </a:rPr>
              <a:t> 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i="1" spc="-555" dirty="0">
                <a:latin typeface="Calibri"/>
                <a:cs typeface="Calibri"/>
              </a:rPr>
              <a:t>π</a:t>
            </a:r>
            <a:r>
              <a:rPr sz="1100" spc="-5" dirty="0">
                <a:latin typeface="Microsoft Sans Serif"/>
                <a:cs typeface="Microsoft Sans Serif"/>
              </a:rPr>
              <a:t>¯</a:t>
            </a:r>
            <a:r>
              <a:rPr sz="1100" dirty="0">
                <a:latin typeface="Microsoft Sans Serif"/>
                <a:cs typeface="Microsoft Sans Serif"/>
              </a:rPr>
              <a:t>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65" dirty="0">
                <a:latin typeface="Arial"/>
                <a:cs typeface="Arial"/>
              </a:rPr>
              <a:t>w</a:t>
            </a:r>
            <a:r>
              <a:rPr sz="1100" i="1" spc="10" dirty="0">
                <a:latin typeface="Calibri"/>
                <a:cs typeface="Calibri"/>
              </a:rPr>
              <a:t>π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757803" y="1102574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47357" y="1238680"/>
            <a:ext cx="1333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75" dirty="0">
                <a:solidFill>
                  <a:srgbClr val="3333B2"/>
                </a:solidFill>
                <a:latin typeface="Cambria"/>
                <a:cs typeface="Cambria"/>
              </a:rPr>
              <a:t>▶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4395" y="1254504"/>
            <a:ext cx="442150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-50" dirty="0">
                <a:latin typeface="Arial"/>
                <a:cs typeface="Arial"/>
              </a:rPr>
              <a:t>w</a:t>
            </a:r>
            <a:r>
              <a:rPr sz="1100" i="1" spc="114" dirty="0">
                <a:latin typeface="Arial"/>
                <a:cs typeface="Arial"/>
              </a:rPr>
              <a:t> </a:t>
            </a:r>
            <a:r>
              <a:rPr sz="1100" spc="-375" dirty="0">
                <a:latin typeface="MingLiU_HKSCS-ExtB"/>
                <a:cs typeface="MingLiU_HKSCS-ExtB"/>
              </a:rPr>
              <a:t>∈</a:t>
            </a:r>
            <a:r>
              <a:rPr sz="1100" spc="-250" dirty="0">
                <a:latin typeface="MingLiU_HKSCS-ExtB"/>
                <a:cs typeface="MingLiU_HKSCS-ExtB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[0</a:t>
            </a:r>
            <a:r>
              <a:rPr sz="1100" i="1" spc="-10" dirty="0">
                <a:latin typeface="Calibri"/>
                <a:cs typeface="Calibri"/>
              </a:rPr>
              <a:t>,</a:t>
            </a:r>
            <a:r>
              <a:rPr sz="1100" i="1" spc="-70" dirty="0">
                <a:latin typeface="Calibri"/>
                <a:cs typeface="Calibri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1]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is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weight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new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observation,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e.g.,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i="1" spc="-50" dirty="0">
                <a:latin typeface="Arial"/>
                <a:cs typeface="Arial"/>
              </a:rPr>
              <a:t>w</a:t>
            </a:r>
            <a:r>
              <a:rPr sz="1100" i="1" spc="114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0</a:t>
            </a:r>
            <a:r>
              <a:rPr sz="1100" i="1" spc="-30" dirty="0">
                <a:latin typeface="Calibri"/>
                <a:cs typeface="Calibri"/>
              </a:rPr>
              <a:t>.</a:t>
            </a:r>
            <a:r>
              <a:rPr sz="1100" spc="-30" dirty="0">
                <a:latin typeface="Microsoft Sans Serif"/>
                <a:cs typeface="Microsoft Sans Serif"/>
              </a:rPr>
              <a:t>2,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240029">
              <a:lnSpc>
                <a:spcPct val="100000"/>
              </a:lnSpc>
              <a:spcBef>
                <a:spcPts val="434"/>
              </a:spcBef>
            </a:pPr>
            <a:r>
              <a:rPr spc="-5" dirty="0"/>
              <a:t>(1</a:t>
            </a:r>
            <a:r>
              <a:rPr spc="-50" dirty="0"/>
              <a:t> </a:t>
            </a:r>
            <a:r>
              <a:rPr spc="-254" dirty="0">
                <a:latin typeface="MingLiU_HKSCS-ExtB"/>
                <a:cs typeface="MingLiU_HKSCS-ExtB"/>
              </a:rPr>
              <a:t>−</a:t>
            </a:r>
            <a:r>
              <a:rPr spc="-305" dirty="0">
                <a:latin typeface="MingLiU_HKSCS-ExtB"/>
                <a:cs typeface="MingLiU_HKSCS-ExtB"/>
              </a:rPr>
              <a:t> </a:t>
            </a:r>
            <a:r>
              <a:rPr i="1" spc="-50" dirty="0">
                <a:latin typeface="Arial"/>
                <a:cs typeface="Arial"/>
              </a:rPr>
              <a:t>w</a:t>
            </a:r>
            <a:r>
              <a:rPr i="1" spc="-190" dirty="0">
                <a:latin typeface="Arial"/>
                <a:cs typeface="Arial"/>
              </a:rPr>
              <a:t> </a:t>
            </a:r>
            <a:r>
              <a:rPr spc="55" dirty="0"/>
              <a:t>)</a:t>
            </a:r>
            <a:r>
              <a:rPr spc="75" dirty="0"/>
              <a:t> </a:t>
            </a:r>
            <a:r>
              <a:rPr spc="-65" dirty="0"/>
              <a:t>is</a:t>
            </a:r>
            <a:r>
              <a:rPr spc="70" dirty="0"/>
              <a:t> </a:t>
            </a:r>
            <a:r>
              <a:rPr spc="-30" dirty="0"/>
              <a:t>the</a:t>
            </a:r>
            <a:r>
              <a:rPr spc="75" dirty="0"/>
              <a:t> </a:t>
            </a:r>
            <a:r>
              <a:rPr spc="-40" dirty="0"/>
              <a:t>weight</a:t>
            </a:r>
            <a:r>
              <a:rPr spc="75" dirty="0"/>
              <a:t> </a:t>
            </a:r>
            <a:r>
              <a:rPr spc="-60" dirty="0"/>
              <a:t>on</a:t>
            </a:r>
            <a:r>
              <a:rPr spc="75" dirty="0"/>
              <a:t> </a:t>
            </a:r>
            <a:r>
              <a:rPr spc="-35" dirty="0"/>
              <a:t>historical</a:t>
            </a:r>
            <a:r>
              <a:rPr spc="70" dirty="0"/>
              <a:t> </a:t>
            </a:r>
            <a:r>
              <a:rPr spc="-30" dirty="0"/>
              <a:t>(exponential)</a:t>
            </a:r>
            <a:r>
              <a:rPr spc="75" dirty="0"/>
              <a:t> </a:t>
            </a:r>
            <a:r>
              <a:rPr spc="-80" dirty="0"/>
              <a:t>average</a:t>
            </a:r>
            <a:r>
              <a:rPr spc="75" dirty="0"/>
              <a:t> </a:t>
            </a:r>
            <a:r>
              <a:rPr spc="-15" dirty="0"/>
              <a:t>inflation.</a:t>
            </a:r>
          </a:p>
          <a:p>
            <a:pPr marL="240029" indent="-177165">
              <a:lnSpc>
                <a:spcPct val="100000"/>
              </a:lnSpc>
              <a:spcBef>
                <a:spcPts val="334"/>
              </a:spcBef>
              <a:buClr>
                <a:srgbClr val="3333B2"/>
              </a:buClr>
              <a:buFont typeface="Cambria"/>
              <a:buChar char="►"/>
              <a:tabLst>
                <a:tab pos="240665" algn="l"/>
              </a:tabLst>
            </a:pPr>
            <a:r>
              <a:rPr sz="1100" i="1" spc="-155" dirty="0">
                <a:latin typeface="Calibri"/>
                <a:cs typeface="Calibri"/>
              </a:rPr>
              <a:t>π</a:t>
            </a:r>
            <a:r>
              <a:rPr sz="1100" spc="-155" dirty="0"/>
              <a:t>¯</a:t>
            </a:r>
            <a:r>
              <a:rPr sz="1200" spc="-232" baseline="27777" dirty="0">
                <a:latin typeface="Cambria"/>
                <a:cs typeface="Cambria"/>
              </a:rPr>
              <a:t>∗</a:t>
            </a:r>
            <a:r>
              <a:rPr sz="1200" spc="-30" baseline="27777" dirty="0">
                <a:latin typeface="Cambria"/>
                <a:cs typeface="Cambria"/>
              </a:rPr>
              <a:t> </a:t>
            </a:r>
            <a:r>
              <a:rPr sz="1100" spc="-65" dirty="0"/>
              <a:t>is</a:t>
            </a:r>
            <a:r>
              <a:rPr sz="1100" spc="65" dirty="0"/>
              <a:t> </a:t>
            </a:r>
            <a:r>
              <a:rPr sz="1100" spc="-30" dirty="0"/>
              <a:t>the</a:t>
            </a:r>
            <a:r>
              <a:rPr sz="1100" spc="65" dirty="0"/>
              <a:t> </a:t>
            </a:r>
            <a:r>
              <a:rPr sz="1100" spc="-35" dirty="0"/>
              <a:t>long-run</a:t>
            </a:r>
            <a:r>
              <a:rPr sz="1100" spc="65" dirty="0"/>
              <a:t> </a:t>
            </a:r>
            <a:r>
              <a:rPr sz="1100" spc="-15" dirty="0"/>
              <a:t>inflation</a:t>
            </a:r>
            <a:r>
              <a:rPr sz="1100" spc="65" dirty="0"/>
              <a:t> </a:t>
            </a:r>
            <a:r>
              <a:rPr sz="1100" spc="-25" dirty="0"/>
              <a:t>target</a:t>
            </a:r>
            <a:r>
              <a:rPr sz="1100" spc="70" dirty="0"/>
              <a:t> </a:t>
            </a:r>
            <a:r>
              <a:rPr sz="1100" spc="-10" dirty="0"/>
              <a:t>(2%)</a:t>
            </a:r>
            <a:endParaRPr sz="1100">
              <a:latin typeface="Cambria"/>
              <a:cs typeface="Cambria"/>
            </a:endParaRPr>
          </a:p>
          <a:p>
            <a:pPr marL="240029" marR="187960" indent="-177165">
              <a:lnSpc>
                <a:spcPct val="102600"/>
              </a:lnSpc>
              <a:spcBef>
                <a:spcPts val="295"/>
              </a:spcBef>
              <a:buClr>
                <a:srgbClr val="3333B2"/>
              </a:buClr>
              <a:buFont typeface="Cambria"/>
              <a:buChar char="►"/>
              <a:tabLst>
                <a:tab pos="240665" algn="l"/>
              </a:tabLst>
            </a:pPr>
            <a:r>
              <a:rPr sz="1100" spc="-65" dirty="0"/>
              <a:t>For</a:t>
            </a:r>
            <a:r>
              <a:rPr sz="1100" spc="-60" dirty="0"/>
              <a:t> </a:t>
            </a:r>
            <a:r>
              <a:rPr sz="1100" spc="-25" dirty="0"/>
              <a:t>all </a:t>
            </a:r>
            <a:r>
              <a:rPr sz="1100" spc="-45" dirty="0"/>
              <a:t>detrending</a:t>
            </a:r>
            <a:r>
              <a:rPr sz="1100" spc="-40" dirty="0"/>
              <a:t> </a:t>
            </a:r>
            <a:r>
              <a:rPr sz="1100" spc="-45" dirty="0"/>
              <a:t>methods,</a:t>
            </a:r>
            <a:r>
              <a:rPr sz="1100" spc="-40" dirty="0"/>
              <a:t> </a:t>
            </a:r>
            <a:r>
              <a:rPr sz="1100" spc="-75" dirty="0"/>
              <a:t>chance</a:t>
            </a:r>
            <a:r>
              <a:rPr sz="1100" spc="-70" dirty="0"/>
              <a:t> </a:t>
            </a:r>
            <a:r>
              <a:rPr sz="1100" spc="-20" dirty="0"/>
              <a:t>of </a:t>
            </a:r>
            <a:r>
              <a:rPr sz="1100" dirty="0"/>
              <a:t>hitting </a:t>
            </a:r>
            <a:r>
              <a:rPr sz="1100" spc="-15" dirty="0"/>
              <a:t>ZLB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190" dirty="0">
                <a:latin typeface="MingLiU_HKSCS-ExtB"/>
                <a:cs typeface="MingLiU_HKSCS-ExtB"/>
              </a:rPr>
              <a:t> </a:t>
            </a:r>
            <a:r>
              <a:rPr sz="1100" spc="250" dirty="0"/>
              <a:t>=</a:t>
            </a:r>
            <a:r>
              <a:rPr sz="1100" i="1" spc="250" dirty="0">
                <a:latin typeface="Calibri"/>
                <a:cs typeface="Calibri"/>
              </a:rPr>
              <a:t>&gt; </a:t>
            </a:r>
            <a:r>
              <a:rPr sz="1100" spc="-15" dirty="0"/>
              <a:t>inflation </a:t>
            </a:r>
            <a:r>
              <a:rPr sz="1100" spc="-10" dirty="0"/>
              <a:t>volatility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185" dirty="0">
                <a:latin typeface="MingLiU_HKSCS-ExtB"/>
                <a:cs typeface="MingLiU_HKSCS-ExtB"/>
              </a:rPr>
              <a:t> </a:t>
            </a:r>
            <a:r>
              <a:rPr sz="1100" spc="90" dirty="0"/>
              <a:t>&amp; </a:t>
            </a:r>
            <a:r>
              <a:rPr sz="1100" spc="-280" dirty="0"/>
              <a:t> </a:t>
            </a:r>
            <a:r>
              <a:rPr sz="1100" spc="-40" dirty="0"/>
              <a:t>belief</a:t>
            </a:r>
            <a:r>
              <a:rPr sz="1100" spc="70" dirty="0"/>
              <a:t> </a:t>
            </a:r>
            <a:r>
              <a:rPr sz="1100" spc="-10" dirty="0"/>
              <a:t>volatility</a:t>
            </a:r>
            <a:r>
              <a:rPr sz="1100" spc="75" dirty="0"/>
              <a:t>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190" dirty="0">
                <a:latin typeface="MingLiU_HKSCS-ExtB"/>
                <a:cs typeface="MingLiU_HKSCS-ExtB"/>
              </a:rPr>
              <a:t> </a:t>
            </a:r>
            <a:r>
              <a:rPr sz="1100" spc="250" dirty="0"/>
              <a:t>=</a:t>
            </a:r>
            <a:r>
              <a:rPr sz="1100" i="1" spc="250" dirty="0">
                <a:latin typeface="Calibri"/>
                <a:cs typeface="Calibri"/>
              </a:rPr>
              <a:t>&gt;</a:t>
            </a:r>
            <a:r>
              <a:rPr sz="1100" i="1" spc="114" dirty="0">
                <a:latin typeface="Calibri"/>
                <a:cs typeface="Calibri"/>
              </a:rPr>
              <a:t> </a:t>
            </a:r>
            <a:r>
              <a:rPr sz="1100" spc="-30" dirty="0"/>
              <a:t>significant</a:t>
            </a:r>
            <a:r>
              <a:rPr sz="1100" spc="70" dirty="0"/>
              <a:t> </a:t>
            </a:r>
            <a:r>
              <a:rPr sz="1100" spc="-555" dirty="0">
                <a:latin typeface="MingLiU_HKSCS-ExtB"/>
                <a:cs typeface="MingLiU_HKSCS-ExtB"/>
              </a:rPr>
              <a:t>↑</a:t>
            </a:r>
            <a:r>
              <a:rPr sz="1100" spc="-190" dirty="0">
                <a:latin typeface="MingLiU_HKSCS-ExtB"/>
                <a:cs typeface="MingLiU_HKSCS-ExtB"/>
              </a:rPr>
              <a:t> </a:t>
            </a:r>
            <a:r>
              <a:rPr sz="1100" spc="-20" dirty="0"/>
              <a:t>in</a:t>
            </a:r>
            <a:r>
              <a:rPr sz="1100" spc="70" dirty="0"/>
              <a:t> </a:t>
            </a:r>
            <a:r>
              <a:rPr sz="1100" spc="-30" dirty="0"/>
              <a:t>the</a:t>
            </a:r>
            <a:r>
              <a:rPr sz="1100" spc="70" dirty="0"/>
              <a:t> </a:t>
            </a:r>
            <a:r>
              <a:rPr sz="1100" spc="-85" dirty="0"/>
              <a:t>size</a:t>
            </a:r>
            <a:r>
              <a:rPr sz="1100" spc="70" dirty="0"/>
              <a:t> </a:t>
            </a:r>
            <a:r>
              <a:rPr sz="1100" spc="-20" dirty="0"/>
              <a:t>of</a:t>
            </a:r>
            <a:r>
              <a:rPr sz="1100" spc="75" dirty="0"/>
              <a:t> </a:t>
            </a:r>
            <a:r>
              <a:rPr sz="1100" spc="-20" dirty="0"/>
              <a:t>stability</a:t>
            </a:r>
            <a:r>
              <a:rPr sz="1100" spc="70" dirty="0"/>
              <a:t> </a:t>
            </a:r>
            <a:r>
              <a:rPr sz="1100" spc="-50" dirty="0"/>
              <a:t>region</a:t>
            </a:r>
            <a:endParaRPr sz="1100">
              <a:latin typeface="MingLiU_HKSCS-ExtB"/>
              <a:cs typeface="MingLiU_HKSCS-ExtB"/>
            </a:endParaRPr>
          </a:p>
          <a:p>
            <a:pPr marL="240029" marR="43180" indent="-177165">
              <a:lnSpc>
                <a:spcPct val="102600"/>
              </a:lnSpc>
              <a:spcBef>
                <a:spcPts val="900"/>
              </a:spcBef>
              <a:buClr>
                <a:srgbClr val="3333B2"/>
              </a:buClr>
              <a:buFont typeface="Cambria"/>
              <a:buChar char="►"/>
              <a:tabLst>
                <a:tab pos="240665" algn="l"/>
              </a:tabLst>
            </a:pPr>
            <a:r>
              <a:rPr sz="1100" spc="-45" dirty="0"/>
              <a:t>No</a:t>
            </a:r>
            <a:r>
              <a:rPr sz="1100" spc="70" dirty="0"/>
              <a:t> </a:t>
            </a:r>
            <a:r>
              <a:rPr sz="1100" spc="-75" dirty="0"/>
              <a:t>change</a:t>
            </a:r>
            <a:r>
              <a:rPr sz="1100" spc="70" dirty="0"/>
              <a:t> </a:t>
            </a:r>
            <a:r>
              <a:rPr sz="1100" spc="-20" dirty="0"/>
              <a:t>in</a:t>
            </a:r>
            <a:r>
              <a:rPr sz="1100" spc="70" dirty="0"/>
              <a:t> </a:t>
            </a:r>
            <a:r>
              <a:rPr sz="1100" spc="-30" dirty="0"/>
              <a:t>the</a:t>
            </a:r>
            <a:r>
              <a:rPr sz="1100" spc="70" dirty="0"/>
              <a:t> </a:t>
            </a:r>
            <a:r>
              <a:rPr sz="1100" spc="-40" dirty="0"/>
              <a:t>ranking</a:t>
            </a:r>
            <a:r>
              <a:rPr sz="1100" spc="75" dirty="0"/>
              <a:t> </a:t>
            </a:r>
            <a:r>
              <a:rPr sz="1100" spc="-20" dirty="0"/>
              <a:t>of</a:t>
            </a:r>
            <a:r>
              <a:rPr sz="1100" spc="70" dirty="0"/>
              <a:t> </a:t>
            </a:r>
            <a:r>
              <a:rPr sz="1100" spc="-45" dirty="0"/>
              <a:t>detrending</a:t>
            </a:r>
            <a:r>
              <a:rPr sz="1100" spc="70" dirty="0"/>
              <a:t> </a:t>
            </a:r>
            <a:r>
              <a:rPr sz="1100" spc="-55" dirty="0"/>
              <a:t>methods</a:t>
            </a:r>
            <a:r>
              <a:rPr sz="1100" spc="70" dirty="0"/>
              <a:t> </a:t>
            </a:r>
            <a:r>
              <a:rPr sz="1100" spc="-45" dirty="0"/>
              <a:t>(according</a:t>
            </a:r>
            <a:r>
              <a:rPr sz="1100" spc="70" dirty="0"/>
              <a:t> </a:t>
            </a:r>
            <a:r>
              <a:rPr sz="1100" spc="10" dirty="0"/>
              <a:t>to</a:t>
            </a:r>
            <a:r>
              <a:rPr sz="1100" spc="75" dirty="0"/>
              <a:t> </a:t>
            </a:r>
            <a:r>
              <a:rPr sz="1100" spc="-30" dirty="0"/>
              <a:t>the</a:t>
            </a:r>
            <a:r>
              <a:rPr sz="1100" spc="70" dirty="0"/>
              <a:t> </a:t>
            </a:r>
            <a:r>
              <a:rPr sz="1100" spc="-85" dirty="0"/>
              <a:t>size</a:t>
            </a:r>
            <a:r>
              <a:rPr sz="1100" spc="70" dirty="0"/>
              <a:t> </a:t>
            </a:r>
            <a:r>
              <a:rPr sz="1100" spc="-20" dirty="0"/>
              <a:t>of</a:t>
            </a:r>
            <a:r>
              <a:rPr sz="1100" spc="70" dirty="0"/>
              <a:t> </a:t>
            </a:r>
            <a:r>
              <a:rPr sz="1100" spc="-20" dirty="0"/>
              <a:t>stability </a:t>
            </a:r>
            <a:r>
              <a:rPr sz="1100" spc="-275" dirty="0"/>
              <a:t> </a:t>
            </a:r>
            <a:r>
              <a:rPr sz="1100" spc="-35" dirty="0"/>
              <a:t>region).</a:t>
            </a:r>
            <a:endParaRPr sz="1100"/>
          </a:p>
          <a:p>
            <a:pPr marL="240029" indent="-177165">
              <a:lnSpc>
                <a:spcPct val="100000"/>
              </a:lnSpc>
              <a:spcBef>
                <a:spcPts val="930"/>
              </a:spcBef>
              <a:buClr>
                <a:srgbClr val="3333B2"/>
              </a:buClr>
              <a:buFont typeface="Cambria"/>
              <a:buChar char="►"/>
              <a:tabLst>
                <a:tab pos="240665" algn="l"/>
              </a:tabLst>
            </a:pPr>
            <a:r>
              <a:rPr sz="1100" spc="-15" dirty="0"/>
              <a:t>Inflation</a:t>
            </a:r>
            <a:r>
              <a:rPr sz="1100" spc="70" dirty="0"/>
              <a:t> </a:t>
            </a:r>
            <a:r>
              <a:rPr sz="1100" dirty="0"/>
              <a:t>volatili</a:t>
            </a:r>
            <a:r>
              <a:rPr sz="1100" spc="-35" dirty="0"/>
              <a:t>t</a:t>
            </a:r>
            <a:r>
              <a:rPr sz="1100" spc="-50" dirty="0"/>
              <a:t>y</a:t>
            </a:r>
            <a:r>
              <a:rPr sz="1100" spc="70" dirty="0"/>
              <a:t> </a:t>
            </a:r>
            <a:r>
              <a:rPr sz="1100" spc="-555" dirty="0">
                <a:latin typeface="MingLiU_HKSCS-ExtB"/>
                <a:cs typeface="MingLiU_HKSCS-ExtB"/>
              </a:rPr>
              <a:t>↓</a:t>
            </a:r>
            <a:r>
              <a:rPr sz="1100" spc="-190" dirty="0">
                <a:latin typeface="MingLiU_HKSCS-ExtB"/>
                <a:cs typeface="MingLiU_HKSCS-ExtB"/>
              </a:rPr>
              <a:t> </a:t>
            </a:r>
            <a:r>
              <a:rPr sz="1100" spc="204" dirty="0"/>
              <a:t>=</a:t>
            </a:r>
            <a:r>
              <a:rPr sz="1100" i="1" spc="295" dirty="0">
                <a:latin typeface="Calibri"/>
                <a:cs typeface="Calibri"/>
              </a:rPr>
              <a:t>&gt;</a:t>
            </a:r>
            <a:r>
              <a:rPr sz="1100" i="1" spc="114" dirty="0">
                <a:latin typeface="Calibri"/>
                <a:cs typeface="Calibri"/>
              </a:rPr>
              <a:t> </a:t>
            </a:r>
            <a:r>
              <a:rPr sz="1100" spc="-25" dirty="0"/>
              <a:t>optimal</a:t>
            </a:r>
            <a:r>
              <a:rPr sz="1100" spc="70" dirty="0"/>
              <a:t> </a:t>
            </a:r>
            <a:r>
              <a:rPr sz="1100" spc="-80" dirty="0"/>
              <a:t>w</a:t>
            </a:r>
            <a:r>
              <a:rPr sz="1100" spc="-40" dirty="0"/>
              <a:t>elf</a:t>
            </a:r>
            <a:r>
              <a:rPr sz="1100" spc="-100" dirty="0"/>
              <a:t>a</a:t>
            </a:r>
            <a:r>
              <a:rPr sz="1100" spc="-65" dirty="0"/>
              <a:t>re</a:t>
            </a:r>
            <a:r>
              <a:rPr sz="1100" spc="75" dirty="0"/>
              <a:t> </a:t>
            </a:r>
            <a:r>
              <a:rPr sz="1100" spc="-555" dirty="0">
                <a:latin typeface="MingLiU_HKSCS-ExtB"/>
                <a:cs typeface="MingLiU_HKSCS-ExtB"/>
              </a:rPr>
              <a:t>↑</a:t>
            </a:r>
            <a:endParaRPr sz="1100">
              <a:latin typeface="MingLiU_HKSCS-ExtB"/>
              <a:cs typeface="MingLiU_HKSCS-ExtB"/>
            </a:endParaRPr>
          </a:p>
        </p:txBody>
      </p:sp>
    </p:spTree>
  </p:cSld>
  <p:clrMapOvr>
    <a:masterClrMapping/>
  </p:clrMapOvr>
  <p:transition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12230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5" dirty="0"/>
              <a:t>Dual</a:t>
            </a:r>
            <a:r>
              <a:rPr spc="55" dirty="0"/>
              <a:t> </a:t>
            </a:r>
            <a:r>
              <a:rPr spc="20" dirty="0"/>
              <a:t>Mandate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6557" y="857134"/>
            <a:ext cx="5067300" cy="160401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40029" marR="264795" indent="-177165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Font typeface="Cambria"/>
              <a:buChar char="►"/>
              <a:tabLst>
                <a:tab pos="240665" algn="l"/>
              </a:tabLst>
            </a:pPr>
            <a:r>
              <a:rPr sz="1100" spc="-65" dirty="0">
                <a:latin typeface="Microsoft Sans Serif"/>
                <a:cs typeface="Microsoft Sans Serif"/>
              </a:rPr>
              <a:t>Yellen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(2012):</a:t>
            </a:r>
            <a:r>
              <a:rPr sz="1100" spc="20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equal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weights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unemployment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gap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volatility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250" dirty="0">
                <a:latin typeface="Microsoft Sans Serif"/>
                <a:cs typeface="Microsoft Sans Serif"/>
              </a:rPr>
              <a:t>=</a:t>
            </a:r>
            <a:r>
              <a:rPr sz="1100" i="1" spc="250" dirty="0">
                <a:latin typeface="Calibri"/>
                <a:cs typeface="Calibri"/>
              </a:rPr>
              <a:t>&gt; </a:t>
            </a:r>
            <a:r>
              <a:rPr sz="1100" i="1" spc="-235" dirty="0">
                <a:latin typeface="Calibri"/>
                <a:cs typeface="Calibri"/>
              </a:rPr>
              <a:t> </a:t>
            </a:r>
            <a:r>
              <a:rPr sz="1100" i="1" spc="55" dirty="0">
                <a:latin typeface="Calibri"/>
                <a:cs typeface="Calibri"/>
              </a:rPr>
              <a:t>λ</a:t>
            </a:r>
            <a:r>
              <a:rPr sz="1200" i="1" spc="82" baseline="-10416" dirty="0">
                <a:latin typeface="Arial"/>
                <a:cs typeface="Arial"/>
              </a:rPr>
              <a:t>x</a:t>
            </a:r>
            <a:r>
              <a:rPr sz="1200" i="1" spc="300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0</a:t>
            </a:r>
            <a:r>
              <a:rPr sz="1100" i="1" spc="-50" dirty="0">
                <a:latin typeface="Calibri"/>
                <a:cs typeface="Calibri"/>
              </a:rPr>
              <a:t>.</a:t>
            </a:r>
            <a:r>
              <a:rPr sz="1100" spc="-50" dirty="0">
                <a:latin typeface="Microsoft Sans Serif"/>
                <a:cs typeface="Microsoft Sans Serif"/>
              </a:rPr>
              <a:t>015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(for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quarterly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data).</a:t>
            </a:r>
            <a:endParaRPr sz="1100">
              <a:latin typeface="Microsoft Sans Serif"/>
              <a:cs typeface="Microsoft Sans Serif"/>
            </a:endParaRPr>
          </a:p>
          <a:p>
            <a:pPr marL="240029" marR="498475" indent="-177165">
              <a:lnSpc>
                <a:spcPct val="102600"/>
              </a:lnSpc>
              <a:spcBef>
                <a:spcPts val="300"/>
              </a:spcBef>
              <a:buClr>
                <a:srgbClr val="3333B2"/>
              </a:buClr>
              <a:buFont typeface="Cambria"/>
              <a:buChar char="►"/>
              <a:tabLst>
                <a:tab pos="240665" algn="l"/>
              </a:tabLst>
            </a:pPr>
            <a:r>
              <a:rPr sz="1100" spc="-60" dirty="0">
                <a:latin typeface="Microsoft Sans Serif"/>
                <a:cs typeface="Microsoft Sans Serif"/>
              </a:rPr>
              <a:t>Comparing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with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baseline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results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(where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i="1" spc="55" dirty="0">
                <a:latin typeface="Calibri"/>
                <a:cs typeface="Calibri"/>
              </a:rPr>
              <a:t>λ</a:t>
            </a:r>
            <a:r>
              <a:rPr sz="1200" i="1" spc="82" baseline="-10416" dirty="0">
                <a:latin typeface="Arial"/>
                <a:cs typeface="Arial"/>
              </a:rPr>
              <a:t>x</a:t>
            </a:r>
            <a:r>
              <a:rPr sz="1200" i="1" spc="307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0</a:t>
            </a:r>
            <a:r>
              <a:rPr sz="1100" i="1" spc="-30" dirty="0">
                <a:latin typeface="Calibri"/>
                <a:cs typeface="Calibri"/>
              </a:rPr>
              <a:t>.</a:t>
            </a:r>
            <a:r>
              <a:rPr sz="1100" spc="-30" dirty="0">
                <a:latin typeface="Microsoft Sans Serif"/>
                <a:cs typeface="Microsoft Sans Serif"/>
              </a:rPr>
              <a:t>003),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for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all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detrending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methods</a:t>
            </a:r>
            <a:endParaRPr sz="1100">
              <a:latin typeface="Microsoft Sans Serif"/>
              <a:cs typeface="Microsoft Sans Serif"/>
            </a:endParaRPr>
          </a:p>
          <a:p>
            <a:pPr marL="517525" lvl="1" indent="-168275">
              <a:lnSpc>
                <a:spcPct val="100000"/>
              </a:lnSpc>
              <a:spcBef>
                <a:spcPts val="770"/>
              </a:spcBef>
              <a:buClr>
                <a:srgbClr val="3333B2"/>
              </a:buClr>
              <a:buFont typeface="Cambria"/>
              <a:buChar char="►"/>
              <a:tabLst>
                <a:tab pos="518159" algn="l"/>
              </a:tabLst>
            </a:pPr>
            <a:r>
              <a:rPr sz="1000" spc="-40" dirty="0">
                <a:latin typeface="Microsoft Sans Serif"/>
                <a:cs typeface="Microsoft Sans Serif"/>
              </a:rPr>
              <a:t>No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change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in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stability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regions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(or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ranking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detrending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methods);</a:t>
            </a:r>
            <a:endParaRPr sz="1000">
              <a:latin typeface="Microsoft Sans Serif"/>
              <a:cs typeface="Microsoft Sans Serif"/>
            </a:endParaRPr>
          </a:p>
          <a:p>
            <a:pPr marL="517525" lvl="1" indent="-168275">
              <a:lnSpc>
                <a:spcPct val="100000"/>
              </a:lnSpc>
              <a:spcBef>
                <a:spcPts val="595"/>
              </a:spcBef>
              <a:buClr>
                <a:srgbClr val="3333B2"/>
              </a:buClr>
              <a:buFont typeface="Cambria"/>
              <a:buChar char="►"/>
              <a:tabLst>
                <a:tab pos="518159" algn="l"/>
              </a:tabLst>
            </a:pPr>
            <a:r>
              <a:rPr sz="1000" spc="-20" dirty="0">
                <a:latin typeface="Microsoft Sans Serif"/>
                <a:cs typeface="Microsoft Sans Serif"/>
              </a:rPr>
              <a:t>Optimal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response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i="1" spc="-55" dirty="0">
                <a:latin typeface="Calibri"/>
                <a:cs typeface="Calibri"/>
              </a:rPr>
              <a:t>θ</a:t>
            </a:r>
            <a:r>
              <a:rPr sz="1050" i="1" spc="-82" baseline="-11904" dirty="0">
                <a:latin typeface="Arial"/>
                <a:cs typeface="Arial"/>
              </a:rPr>
              <a:t>x</a:t>
            </a:r>
            <a:r>
              <a:rPr sz="1050" i="1" spc="382" baseline="-11904" dirty="0">
                <a:latin typeface="Arial"/>
                <a:cs typeface="Arial"/>
              </a:rPr>
              <a:t> </a:t>
            </a:r>
            <a:r>
              <a:rPr sz="1000" spc="-505" dirty="0">
                <a:latin typeface="MingLiU_HKSCS-ExtB"/>
                <a:cs typeface="MingLiU_HKSCS-ExtB"/>
              </a:rPr>
              <a:t>↑</a:t>
            </a:r>
            <a:r>
              <a:rPr sz="1000" spc="-160" dirty="0">
                <a:latin typeface="MingLiU_HKSCS-ExtB"/>
                <a:cs typeface="MingLiU_HKSCS-ExtB"/>
              </a:rPr>
              <a:t> </a:t>
            </a:r>
            <a:r>
              <a:rPr sz="1000" spc="85" dirty="0">
                <a:latin typeface="Microsoft Sans Serif"/>
                <a:cs typeface="Microsoft Sans Serif"/>
              </a:rPr>
              <a:t>&amp;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optimal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response</a:t>
            </a:r>
            <a:r>
              <a:rPr sz="1000" spc="7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inflation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i="1" spc="-50" dirty="0">
                <a:latin typeface="Calibri"/>
                <a:cs typeface="Calibri"/>
              </a:rPr>
              <a:t>θ</a:t>
            </a:r>
            <a:r>
              <a:rPr sz="1050" i="1" spc="-75" baseline="-11904" dirty="0">
                <a:latin typeface="Arial"/>
                <a:cs typeface="Arial"/>
              </a:rPr>
              <a:t>π</a:t>
            </a:r>
            <a:r>
              <a:rPr sz="1050" i="1" spc="330" baseline="-11904" dirty="0">
                <a:latin typeface="Arial"/>
                <a:cs typeface="Arial"/>
              </a:rPr>
              <a:t> </a:t>
            </a:r>
            <a:r>
              <a:rPr sz="1000" spc="-505" dirty="0">
                <a:latin typeface="MingLiU_HKSCS-ExtB"/>
                <a:cs typeface="MingLiU_HKSCS-ExtB"/>
              </a:rPr>
              <a:t>↓</a:t>
            </a:r>
            <a:endParaRPr sz="1000">
              <a:latin typeface="MingLiU_HKSCS-ExtB"/>
              <a:cs typeface="MingLiU_HKSCS-ExtB"/>
            </a:endParaRPr>
          </a:p>
          <a:p>
            <a:pPr marL="517525" lvl="1" indent="-168275">
              <a:lnSpc>
                <a:spcPts val="1200"/>
              </a:lnSpc>
              <a:spcBef>
                <a:spcPts val="595"/>
              </a:spcBef>
              <a:buClr>
                <a:srgbClr val="3333B2"/>
              </a:buClr>
              <a:buFont typeface="Cambria"/>
              <a:buChar char="►"/>
              <a:tabLst>
                <a:tab pos="518159" algn="l"/>
              </a:tabLst>
            </a:pPr>
            <a:r>
              <a:rPr sz="1000" spc="-60" dirty="0">
                <a:latin typeface="Microsoft Sans Serif"/>
                <a:cs typeface="Microsoft Sans Serif"/>
              </a:rPr>
              <a:t>Large</a:t>
            </a:r>
            <a:r>
              <a:rPr sz="1000" spc="50" dirty="0">
                <a:latin typeface="Microsoft Sans Serif"/>
                <a:cs typeface="Microsoft Sans Serif"/>
              </a:rPr>
              <a:t> </a:t>
            </a:r>
            <a:r>
              <a:rPr sz="1000" spc="-505" dirty="0">
                <a:latin typeface="MingLiU_HKSCS-ExtB"/>
                <a:cs typeface="MingLiU_HKSCS-ExtB"/>
              </a:rPr>
              <a:t>↓</a:t>
            </a:r>
            <a:r>
              <a:rPr sz="1000" spc="-180" dirty="0">
                <a:latin typeface="MingLiU_HKSCS-ExtB"/>
                <a:cs typeface="MingLiU_HKSCS-ExtB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in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i="1" spc="-50" dirty="0">
                <a:latin typeface="Calibri"/>
                <a:cs typeface="Calibri"/>
              </a:rPr>
              <a:t>θ</a:t>
            </a:r>
            <a:r>
              <a:rPr sz="1050" i="1" spc="-75" baseline="-11904" dirty="0">
                <a:latin typeface="Arial"/>
                <a:cs typeface="Arial"/>
              </a:rPr>
              <a:t>π</a:t>
            </a:r>
            <a:r>
              <a:rPr sz="1050" i="1" spc="292" baseline="-11904" dirty="0">
                <a:latin typeface="Arial"/>
                <a:cs typeface="Arial"/>
              </a:rPr>
              <a:t> </a:t>
            </a:r>
            <a:r>
              <a:rPr sz="1000" spc="85" dirty="0">
                <a:latin typeface="Microsoft Sans Serif"/>
                <a:cs typeface="Microsoft Sans Serif"/>
              </a:rPr>
              <a:t>&amp;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small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-505" dirty="0">
                <a:latin typeface="MingLiU_HKSCS-ExtB"/>
                <a:cs typeface="MingLiU_HKSCS-ExtB"/>
              </a:rPr>
              <a:t>↑</a:t>
            </a:r>
            <a:r>
              <a:rPr sz="1000" spc="-185" dirty="0">
                <a:latin typeface="MingLiU_HKSCS-ExtB"/>
                <a:cs typeface="MingLiU_HKSCS-ExtB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in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i="1" spc="-55" dirty="0">
                <a:latin typeface="Calibri"/>
                <a:cs typeface="Calibri"/>
              </a:rPr>
              <a:t>θ</a:t>
            </a:r>
            <a:r>
              <a:rPr sz="1050" i="1" spc="-82" baseline="-11904" dirty="0">
                <a:latin typeface="Arial"/>
                <a:cs typeface="Arial"/>
              </a:rPr>
              <a:t>x</a:t>
            </a:r>
            <a:r>
              <a:rPr sz="1050" i="1" spc="157" baseline="-11904" dirty="0">
                <a:latin typeface="Arial"/>
                <a:cs typeface="Arial"/>
              </a:rPr>
              <a:t> </a:t>
            </a:r>
            <a:r>
              <a:rPr sz="1000" spc="229" dirty="0">
                <a:latin typeface="Microsoft Sans Serif"/>
                <a:cs typeface="Microsoft Sans Serif"/>
              </a:rPr>
              <a:t>=</a:t>
            </a:r>
            <a:r>
              <a:rPr sz="1000" i="1" spc="229" dirty="0">
                <a:latin typeface="Calibri"/>
                <a:cs typeface="Calibri"/>
              </a:rPr>
              <a:t>&gt;</a:t>
            </a:r>
            <a:r>
              <a:rPr sz="1000" i="1" spc="95" dirty="0">
                <a:latin typeface="Calibri"/>
                <a:cs typeface="Calibri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interest</a:t>
            </a:r>
            <a:r>
              <a:rPr sz="1000" spc="5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rate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volatility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-505" dirty="0">
                <a:latin typeface="MingLiU_HKSCS-ExtB"/>
                <a:cs typeface="MingLiU_HKSCS-ExtB"/>
              </a:rPr>
              <a:t>↓</a:t>
            </a:r>
            <a:r>
              <a:rPr sz="1000" spc="-180" dirty="0">
                <a:latin typeface="MingLiU_HKSCS-ExtB"/>
                <a:cs typeface="MingLiU_HKSCS-ExtB"/>
              </a:rPr>
              <a:t> </a:t>
            </a:r>
            <a:r>
              <a:rPr sz="1000" spc="229" dirty="0">
                <a:latin typeface="Microsoft Sans Serif"/>
                <a:cs typeface="Microsoft Sans Serif"/>
              </a:rPr>
              <a:t>=</a:t>
            </a:r>
            <a:r>
              <a:rPr sz="1000" i="1" spc="229" dirty="0">
                <a:latin typeface="Calibri"/>
                <a:cs typeface="Calibri"/>
              </a:rPr>
              <a:t>&gt;</a:t>
            </a:r>
            <a:r>
              <a:rPr sz="1000" i="1" spc="90" dirty="0">
                <a:latin typeface="Calibri"/>
                <a:cs typeface="Calibri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chance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of</a:t>
            </a:r>
            <a:r>
              <a:rPr sz="1000" spc="55" dirty="0">
                <a:latin typeface="Microsoft Sans Serif"/>
                <a:cs typeface="Microsoft Sans Serif"/>
              </a:rPr>
              <a:t> </a:t>
            </a:r>
            <a:r>
              <a:rPr sz="1000" spc="5" dirty="0">
                <a:latin typeface="Microsoft Sans Serif"/>
                <a:cs typeface="Microsoft Sans Serif"/>
              </a:rPr>
              <a:t>hitting</a:t>
            </a:r>
            <a:r>
              <a:rPr sz="1000" spc="5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ZLB</a:t>
            </a:r>
            <a:endParaRPr sz="1000">
              <a:latin typeface="Microsoft Sans Serif"/>
              <a:cs typeface="Microsoft Sans Serif"/>
            </a:endParaRPr>
          </a:p>
          <a:p>
            <a:pPr marL="517525">
              <a:lnSpc>
                <a:spcPts val="1200"/>
              </a:lnSpc>
            </a:pPr>
            <a:r>
              <a:rPr sz="1000" spc="-505" dirty="0">
                <a:latin typeface="MingLiU_HKSCS-ExtB"/>
                <a:cs typeface="MingLiU_HKSCS-ExtB"/>
              </a:rPr>
              <a:t>↓</a:t>
            </a:r>
            <a:endParaRPr sz="1000">
              <a:latin typeface="MingLiU_HKSCS-ExtB"/>
              <a:cs typeface="MingLiU_HKSCS-ExtB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9182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5" dirty="0"/>
              <a:t>This</a:t>
            </a:r>
            <a:r>
              <a:rPr spc="50" dirty="0"/>
              <a:t> </a:t>
            </a:r>
            <a:r>
              <a:rPr spc="-30" dirty="0"/>
              <a:t>paper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506982"/>
            <a:ext cx="5017135" cy="24491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214629" marR="201295" indent="-177165">
              <a:lnSpc>
                <a:spcPts val="1200"/>
              </a:lnSpc>
              <a:spcBef>
                <a:spcPts val="229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60" dirty="0">
                <a:latin typeface="Microsoft Sans Serif"/>
                <a:cs typeface="Microsoft Sans Serif"/>
              </a:rPr>
              <a:t>Develop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NK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model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with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self-referential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learning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(Marcet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Sargent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(1989))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where</a:t>
            </a:r>
            <a:endParaRPr sz="1100">
              <a:latin typeface="Microsoft Sans Serif"/>
              <a:cs typeface="Microsoft Sans Serif"/>
            </a:endParaRPr>
          </a:p>
          <a:p>
            <a:pPr marL="492125" lvl="1" indent="-168275">
              <a:lnSpc>
                <a:spcPct val="100000"/>
              </a:lnSpc>
              <a:spcBef>
                <a:spcPts val="75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30" dirty="0">
                <a:latin typeface="Microsoft Sans Serif"/>
                <a:cs typeface="Microsoft Sans Serif"/>
              </a:rPr>
              <a:t>The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monetary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policymaker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commits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a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simple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Taylor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type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rule</a:t>
            </a:r>
            <a:endParaRPr sz="1000">
              <a:latin typeface="Microsoft Sans Serif"/>
              <a:cs typeface="Microsoft Sans Serif"/>
            </a:endParaRPr>
          </a:p>
          <a:p>
            <a:pPr marL="492125" marR="651510" lvl="1" indent="-168275">
              <a:lnSpc>
                <a:spcPct val="100000"/>
              </a:lnSpc>
              <a:spcBef>
                <a:spcPts val="59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30" dirty="0">
                <a:latin typeface="Microsoft Sans Serif"/>
                <a:cs typeface="Microsoft Sans Serif"/>
              </a:rPr>
              <a:t>The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policymaker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faces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uncertainty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and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65" dirty="0">
                <a:latin typeface="Microsoft Sans Serif"/>
                <a:cs typeface="Microsoft Sans Serif"/>
              </a:rPr>
              <a:t>learns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about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the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using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an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 </a:t>
            </a:r>
            <a:r>
              <a:rPr sz="1000" spc="-25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estimation/detrending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method.</a:t>
            </a:r>
            <a:endParaRPr sz="1000">
              <a:latin typeface="Microsoft Sans Serif"/>
              <a:cs typeface="Microsoft Sans Serif"/>
            </a:endParaRPr>
          </a:p>
          <a:p>
            <a:pPr marL="492125" marR="30480" lvl="1" indent="-168275">
              <a:lnSpc>
                <a:spcPct val="100000"/>
              </a:lnSpc>
              <a:spcBef>
                <a:spcPts val="59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40" dirty="0">
                <a:latin typeface="Microsoft Sans Serif"/>
                <a:cs typeface="Microsoft Sans Serif"/>
              </a:rPr>
              <a:t>Dynamic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feedback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loop:</a:t>
            </a:r>
            <a:r>
              <a:rPr sz="1000" spc="185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influences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interest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rate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setting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and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55" dirty="0">
                <a:latin typeface="Microsoft Sans Serif"/>
                <a:cs typeface="Microsoft Sans Serif"/>
              </a:rPr>
              <a:t>aggregate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50" dirty="0">
                <a:latin typeface="Microsoft Sans Serif"/>
                <a:cs typeface="Microsoft Sans Serif"/>
              </a:rPr>
              <a:t>outcomes, </a:t>
            </a:r>
            <a:r>
              <a:rPr sz="1000" spc="-254" dirty="0">
                <a:latin typeface="Microsoft Sans Serif"/>
                <a:cs typeface="Microsoft Sans Serif"/>
              </a:rPr>
              <a:t> </a:t>
            </a:r>
            <a:r>
              <a:rPr sz="1000" spc="-35" dirty="0">
                <a:latin typeface="Microsoft Sans Serif"/>
                <a:cs typeface="Microsoft Sans Serif"/>
              </a:rPr>
              <a:t>which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in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turn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influence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80" dirty="0">
                <a:latin typeface="Microsoft Sans Serif"/>
                <a:cs typeface="Microsoft Sans Serif"/>
              </a:rPr>
              <a:t>OG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estimation.</a:t>
            </a:r>
            <a:endParaRPr sz="1000">
              <a:latin typeface="Microsoft Sans Serif"/>
              <a:cs typeface="Microsoft Sans Serif"/>
            </a:endParaRPr>
          </a:p>
          <a:p>
            <a:pPr marL="214629" marR="169545" indent="-177165">
              <a:lnSpc>
                <a:spcPct val="102600"/>
              </a:lnSpc>
              <a:spcBef>
                <a:spcPts val="31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80" dirty="0">
                <a:latin typeface="Microsoft Sans Serif"/>
                <a:cs typeface="Microsoft Sans Serif"/>
              </a:rPr>
              <a:t>Compare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b="1" spc="-20" dirty="0">
                <a:latin typeface="Arial"/>
                <a:cs typeface="Arial"/>
              </a:rPr>
              <a:t>welfare/stability</a:t>
            </a:r>
            <a:r>
              <a:rPr sz="1100" b="1" spc="85" dirty="0">
                <a:latin typeface="Arial"/>
                <a:cs typeface="Arial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properties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b="1" spc="-35" dirty="0">
                <a:latin typeface="Arial"/>
                <a:cs typeface="Arial"/>
              </a:rPr>
              <a:t>reliability</a:t>
            </a:r>
            <a:r>
              <a:rPr sz="1100" b="1" spc="80" dirty="0">
                <a:latin typeface="Arial"/>
                <a:cs typeface="Arial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different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estimation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methods</a:t>
            </a:r>
            <a:endParaRPr sz="1100">
              <a:latin typeface="Microsoft Sans Serif"/>
              <a:cs typeface="Microsoft Sans Serif"/>
            </a:endParaRPr>
          </a:p>
          <a:p>
            <a:pPr marL="492125" lvl="1" indent="-168275">
              <a:lnSpc>
                <a:spcPct val="100000"/>
              </a:lnSpc>
              <a:spcBef>
                <a:spcPts val="770"/>
              </a:spcBef>
              <a:buClr>
                <a:srgbClr val="3333B2"/>
              </a:buClr>
              <a:buFont typeface="Cambria"/>
              <a:buChar char="►"/>
              <a:tabLst>
                <a:tab pos="492759" algn="l"/>
              </a:tabLst>
            </a:pPr>
            <a:r>
              <a:rPr sz="1000" spc="-85" dirty="0">
                <a:latin typeface="Microsoft Sans Serif"/>
                <a:cs typeface="Microsoft Sans Serif"/>
              </a:rPr>
              <a:t>Some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methods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75" dirty="0">
                <a:latin typeface="Microsoft Sans Serif"/>
                <a:cs typeface="Microsoft Sans Serif"/>
              </a:rPr>
              <a:t>are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more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60" dirty="0">
                <a:latin typeface="Microsoft Sans Serif"/>
                <a:cs typeface="Microsoft Sans Serif"/>
              </a:rPr>
              <a:t>prone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10" dirty="0">
                <a:latin typeface="Microsoft Sans Serif"/>
                <a:cs typeface="Microsoft Sans Serif"/>
              </a:rPr>
              <a:t>to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85" dirty="0">
                <a:latin typeface="Microsoft Sans Serif"/>
                <a:cs typeface="Microsoft Sans Serif"/>
              </a:rPr>
              <a:t>cause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instability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(large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deflation</a:t>
            </a:r>
            <a:r>
              <a:rPr sz="1000" spc="65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or</a:t>
            </a:r>
            <a:r>
              <a:rPr sz="1000" spc="7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inflation).</a:t>
            </a:r>
            <a:endParaRPr sz="1000">
              <a:latin typeface="Microsoft Sans Serif"/>
              <a:cs typeface="Microsoft Sans Serif"/>
            </a:endParaRPr>
          </a:p>
          <a:p>
            <a:pPr marL="214629" marR="492759" indent="-177165">
              <a:lnSpc>
                <a:spcPct val="102600"/>
              </a:lnSpc>
              <a:spcBef>
                <a:spcPts val="919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40" dirty="0">
                <a:latin typeface="Microsoft Sans Serif"/>
                <a:cs typeface="Microsoft Sans Serif"/>
              </a:rPr>
              <a:t>Study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b="1" spc="-30" dirty="0">
                <a:latin typeface="Arial"/>
                <a:cs typeface="Arial"/>
              </a:rPr>
              <a:t>optimal </a:t>
            </a:r>
            <a:r>
              <a:rPr sz="1100" b="1" spc="-55" dirty="0">
                <a:latin typeface="Arial"/>
                <a:cs typeface="Arial"/>
              </a:rPr>
              <a:t>policy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given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-8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choice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95" dirty="0">
                <a:latin typeface="Microsoft Sans Serif"/>
                <a:cs typeface="Microsoft Sans Serif"/>
              </a:rPr>
              <a:t>OG</a:t>
            </a:r>
            <a:r>
              <a:rPr sz="1100" spc="-9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estimation </a:t>
            </a:r>
            <a:r>
              <a:rPr sz="1100" spc="-40" dirty="0">
                <a:latin typeface="Microsoft Sans Serif"/>
                <a:cs typeface="Microsoft Sans Serif"/>
              </a:rPr>
              <a:t>method </a:t>
            </a:r>
            <a:r>
              <a:rPr sz="1100" spc="-65" dirty="0">
                <a:latin typeface="Microsoft Sans Serif"/>
                <a:cs typeface="Microsoft Sans Serif"/>
              </a:rPr>
              <a:t>by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policymaker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143319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Baseline</a:t>
            </a:r>
            <a:r>
              <a:rPr spc="100" dirty="0"/>
              <a:t> </a:t>
            </a:r>
            <a:r>
              <a:rPr spc="15" dirty="0"/>
              <a:t>Model</a:t>
            </a:r>
            <a:r>
              <a:rPr spc="100" dirty="0"/>
              <a:t> </a:t>
            </a:r>
            <a:r>
              <a:rPr spc="80" dirty="0"/>
              <a:t>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505217"/>
            <a:ext cx="4994910" cy="74612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14629" marR="30480" indent="-177165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45" dirty="0">
                <a:latin typeface="Microsoft Sans Serif"/>
                <a:cs typeface="Microsoft Sans Serif"/>
              </a:rPr>
              <a:t>Three-equation </a:t>
            </a:r>
            <a:r>
              <a:rPr sz="1100" spc="-70" dirty="0">
                <a:latin typeface="Microsoft Sans Serif"/>
                <a:cs typeface="Microsoft Sans Serif"/>
              </a:rPr>
              <a:t>New</a:t>
            </a:r>
            <a:r>
              <a:rPr sz="1100" spc="15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Keynesian</a:t>
            </a:r>
            <a:r>
              <a:rPr sz="1100" spc="15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model</a:t>
            </a:r>
            <a:r>
              <a:rPr sz="1100" spc="18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motivated </a:t>
            </a:r>
            <a:r>
              <a:rPr sz="1100" spc="-65" dirty="0">
                <a:latin typeface="Microsoft Sans Serif"/>
                <a:cs typeface="Microsoft Sans Serif"/>
              </a:rPr>
              <a:t>by</a:t>
            </a:r>
            <a:r>
              <a:rPr sz="1100" spc="16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Swanson</a:t>
            </a:r>
            <a:r>
              <a:rPr sz="1100" spc="12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16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Williams 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(2014),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Smets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(2003),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Orphanides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(2002),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Orphanides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Williams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(2007,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2008)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Gabaix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(2020):</a:t>
            </a:r>
            <a:endParaRPr sz="1100">
              <a:latin typeface="Microsoft Sans Serif"/>
              <a:cs typeface="Microsoft Sans Serif"/>
            </a:endParaRPr>
          </a:p>
          <a:p>
            <a:pPr marL="214629" indent="-177165">
              <a:lnSpc>
                <a:spcPct val="100000"/>
              </a:lnSpc>
              <a:spcBef>
                <a:spcPts val="33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b="1" spc="-35" dirty="0">
                <a:latin typeface="Arial"/>
                <a:cs typeface="Arial"/>
              </a:rPr>
              <a:t>Dynamic</a:t>
            </a:r>
            <a:r>
              <a:rPr sz="1100" b="1" spc="7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IS</a:t>
            </a:r>
            <a:r>
              <a:rPr sz="1100" b="1" spc="70" dirty="0">
                <a:latin typeface="Arial"/>
                <a:cs typeface="Arial"/>
              </a:rPr>
              <a:t> </a:t>
            </a:r>
            <a:r>
              <a:rPr sz="1100" b="1" spc="-60" dirty="0">
                <a:latin typeface="Arial"/>
                <a:cs typeface="Arial"/>
              </a:rPr>
              <a:t>curve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00922" y="1345068"/>
            <a:ext cx="2089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80" dirty="0">
                <a:latin typeface="Microsoft Sans Serif"/>
                <a:cs typeface="Microsoft Sans Serif"/>
              </a:rPr>
              <a:t>+1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51698" y="1269427"/>
            <a:ext cx="136969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  <a:tabLst>
                <a:tab pos="882015" algn="l"/>
              </a:tabLst>
            </a:pPr>
            <a:r>
              <a:rPr sz="1100" i="1" spc="-50" dirty="0">
                <a:latin typeface="Arial"/>
                <a:cs typeface="Arial"/>
              </a:rPr>
              <a:t>x</a:t>
            </a:r>
            <a:r>
              <a:rPr sz="1200" i="1" spc="120" baseline="-10416" dirty="0">
                <a:latin typeface="Arial"/>
                <a:cs typeface="Arial"/>
              </a:rPr>
              <a:t>t </a:t>
            </a:r>
            <a:r>
              <a:rPr sz="1200" i="1" spc="-52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0</a:t>
            </a:r>
            <a:r>
              <a:rPr sz="1100" i="1" spc="20" dirty="0">
                <a:latin typeface="Calibri"/>
                <a:cs typeface="Calibri"/>
              </a:rPr>
              <a:t>.</a:t>
            </a:r>
            <a:r>
              <a:rPr sz="1100" spc="-70" dirty="0">
                <a:latin typeface="Microsoft Sans Serif"/>
                <a:cs typeface="Microsoft Sans Serif"/>
              </a:rPr>
              <a:t>95</a:t>
            </a:r>
            <a:r>
              <a:rPr sz="1100" i="1" spc="50" dirty="0">
                <a:latin typeface="Arial"/>
                <a:cs typeface="Arial"/>
              </a:rPr>
              <a:t>x</a:t>
            </a:r>
            <a:r>
              <a:rPr sz="1200" i="1" spc="-104" baseline="27777" dirty="0">
                <a:latin typeface="Arial"/>
                <a:cs typeface="Arial"/>
              </a:rPr>
              <a:t>e</a:t>
            </a:r>
            <a:r>
              <a:rPr sz="1200" i="1" baseline="27777" dirty="0">
                <a:latin typeface="Arial"/>
                <a:cs typeface="Arial"/>
              </a:rPr>
              <a:t>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0</a:t>
            </a:r>
            <a:r>
              <a:rPr sz="1100" i="1" spc="20" dirty="0">
                <a:latin typeface="Calibri"/>
                <a:cs typeface="Calibri"/>
              </a:rPr>
              <a:t>.</a:t>
            </a:r>
            <a:r>
              <a:rPr sz="1100" spc="-70" dirty="0">
                <a:latin typeface="Microsoft Sans Serif"/>
                <a:cs typeface="Microsoft Sans Serif"/>
              </a:rPr>
              <a:t>02</a:t>
            </a:r>
            <a:r>
              <a:rPr sz="1100" i="1" spc="-50" dirty="0">
                <a:latin typeface="Arial"/>
                <a:cs typeface="Arial"/>
              </a:rPr>
              <a:t>x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70212" y="1327529"/>
            <a:ext cx="2089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03892" y="1405761"/>
            <a:ext cx="53086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00" spc="5" dirty="0">
                <a:latin typeface="Microsoft Sans Serif"/>
                <a:cs typeface="Microsoft Sans Serif"/>
              </a:rPr>
              <a:t>(0</a:t>
            </a:r>
            <a:r>
              <a:rPr sz="800" i="1" spc="5" dirty="0">
                <a:latin typeface="Sitka Text"/>
                <a:cs typeface="Sitka Text"/>
              </a:rPr>
              <a:t>.</a:t>
            </a:r>
            <a:r>
              <a:rPr sz="800" spc="5" dirty="0">
                <a:latin typeface="Microsoft Sans Serif"/>
                <a:cs typeface="Microsoft Sans Serif"/>
              </a:rPr>
              <a:t>104) </a:t>
            </a:r>
            <a:r>
              <a:rPr sz="800" spc="180" dirty="0">
                <a:latin typeface="Microsoft Sans Serif"/>
                <a:cs typeface="Microsoft Sans Serif"/>
              </a:rPr>
              <a:t> </a:t>
            </a:r>
            <a:r>
              <a:rPr sz="1200" i="1" spc="120" baseline="34722" dirty="0">
                <a:latin typeface="Arial"/>
                <a:cs typeface="Arial"/>
              </a:rPr>
              <a:t>t</a:t>
            </a:r>
            <a:endParaRPr sz="1200" baseline="34722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58362" y="1256473"/>
            <a:ext cx="38798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7025" algn="l"/>
              </a:tabLst>
            </a:pPr>
            <a:r>
              <a:rPr sz="800" i="1" spc="-70" dirty="0">
                <a:latin typeface="Arial"/>
                <a:cs typeface="Arial"/>
              </a:rPr>
              <a:t>e	e</a:t>
            </a:r>
            <a:endParaRPr sz="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67835" y="1345068"/>
            <a:ext cx="2089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80" dirty="0">
                <a:latin typeface="Microsoft Sans Serif"/>
                <a:cs typeface="Microsoft Sans Serif"/>
              </a:rPr>
              <a:t>+1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65348" y="1269427"/>
            <a:ext cx="160782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1104265" algn="l"/>
              </a:tabLst>
            </a:pPr>
            <a:r>
              <a:rPr sz="1100" spc="-254" dirty="0">
                <a:latin typeface="MingLiU_HKSCS-ExtB"/>
                <a:cs typeface="MingLiU_HKSCS-ExtB"/>
              </a:rPr>
              <a:t>—</a:t>
            </a:r>
            <a:r>
              <a:rPr sz="1100" spc="-260" dirty="0">
                <a:latin typeface="MingLiU_HKSCS-ExtB"/>
                <a:cs typeface="MingLiU_HKSCS-ExtB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0</a:t>
            </a:r>
            <a:r>
              <a:rPr sz="1100" i="1" spc="20" dirty="0">
                <a:latin typeface="Calibri"/>
                <a:cs typeface="Calibri"/>
              </a:rPr>
              <a:t>.</a:t>
            </a:r>
            <a:r>
              <a:rPr sz="1100" spc="-70" dirty="0">
                <a:latin typeface="Microsoft Sans Serif"/>
                <a:cs typeface="Microsoft Sans Serif"/>
              </a:rPr>
              <a:t>29</a:t>
            </a:r>
            <a:r>
              <a:rPr sz="1100" spc="-20" dirty="0">
                <a:latin typeface="Microsoft Sans Serif"/>
                <a:cs typeface="Microsoft Sans Serif"/>
              </a:rPr>
              <a:t>6</a:t>
            </a:r>
            <a:r>
              <a:rPr sz="1100" spc="55" dirty="0">
                <a:latin typeface="Microsoft Sans Serif"/>
                <a:cs typeface="Microsoft Sans Serif"/>
              </a:rPr>
              <a:t>(</a:t>
            </a:r>
            <a:r>
              <a:rPr sz="1100" i="1" spc="15" dirty="0">
                <a:latin typeface="Arial"/>
                <a:cs typeface="Arial"/>
              </a:rPr>
              <a:t>i</a:t>
            </a:r>
            <a:r>
              <a:rPr sz="1100" i="1" dirty="0">
                <a:latin typeface="Arial"/>
                <a:cs typeface="Arial"/>
              </a:rPr>
              <a:t>  </a:t>
            </a:r>
            <a:r>
              <a:rPr sz="1100" i="1" spc="-90" dirty="0">
                <a:latin typeface="Arial"/>
                <a:cs typeface="Arial"/>
              </a:rPr>
              <a:t> </a:t>
            </a:r>
            <a:r>
              <a:rPr sz="1100" spc="-254" dirty="0">
                <a:latin typeface="MingLiU_HKSCS-ExtB"/>
                <a:cs typeface="MingLiU_HKSCS-ExtB"/>
              </a:rPr>
              <a:t>−</a:t>
            </a:r>
            <a:r>
              <a:rPr sz="1100" spc="-310" dirty="0">
                <a:latin typeface="MingLiU_HKSCS-ExtB"/>
                <a:cs typeface="MingLiU_HKSCS-ExtB"/>
              </a:rPr>
              <a:t> </a:t>
            </a:r>
            <a:r>
              <a:rPr sz="1100" i="1" spc="10" dirty="0">
                <a:latin typeface="Calibri"/>
                <a:cs typeface="Calibri"/>
              </a:rPr>
              <a:t>π</a:t>
            </a:r>
            <a:r>
              <a:rPr sz="1100" i="1" dirty="0">
                <a:latin typeface="Calibri"/>
                <a:cs typeface="Calibri"/>
              </a:rPr>
              <a:t>	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30" dirty="0">
                <a:latin typeface="Arial"/>
                <a:cs typeface="Arial"/>
              </a:rPr>
              <a:t>e</a:t>
            </a:r>
            <a:r>
              <a:rPr sz="1200" i="1" spc="82" baseline="-10416" dirty="0">
                <a:latin typeface="Arial"/>
                <a:cs typeface="Arial"/>
              </a:rPr>
              <a:t>x</a:t>
            </a:r>
            <a:r>
              <a:rPr sz="1200" i="1" spc="-7" baseline="-10416" dirty="0">
                <a:latin typeface="Sitka Text"/>
                <a:cs typeface="Sitka Text"/>
              </a:rPr>
              <a:t>,</a:t>
            </a:r>
            <a:r>
              <a:rPr sz="1200" i="1" spc="120" baseline="-10416" dirty="0">
                <a:latin typeface="Arial"/>
                <a:cs typeface="Arial"/>
              </a:rPr>
              <a:t>t</a:t>
            </a:r>
            <a:r>
              <a:rPr sz="1200" i="1" spc="-179" baseline="-10416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003056" y="1569172"/>
            <a:ext cx="15303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55" dirty="0">
                <a:latin typeface="Arial"/>
                <a:cs typeface="Arial"/>
              </a:rPr>
              <a:t>x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28811" y="1647404"/>
            <a:ext cx="35433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20" dirty="0">
                <a:latin typeface="Microsoft Sans Serif"/>
                <a:cs typeface="Microsoft Sans Serif"/>
              </a:rPr>
              <a:t>(0</a:t>
            </a:r>
            <a:r>
              <a:rPr sz="800" i="1" spc="-5" dirty="0">
                <a:latin typeface="Sitka Text"/>
                <a:cs typeface="Sitka Text"/>
              </a:rPr>
              <a:t>.</a:t>
            </a:r>
            <a:r>
              <a:rPr sz="800" spc="-5" dirty="0">
                <a:latin typeface="Microsoft Sans Serif"/>
                <a:cs typeface="Microsoft Sans Serif"/>
              </a:rPr>
              <a:t>068)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19006" y="1569172"/>
            <a:ext cx="89154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23875" algn="l"/>
                <a:tab pos="828675" algn="l"/>
              </a:tabLst>
            </a:pPr>
            <a:r>
              <a:rPr sz="800" i="1" spc="55" dirty="0">
                <a:latin typeface="Arial"/>
                <a:cs typeface="Arial"/>
              </a:rPr>
              <a:t>x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r>
              <a:rPr sz="800" dirty="0">
                <a:latin typeface="Microsoft Sans Serif"/>
                <a:cs typeface="Microsoft Sans Serif"/>
              </a:rPr>
              <a:t>	</a:t>
            </a:r>
            <a:r>
              <a:rPr sz="800" i="1" spc="55" dirty="0">
                <a:latin typeface="Arial"/>
                <a:cs typeface="Arial"/>
              </a:rPr>
              <a:t>x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80" dirty="0">
                <a:latin typeface="Arial"/>
                <a:cs typeface="Arial"/>
              </a:rPr>
              <a:t>t</a:t>
            </a:r>
            <a:r>
              <a:rPr sz="800" i="1" dirty="0">
                <a:latin typeface="Arial"/>
                <a:cs typeface="Arial"/>
              </a:rPr>
              <a:t>	</a:t>
            </a:r>
            <a:r>
              <a:rPr sz="800" i="1" spc="-15" dirty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41487" y="1511070"/>
            <a:ext cx="215455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53365" algn="l"/>
                <a:tab pos="1099185" algn="l"/>
                <a:tab pos="1442720" algn="l"/>
              </a:tabLst>
            </a:pPr>
            <a:r>
              <a:rPr sz="1100" i="1" spc="-130" dirty="0">
                <a:latin typeface="Arial"/>
                <a:cs typeface="Arial"/>
              </a:rPr>
              <a:t>e	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0</a:t>
            </a:r>
            <a:r>
              <a:rPr sz="1100" i="1" spc="-55" dirty="0">
                <a:latin typeface="Calibri"/>
                <a:cs typeface="Calibri"/>
              </a:rPr>
              <a:t>.</a:t>
            </a:r>
            <a:r>
              <a:rPr sz="1100" spc="-55" dirty="0">
                <a:latin typeface="Microsoft Sans Serif"/>
                <a:cs typeface="Microsoft Sans Serif"/>
              </a:rPr>
              <a:t>390</a:t>
            </a:r>
            <a:r>
              <a:rPr sz="1100" i="1" spc="-55" dirty="0">
                <a:latin typeface="Arial"/>
                <a:cs typeface="Arial"/>
              </a:rPr>
              <a:t>e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50" dirty="0">
                <a:latin typeface="Arial"/>
                <a:cs typeface="Arial"/>
              </a:rPr>
              <a:t>v	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i="1" spc="35" dirty="0">
                <a:latin typeface="Calibri"/>
                <a:cs typeface="Calibri"/>
              </a:rPr>
              <a:t>σ </a:t>
            </a:r>
            <a:r>
              <a:rPr sz="1100" i="1" spc="240" dirty="0">
                <a:latin typeface="Calibri"/>
                <a:cs typeface="Calibri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-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0</a:t>
            </a:r>
            <a:r>
              <a:rPr sz="1100" i="1" spc="-40" dirty="0">
                <a:latin typeface="Calibri"/>
                <a:cs typeface="Calibri"/>
              </a:rPr>
              <a:t>.</a:t>
            </a:r>
            <a:r>
              <a:rPr sz="1100" spc="-40" dirty="0">
                <a:latin typeface="Microsoft Sans Serif"/>
                <a:cs typeface="Microsoft Sans Serif"/>
              </a:rPr>
              <a:t>58,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4657" y="1796058"/>
            <a:ext cx="106997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1930" indent="-177165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02565" algn="l"/>
              </a:tabLst>
            </a:pPr>
            <a:r>
              <a:rPr sz="1100" b="1" spc="-45" dirty="0">
                <a:latin typeface="Arial"/>
                <a:cs typeface="Arial"/>
              </a:rPr>
              <a:t>Phillips</a:t>
            </a:r>
            <a:r>
              <a:rPr sz="1100" b="1" spc="40" dirty="0">
                <a:latin typeface="Arial"/>
                <a:cs typeface="Arial"/>
              </a:rPr>
              <a:t> </a:t>
            </a:r>
            <a:r>
              <a:rPr sz="1100" b="1" spc="-60" dirty="0">
                <a:latin typeface="Arial"/>
                <a:cs typeface="Arial"/>
              </a:rPr>
              <a:t>curve</a:t>
            </a:r>
            <a:endParaRPr sz="11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153704" y="2064193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74722" y="2006090"/>
            <a:ext cx="6667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10" dirty="0">
                <a:latin typeface="Calibri"/>
                <a:cs typeface="Calibri"/>
              </a:rPr>
              <a:t>π </a:t>
            </a:r>
            <a:r>
              <a:rPr sz="1100" i="1" spc="145" dirty="0">
                <a:latin typeface="Calibri"/>
                <a:cs typeface="Calibri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-1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0</a:t>
            </a:r>
            <a:r>
              <a:rPr sz="1100" i="1" spc="-35" dirty="0">
                <a:latin typeface="Calibri"/>
                <a:cs typeface="Calibri"/>
              </a:rPr>
              <a:t>.</a:t>
            </a:r>
            <a:r>
              <a:rPr sz="1100" spc="-35" dirty="0">
                <a:latin typeface="Microsoft Sans Serif"/>
                <a:cs typeface="Microsoft Sans Serif"/>
              </a:rPr>
              <a:t>99</a:t>
            </a:r>
            <a:r>
              <a:rPr sz="1100" i="1" spc="-35" dirty="0">
                <a:latin typeface="Calibri"/>
                <a:cs typeface="Calibri"/>
              </a:rPr>
              <a:t>π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21013" y="1993136"/>
            <a:ext cx="7366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-70" dirty="0">
                <a:latin typeface="Arial"/>
                <a:cs typeface="Arial"/>
              </a:rPr>
              <a:t>e</a:t>
            </a:r>
            <a:endParaRPr sz="8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16034" y="2081731"/>
            <a:ext cx="2089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80" dirty="0">
                <a:latin typeface="Microsoft Sans Serif"/>
                <a:cs typeface="Microsoft Sans Serif"/>
              </a:rPr>
              <a:t>+1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75127" y="2142425"/>
            <a:ext cx="35433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20" dirty="0">
                <a:latin typeface="Microsoft Sans Serif"/>
                <a:cs typeface="Microsoft Sans Serif"/>
              </a:rPr>
              <a:t>(0</a:t>
            </a:r>
            <a:r>
              <a:rPr sz="800" i="1" spc="-5" dirty="0">
                <a:latin typeface="Sitka Text"/>
                <a:cs typeface="Sitka Text"/>
              </a:rPr>
              <a:t>.</a:t>
            </a:r>
            <a:r>
              <a:rPr sz="800" spc="-5" dirty="0">
                <a:latin typeface="Microsoft Sans Serif"/>
                <a:cs typeface="Microsoft Sans Serif"/>
              </a:rPr>
              <a:t>011)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67633" y="2064193"/>
            <a:ext cx="44323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95275" algn="l"/>
              </a:tabLst>
            </a:pPr>
            <a:r>
              <a:rPr sz="800" i="1" spc="80" dirty="0">
                <a:latin typeface="Arial"/>
                <a:cs typeface="Arial"/>
              </a:rPr>
              <a:t>t	</a:t>
            </a:r>
            <a:r>
              <a:rPr sz="800" i="1" spc="25" dirty="0">
                <a:latin typeface="Sitka Text"/>
                <a:cs typeface="Sitka Text"/>
              </a:rPr>
              <a:t>π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36582" y="2006090"/>
            <a:ext cx="102616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0</a:t>
            </a:r>
            <a:r>
              <a:rPr sz="1100" i="1" spc="-40" dirty="0">
                <a:latin typeface="Calibri"/>
                <a:cs typeface="Calibri"/>
              </a:rPr>
              <a:t>.</a:t>
            </a:r>
            <a:r>
              <a:rPr sz="1100" spc="-40" dirty="0">
                <a:latin typeface="Microsoft Sans Serif"/>
                <a:cs typeface="Microsoft Sans Serif"/>
              </a:rPr>
              <a:t>027</a:t>
            </a:r>
            <a:r>
              <a:rPr sz="1100" i="1" spc="-40" dirty="0">
                <a:latin typeface="Arial"/>
                <a:cs typeface="Arial"/>
              </a:rPr>
              <a:t>x</a:t>
            </a:r>
            <a:r>
              <a:rPr sz="1100" i="1" spc="320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i="1" spc="-315" dirty="0">
                <a:latin typeface="Arial"/>
                <a:cs typeface="Arial"/>
              </a:rPr>
              <a:t>e</a:t>
            </a:r>
            <a:r>
              <a:rPr sz="1100" spc="-315" dirty="0">
                <a:latin typeface="Lucida Sans Unicode"/>
                <a:cs typeface="Lucida Sans Unicode"/>
              </a:rPr>
              <a:t>˜</a:t>
            </a:r>
            <a:r>
              <a:rPr sz="1100" spc="590" dirty="0">
                <a:latin typeface="Lucida Sans Unicode"/>
                <a:cs typeface="Lucida Sans Unicode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928342" y="2258896"/>
            <a:ext cx="9779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i="1" spc="-405" dirty="0">
                <a:latin typeface="Arial"/>
                <a:cs typeface="Arial"/>
              </a:rPr>
              <a:t>e</a:t>
            </a:r>
            <a:r>
              <a:rPr sz="1100" spc="-405" dirty="0">
                <a:latin typeface="Lucida Sans Unicode"/>
                <a:cs typeface="Lucida Sans Unicode"/>
              </a:rPr>
              <a:t>˜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989924" y="2316999"/>
            <a:ext cx="16002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25" dirty="0">
                <a:latin typeface="Sitka Text"/>
                <a:cs typeface="Sitka Text"/>
              </a:rPr>
              <a:t>π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322245" y="2395231"/>
            <a:ext cx="35433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20" dirty="0">
                <a:latin typeface="Microsoft Sans Serif"/>
                <a:cs typeface="Microsoft Sans Serif"/>
              </a:rPr>
              <a:t>(0</a:t>
            </a:r>
            <a:r>
              <a:rPr sz="800" i="1" spc="-5" dirty="0">
                <a:latin typeface="Sitka Text"/>
                <a:cs typeface="Sitka Text"/>
              </a:rPr>
              <a:t>.</a:t>
            </a:r>
            <a:r>
              <a:rPr sz="800" spc="-5" dirty="0">
                <a:latin typeface="Microsoft Sans Serif"/>
                <a:cs typeface="Microsoft Sans Serif"/>
              </a:rPr>
              <a:t>069)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176005" y="2258896"/>
            <a:ext cx="54927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125" dirty="0">
                <a:latin typeface="Microsoft Sans Serif"/>
                <a:cs typeface="Microsoft Sans Serif"/>
              </a:rPr>
              <a:t>0</a:t>
            </a:r>
            <a:r>
              <a:rPr sz="1100" i="1" spc="-125" dirty="0">
                <a:latin typeface="Calibri"/>
                <a:cs typeface="Calibri"/>
              </a:rPr>
              <a:t>.</a:t>
            </a:r>
            <a:r>
              <a:rPr sz="1100" spc="-125" dirty="0">
                <a:latin typeface="Microsoft Sans Serif"/>
                <a:cs typeface="Microsoft Sans Serif"/>
              </a:rPr>
              <a:t>360</a:t>
            </a:r>
            <a:r>
              <a:rPr sz="1100" i="1" spc="-125" dirty="0">
                <a:latin typeface="Arial"/>
                <a:cs typeface="Arial"/>
              </a:rPr>
              <a:t>e</a:t>
            </a:r>
            <a:endParaRPr sz="11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712440" y="2316999"/>
            <a:ext cx="91694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30860" algn="l"/>
                <a:tab pos="842010" algn="l"/>
              </a:tabLst>
            </a:pPr>
            <a:r>
              <a:rPr sz="800" i="1" spc="25" dirty="0">
                <a:latin typeface="Sitka Text"/>
                <a:cs typeface="Sitka Text"/>
              </a:rPr>
              <a:t>π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r>
              <a:rPr sz="800" dirty="0">
                <a:latin typeface="Microsoft Sans Serif"/>
                <a:cs typeface="Microsoft Sans Serif"/>
              </a:rPr>
              <a:t>	</a:t>
            </a:r>
            <a:r>
              <a:rPr sz="800" i="1" spc="25" dirty="0">
                <a:latin typeface="Sitka Text"/>
                <a:cs typeface="Sitka Text"/>
              </a:rPr>
              <a:t>π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80" dirty="0">
                <a:latin typeface="Arial"/>
                <a:cs typeface="Arial"/>
              </a:rPr>
              <a:t>t</a:t>
            </a:r>
            <a:r>
              <a:rPr sz="800" i="1" dirty="0">
                <a:latin typeface="Arial"/>
                <a:cs typeface="Arial"/>
              </a:rPr>
              <a:t>	</a:t>
            </a:r>
            <a:r>
              <a:rPr sz="800" i="1" dirty="0">
                <a:latin typeface="Sitka Text"/>
                <a:cs typeface="Sitka Text"/>
              </a:rPr>
              <a:t>π</a:t>
            </a:r>
            <a:endParaRPr sz="800">
              <a:latin typeface="Sitka Text"/>
              <a:cs typeface="Sitka Tex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58948" y="2258896"/>
            <a:ext cx="144970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81635" algn="l"/>
                <a:tab pos="731520" algn="l"/>
              </a:tabLst>
            </a:pPr>
            <a:r>
              <a:rPr sz="1100" spc="-75" dirty="0">
                <a:latin typeface="Lucida Sans Unicode"/>
                <a:cs typeface="Lucida Sans Unicode"/>
              </a:rPr>
              <a:t>˜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290" dirty="0">
                <a:latin typeface="Arial"/>
                <a:cs typeface="Arial"/>
              </a:rPr>
              <a:t>v</a:t>
            </a:r>
            <a:r>
              <a:rPr sz="1100" spc="-290" dirty="0">
                <a:latin typeface="Lucida Sans Unicode"/>
                <a:cs typeface="Lucida Sans Unicode"/>
              </a:rPr>
              <a:t>˜	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r>
              <a:rPr sz="1100" spc="50" dirty="0">
                <a:latin typeface="Microsoft Sans Serif"/>
                <a:cs typeface="Microsoft Sans Serif"/>
              </a:rPr>
              <a:t> </a:t>
            </a:r>
            <a:r>
              <a:rPr sz="1100" i="1" spc="-315" dirty="0">
                <a:latin typeface="Calibri"/>
                <a:cs typeface="Calibri"/>
              </a:rPr>
              <a:t>σ</a:t>
            </a:r>
            <a:r>
              <a:rPr sz="1100" spc="-315" dirty="0">
                <a:latin typeface="Lucida Sans Unicode"/>
                <a:cs typeface="Lucida Sans Unicode"/>
              </a:rPr>
              <a:t>˜</a:t>
            </a:r>
            <a:r>
              <a:rPr sz="1100" spc="470" dirty="0">
                <a:latin typeface="Lucida Sans Unicode"/>
                <a:cs typeface="Lucida Sans Unicode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-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0</a:t>
            </a:r>
            <a:r>
              <a:rPr sz="1100" i="1" spc="-40" dirty="0">
                <a:latin typeface="Calibri"/>
                <a:cs typeface="Calibri"/>
              </a:rPr>
              <a:t>.</a:t>
            </a:r>
            <a:r>
              <a:rPr sz="1100" spc="-40" dirty="0">
                <a:latin typeface="Microsoft Sans Serif"/>
                <a:cs typeface="Microsoft Sans Serif"/>
              </a:rPr>
              <a:t>41.</a:t>
            </a:r>
            <a:endParaRPr sz="1100" dirty="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24395" y="2723653"/>
            <a:ext cx="70675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90" dirty="0">
                <a:latin typeface="Microsoft Sans Serif"/>
                <a:cs typeface="Microsoft Sans Serif"/>
              </a:rPr>
              <a:t>F</a:t>
            </a:r>
            <a:r>
              <a:rPr sz="1100" spc="-105" dirty="0">
                <a:latin typeface="Microsoft Sans Serif"/>
                <a:cs typeface="Microsoft Sans Serif"/>
              </a:rPr>
              <a:t>o</a:t>
            </a:r>
            <a:r>
              <a:rPr sz="1100" spc="-65" dirty="0">
                <a:latin typeface="Microsoft Sans Serif"/>
                <a:cs typeface="Microsoft Sans Serif"/>
              </a:rPr>
              <a:t>rec</a:t>
            </a:r>
            <a:r>
              <a:rPr sz="1100" spc="-95" dirty="0">
                <a:latin typeface="Microsoft Sans Serif"/>
                <a:cs typeface="Microsoft Sans Serif"/>
              </a:rPr>
              <a:t>a</a:t>
            </a:r>
            <a:r>
              <a:rPr sz="1100" spc="-135" dirty="0">
                <a:latin typeface="Microsoft Sans Serif"/>
                <a:cs typeface="Microsoft Sans Serif"/>
              </a:rPr>
              <a:t>s</a:t>
            </a:r>
            <a:r>
              <a:rPr sz="1100" spc="-35" dirty="0">
                <a:latin typeface="Microsoft Sans Serif"/>
                <a:cs typeface="Microsoft Sans Serif"/>
              </a:rPr>
              <a:t>ters.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4657" y="2551581"/>
            <a:ext cx="4947920" cy="5137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1930" indent="-177165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02565" algn="l"/>
              </a:tabLst>
            </a:pPr>
            <a:r>
              <a:rPr sz="1100" spc="-30" dirty="0">
                <a:latin typeface="Microsoft Sans Serif"/>
                <a:cs typeface="Microsoft Sans Serif"/>
              </a:rPr>
              <a:t>Estimation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following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Orphanides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Williams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(2007)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with</a:t>
            </a:r>
            <a:r>
              <a:rPr sz="1100" spc="8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Survey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Professional</a:t>
            </a:r>
            <a:endParaRPr sz="1100" dirty="0">
              <a:latin typeface="Microsoft Sans Serif"/>
              <a:cs typeface="Microsoft Sans Serif"/>
            </a:endParaRPr>
          </a:p>
          <a:p>
            <a:pPr marL="201930">
              <a:lnSpc>
                <a:spcPct val="100000"/>
              </a:lnSpc>
              <a:spcBef>
                <a:spcPts val="1330"/>
              </a:spcBef>
            </a:pPr>
            <a:r>
              <a:rPr sz="1000" spc="-25" dirty="0">
                <a:latin typeface="Microsoft Sans Serif"/>
                <a:cs typeface="Microsoft Sans Serif"/>
              </a:rPr>
              <a:t>Note:</a:t>
            </a:r>
            <a:r>
              <a:rPr sz="1000" spc="165" dirty="0">
                <a:latin typeface="Microsoft Sans Serif"/>
                <a:cs typeface="Microsoft Sans Serif"/>
              </a:rPr>
              <a:t> </a:t>
            </a:r>
            <a:r>
              <a:rPr sz="1000" b="1" spc="30" dirty="0">
                <a:latin typeface="Arial"/>
                <a:cs typeface="Arial"/>
              </a:rPr>
              <a:t>t-1</a:t>
            </a:r>
            <a:r>
              <a:rPr sz="1000" b="1" spc="50" dirty="0">
                <a:latin typeface="Arial"/>
                <a:cs typeface="Arial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dating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85" dirty="0">
                <a:latin typeface="Microsoft Sans Serif"/>
                <a:cs typeface="Microsoft Sans Serif"/>
              </a:rPr>
              <a:t>&amp;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65" dirty="0">
                <a:latin typeface="Microsoft Sans Serif"/>
                <a:cs typeface="Microsoft Sans Serif"/>
              </a:rPr>
              <a:t>sample</a:t>
            </a:r>
            <a:r>
              <a:rPr sz="1000" spc="6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period:</a:t>
            </a:r>
            <a:r>
              <a:rPr sz="1000" spc="170" dirty="0">
                <a:latin typeface="Microsoft Sans Serif"/>
                <a:cs typeface="Microsoft Sans Serif"/>
              </a:rPr>
              <a:t> </a:t>
            </a:r>
            <a:r>
              <a:rPr sz="1000" spc="-45" dirty="0">
                <a:latin typeface="Microsoft Sans Serif"/>
                <a:cs typeface="Microsoft Sans Serif"/>
              </a:rPr>
              <a:t>1971:Q1-2019:Q4</a:t>
            </a:r>
            <a:endParaRPr sz="10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149860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Baseline</a:t>
            </a:r>
            <a:r>
              <a:rPr spc="100" dirty="0"/>
              <a:t> </a:t>
            </a:r>
            <a:r>
              <a:rPr spc="15" dirty="0"/>
              <a:t>Model</a:t>
            </a:r>
            <a:r>
              <a:rPr spc="105" dirty="0"/>
              <a:t> </a:t>
            </a:r>
            <a:r>
              <a:rPr spc="100" dirty="0"/>
              <a:t>II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1021650"/>
            <a:ext cx="3961765" cy="2165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ts val="935"/>
              </a:lnSpc>
              <a:spcBef>
                <a:spcPts val="90"/>
              </a:spcBef>
            </a:pPr>
            <a:r>
              <a:rPr sz="1100" spc="-50" dirty="0">
                <a:latin typeface="Microsoft Sans Serif"/>
                <a:cs typeface="Microsoft Sans Serif"/>
              </a:rPr>
              <a:t>Trend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productivity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process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(</a:t>
            </a:r>
            <a:r>
              <a:rPr sz="1100" i="1" spc="-15" dirty="0">
                <a:latin typeface="Arial"/>
                <a:cs typeface="Arial"/>
              </a:rPr>
              <a:t>a</a:t>
            </a:r>
            <a:r>
              <a:rPr sz="1200" i="1" spc="-22" baseline="38194" dirty="0">
                <a:latin typeface="Arial"/>
                <a:cs typeface="Arial"/>
              </a:rPr>
              <a:t>p</a:t>
            </a:r>
            <a:r>
              <a:rPr sz="1200" i="1" spc="-202" baseline="38194" dirty="0">
                <a:latin typeface="Arial"/>
                <a:cs typeface="Arial"/>
              </a:rPr>
              <a:t> 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potential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output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40" dirty="0">
                <a:latin typeface="Microsoft Sans Serif"/>
                <a:cs typeface="Microsoft Sans Serif"/>
              </a:rPr>
              <a:t>(</a:t>
            </a:r>
            <a:r>
              <a:rPr sz="1100" i="1" spc="40" dirty="0">
                <a:latin typeface="Arial"/>
                <a:cs typeface="Arial"/>
              </a:rPr>
              <a:t>y</a:t>
            </a:r>
            <a:r>
              <a:rPr sz="1200" i="1" spc="60" baseline="38194" dirty="0">
                <a:latin typeface="Arial"/>
                <a:cs typeface="Arial"/>
              </a:rPr>
              <a:t>p</a:t>
            </a:r>
            <a:r>
              <a:rPr sz="1200" i="1" spc="-209" baseline="38194" dirty="0">
                <a:latin typeface="Arial"/>
                <a:cs typeface="Arial"/>
              </a:rPr>
              <a:t> 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process:</a:t>
            </a:r>
            <a:endParaRPr sz="1100">
              <a:latin typeface="Microsoft Sans Serif"/>
              <a:cs typeface="Microsoft Sans Serif"/>
            </a:endParaRPr>
          </a:p>
          <a:p>
            <a:pPr marL="1744980">
              <a:lnSpc>
                <a:spcPts val="575"/>
              </a:lnSpc>
              <a:tabLst>
                <a:tab pos="3273425" algn="l"/>
              </a:tabLst>
            </a:pPr>
            <a:r>
              <a:rPr sz="800" i="1" spc="80" dirty="0">
                <a:latin typeface="Arial"/>
                <a:cs typeface="Arial"/>
              </a:rPr>
              <a:t>t	t</a:t>
            </a:r>
            <a:endParaRPr sz="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26626" y="1511324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19197" y="1441715"/>
            <a:ext cx="99885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spc="175" dirty="0">
                <a:latin typeface="Microsoft Sans Serif"/>
                <a:cs typeface="Microsoft Sans Serif"/>
              </a:rPr>
              <a:t>∆</a:t>
            </a:r>
            <a:r>
              <a:rPr sz="1100" i="1" spc="-80" dirty="0">
                <a:latin typeface="Arial"/>
                <a:cs typeface="Arial"/>
              </a:rPr>
              <a:t>a</a:t>
            </a:r>
            <a:r>
              <a:rPr sz="1200" i="1" spc="-15" baseline="38194" dirty="0">
                <a:latin typeface="Arial"/>
                <a:cs typeface="Arial"/>
              </a:rPr>
              <a:t>p</a:t>
            </a:r>
            <a:r>
              <a:rPr sz="1200" i="1" baseline="38194" dirty="0">
                <a:latin typeface="Arial"/>
                <a:cs typeface="Arial"/>
              </a:rPr>
              <a:t> </a:t>
            </a:r>
            <a:r>
              <a:rPr sz="1200" i="1" spc="-89" baseline="38194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-70" dirty="0">
                <a:latin typeface="Arial"/>
                <a:cs typeface="Arial"/>
              </a:rPr>
              <a:t>g</a:t>
            </a:r>
            <a:r>
              <a:rPr sz="1100" i="1" spc="55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30" dirty="0">
                <a:latin typeface="Arial"/>
                <a:cs typeface="Arial"/>
              </a:rPr>
              <a:t>e</a:t>
            </a:r>
            <a:r>
              <a:rPr sz="1200" i="1" spc="-52" baseline="-10416" dirty="0">
                <a:latin typeface="Arial"/>
                <a:cs typeface="Arial"/>
              </a:rPr>
              <a:t>a</a:t>
            </a:r>
            <a:r>
              <a:rPr sz="1200" i="1" spc="-7" baseline="-10416" dirty="0">
                <a:latin typeface="Sitka Text"/>
                <a:cs typeface="Sitka Text"/>
              </a:rPr>
              <a:t>,</a:t>
            </a:r>
            <a:r>
              <a:rPr sz="1200" i="1" spc="120" baseline="-10416" dirty="0">
                <a:latin typeface="Arial"/>
                <a:cs typeface="Arial"/>
              </a:rPr>
              <a:t>t</a:t>
            </a:r>
            <a:r>
              <a:rPr sz="1200" i="1" spc="-179" baseline="-10416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9257" y="1651748"/>
            <a:ext cx="5001895" cy="5740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16535" algn="ctr">
              <a:lnSpc>
                <a:spcPts val="935"/>
              </a:lnSpc>
              <a:spcBef>
                <a:spcPts val="90"/>
              </a:spcBef>
            </a:pPr>
            <a:r>
              <a:rPr sz="1100" spc="175" dirty="0">
                <a:latin typeface="Microsoft Sans Serif"/>
                <a:cs typeface="Microsoft Sans Serif"/>
              </a:rPr>
              <a:t>∆</a:t>
            </a:r>
            <a:r>
              <a:rPr sz="1100" i="1" spc="65" dirty="0">
                <a:latin typeface="Arial"/>
                <a:cs typeface="Arial"/>
              </a:rPr>
              <a:t>y</a:t>
            </a:r>
            <a:r>
              <a:rPr sz="1200" i="1" spc="-15" baseline="38194" dirty="0">
                <a:latin typeface="Arial"/>
                <a:cs typeface="Arial"/>
              </a:rPr>
              <a:t>p</a:t>
            </a:r>
            <a:r>
              <a:rPr sz="1200" i="1" baseline="38194" dirty="0">
                <a:latin typeface="Arial"/>
                <a:cs typeface="Arial"/>
              </a:rPr>
              <a:t> </a:t>
            </a:r>
            <a:r>
              <a:rPr sz="1200" i="1" spc="-89" baseline="38194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175" dirty="0">
                <a:latin typeface="Microsoft Sans Serif"/>
                <a:cs typeface="Microsoft Sans Serif"/>
              </a:rPr>
              <a:t>∆</a:t>
            </a:r>
            <a:r>
              <a:rPr sz="1100" i="1" spc="-80" dirty="0">
                <a:latin typeface="Arial"/>
                <a:cs typeface="Arial"/>
              </a:rPr>
              <a:t>a</a:t>
            </a:r>
            <a:r>
              <a:rPr sz="1200" i="1" spc="-15" baseline="38194" dirty="0">
                <a:latin typeface="Arial"/>
                <a:cs typeface="Arial"/>
              </a:rPr>
              <a:t>p</a:t>
            </a:r>
            <a:r>
              <a:rPr sz="1200" i="1" spc="-209" baseline="38194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  <a:p>
            <a:pPr marL="328930" algn="ctr">
              <a:lnSpc>
                <a:spcPts val="575"/>
              </a:lnSpc>
              <a:tabLst>
                <a:tab pos="776605" algn="l"/>
              </a:tabLst>
            </a:pPr>
            <a:r>
              <a:rPr sz="800" i="1" spc="80" dirty="0">
                <a:latin typeface="Arial"/>
                <a:cs typeface="Arial"/>
              </a:rPr>
              <a:t>t	t</a:t>
            </a:r>
            <a:endParaRPr sz="800">
              <a:latin typeface="Arial"/>
              <a:cs typeface="Arial"/>
            </a:endParaRPr>
          </a:p>
          <a:p>
            <a:pPr marL="227329" marR="43180" indent="-177165">
              <a:lnSpc>
                <a:spcPct val="102600"/>
              </a:lnSpc>
              <a:spcBef>
                <a:spcPts val="105"/>
              </a:spcBef>
              <a:buClr>
                <a:srgbClr val="3333B2"/>
              </a:buClr>
              <a:buFont typeface="Cambria"/>
              <a:buChar char="►"/>
              <a:tabLst>
                <a:tab pos="227965" algn="l"/>
              </a:tabLst>
            </a:pPr>
            <a:r>
              <a:rPr sz="1100" spc="-70" dirty="0">
                <a:latin typeface="Microsoft Sans Serif"/>
                <a:cs typeface="Microsoft Sans Serif"/>
              </a:rPr>
              <a:t>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is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set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2.88%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using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estimates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(1971:Q1-2019:Q4)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from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Holston,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Laubach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Williams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(2017)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314642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Baseline</a:t>
            </a:r>
            <a:r>
              <a:rPr spc="125" dirty="0"/>
              <a:t> </a:t>
            </a:r>
            <a:r>
              <a:rPr spc="15" dirty="0"/>
              <a:t>Model</a:t>
            </a:r>
            <a:r>
              <a:rPr spc="130" dirty="0"/>
              <a:t> </a:t>
            </a:r>
            <a:r>
              <a:rPr spc="110" dirty="0"/>
              <a:t>III</a:t>
            </a:r>
            <a:r>
              <a:rPr spc="130" dirty="0"/>
              <a:t> </a:t>
            </a:r>
            <a:r>
              <a:rPr spc="20" dirty="0"/>
              <a:t>(Monetary</a:t>
            </a:r>
            <a:r>
              <a:rPr spc="125" dirty="0"/>
              <a:t> </a:t>
            </a:r>
            <a:r>
              <a:rPr spc="-15" dirty="0"/>
              <a:t>Policy)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428241"/>
            <a:ext cx="4623435" cy="44577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34"/>
              </a:spcBef>
            </a:pPr>
            <a:r>
              <a:rPr sz="1100" spc="-40" dirty="0">
                <a:latin typeface="Microsoft Sans Serif"/>
                <a:cs typeface="Microsoft Sans Serif"/>
              </a:rPr>
              <a:t>The</a:t>
            </a:r>
            <a:r>
              <a:rPr sz="1100" spc="5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monetary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policymaker</a:t>
            </a:r>
            <a:endParaRPr sz="1100">
              <a:latin typeface="Microsoft Sans Serif"/>
              <a:cs typeface="Microsoft Sans Serif"/>
            </a:endParaRPr>
          </a:p>
          <a:p>
            <a:pPr marL="314960" indent="-177800">
              <a:lnSpc>
                <a:spcPct val="100000"/>
              </a:lnSpc>
              <a:spcBef>
                <a:spcPts val="334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spc="-50" dirty="0">
                <a:latin typeface="Microsoft Sans Serif"/>
                <a:cs typeface="Microsoft Sans Serif"/>
              </a:rPr>
              <a:t>Commits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rule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with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zero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low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bound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15" dirty="0">
                <a:latin typeface="Microsoft Sans Serif"/>
                <a:cs typeface="Microsoft Sans Serif"/>
              </a:rPr>
              <a:t>(ZLB)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nominal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interest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rate: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22895" y="950200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47494" y="951050"/>
            <a:ext cx="176593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23875" algn="l"/>
                <a:tab pos="1098550" algn="l"/>
                <a:tab pos="1648460" algn="l"/>
              </a:tabLst>
            </a:pPr>
            <a:r>
              <a:rPr sz="800" i="1" spc="20" dirty="0">
                <a:latin typeface="Arial"/>
                <a:cs typeface="Arial"/>
              </a:rPr>
              <a:t>r </a:t>
            </a:r>
            <a:r>
              <a:rPr sz="800" i="1" spc="-50" dirty="0">
                <a:latin typeface="Arial"/>
                <a:cs typeface="Arial"/>
              </a:rPr>
              <a:t> 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r>
              <a:rPr sz="800" dirty="0">
                <a:latin typeface="Microsoft Sans Serif"/>
                <a:cs typeface="Microsoft Sans Serif"/>
              </a:rPr>
              <a:t>	</a:t>
            </a:r>
            <a:r>
              <a:rPr sz="800" i="1" dirty="0">
                <a:latin typeface="Sitka Text"/>
                <a:cs typeface="Sitka Text"/>
              </a:rPr>
              <a:t>π  </a:t>
            </a:r>
            <a:r>
              <a:rPr sz="800" i="1" spc="15" dirty="0">
                <a:latin typeface="Sitka Text"/>
                <a:cs typeface="Sitka Text"/>
              </a:rPr>
              <a:t> 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r>
              <a:rPr sz="800" dirty="0">
                <a:latin typeface="Microsoft Sans Serif"/>
                <a:cs typeface="Microsoft Sans Serif"/>
              </a:rPr>
              <a:t>	</a:t>
            </a:r>
            <a:r>
              <a:rPr sz="800" i="1" spc="-15" dirty="0">
                <a:latin typeface="Arial"/>
                <a:cs typeface="Arial"/>
              </a:rPr>
              <a:t>x</a:t>
            </a:r>
            <a:r>
              <a:rPr sz="800" i="1" dirty="0">
                <a:latin typeface="Arial"/>
                <a:cs typeface="Arial"/>
              </a:rPr>
              <a:t>  </a:t>
            </a:r>
            <a:r>
              <a:rPr sz="800" i="1" spc="-45" dirty="0">
                <a:latin typeface="Arial"/>
                <a:cs typeface="Arial"/>
              </a:rPr>
              <a:t> </a:t>
            </a:r>
            <a:r>
              <a:rPr sz="800" i="1" spc="135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800" spc="215" dirty="0">
                <a:solidFill>
                  <a:srgbClr val="FF0000"/>
                </a:solidFill>
                <a:latin typeface="Cambria"/>
                <a:cs typeface="Cambria"/>
              </a:rPr>
              <a:t>−</a:t>
            </a:r>
            <a:r>
              <a:rPr sz="800" spc="-25" dirty="0">
                <a:solidFill>
                  <a:srgbClr val="FF0000"/>
                </a:solidFill>
                <a:latin typeface="Microsoft Sans Serif"/>
                <a:cs typeface="Microsoft Sans Serif"/>
              </a:rPr>
              <a:t>1</a:t>
            </a:r>
            <a:r>
              <a:rPr sz="800" dirty="0">
                <a:solidFill>
                  <a:srgbClr val="FF0000"/>
                </a:solidFill>
                <a:latin typeface="Microsoft Sans Serif"/>
                <a:cs typeface="Microsoft Sans Serif"/>
              </a:rPr>
              <a:t>	</a:t>
            </a:r>
            <a:r>
              <a:rPr sz="800" i="1" spc="95" dirty="0">
                <a:latin typeface="Arial"/>
                <a:cs typeface="Arial"/>
              </a:rPr>
              <a:t>i</a:t>
            </a:r>
            <a:r>
              <a:rPr sz="800" i="1" spc="-5" dirty="0">
                <a:latin typeface="Sitka Text"/>
                <a:cs typeface="Sitka Text"/>
              </a:rPr>
              <a:t>,</a:t>
            </a: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08373" y="879130"/>
            <a:ext cx="37147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4165" algn="l"/>
              </a:tabLst>
            </a:pPr>
            <a:r>
              <a:rPr sz="800" spc="35" dirty="0">
                <a:latin typeface="Cambria"/>
                <a:cs typeface="Cambria"/>
              </a:rPr>
              <a:t>∗	∗</a:t>
            </a:r>
            <a:endParaRPr sz="800">
              <a:latin typeface="Cambria"/>
              <a:cs typeface="Cambr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89799" y="892084"/>
            <a:ext cx="32575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977900" algn="l"/>
                <a:tab pos="1552575" algn="l"/>
                <a:tab pos="2105660" algn="l"/>
              </a:tabLst>
            </a:pPr>
            <a:r>
              <a:rPr sz="1100" i="1" spc="15" dirty="0">
                <a:latin typeface="Arial"/>
                <a:cs typeface="Arial"/>
              </a:rPr>
              <a:t>i </a:t>
            </a:r>
            <a:r>
              <a:rPr sz="1100" i="1" spc="100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-65" dirty="0">
                <a:latin typeface="Arial"/>
                <a:cs typeface="Arial"/>
              </a:rPr>
              <a:t>max</a:t>
            </a:r>
            <a:r>
              <a:rPr sz="1100" i="1" spc="-210" dirty="0">
                <a:latin typeface="Arial"/>
                <a:cs typeface="Arial"/>
              </a:rPr>
              <a:t> </a:t>
            </a:r>
            <a:r>
              <a:rPr sz="1100" spc="-10" dirty="0">
                <a:latin typeface="MingLiU_HKSCS-ExtB"/>
                <a:cs typeface="MingLiU_HKSCS-ExtB"/>
              </a:rPr>
              <a:t>{</a:t>
            </a:r>
            <a:r>
              <a:rPr sz="1100" i="1" spc="-105" dirty="0">
                <a:latin typeface="Calibri"/>
                <a:cs typeface="Calibri"/>
              </a:rPr>
              <a:t>θ</a:t>
            </a:r>
            <a:r>
              <a:rPr sz="1100" i="1" dirty="0">
                <a:latin typeface="Calibri"/>
                <a:cs typeface="Calibri"/>
              </a:rPr>
              <a:t> </a:t>
            </a:r>
            <a:r>
              <a:rPr sz="1100" i="1" spc="-75" dirty="0">
                <a:latin typeface="Calibri"/>
                <a:cs typeface="Calibri"/>
              </a:rPr>
              <a:t> </a:t>
            </a:r>
            <a:r>
              <a:rPr sz="1100" i="1" spc="15" dirty="0">
                <a:latin typeface="Arial"/>
                <a:cs typeface="Arial"/>
              </a:rPr>
              <a:t>i</a:t>
            </a:r>
            <a:r>
              <a:rPr sz="1100" i="1" dirty="0">
                <a:latin typeface="Arial"/>
                <a:cs typeface="Arial"/>
              </a:rPr>
              <a:t>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05" dirty="0">
                <a:latin typeface="Calibri"/>
                <a:cs typeface="Calibri"/>
              </a:rPr>
              <a:t>θ</a:t>
            </a:r>
            <a:r>
              <a:rPr sz="1100" i="1" dirty="0">
                <a:latin typeface="Calibri"/>
                <a:cs typeface="Calibri"/>
              </a:rPr>
              <a:t> </a:t>
            </a:r>
            <a:r>
              <a:rPr sz="1100" i="1" spc="65" dirty="0">
                <a:latin typeface="Calibri"/>
                <a:cs typeface="Calibri"/>
              </a:rPr>
              <a:t> </a:t>
            </a:r>
            <a:r>
              <a:rPr sz="1100" i="1" spc="10" dirty="0">
                <a:latin typeface="Calibri"/>
                <a:cs typeface="Calibri"/>
              </a:rPr>
              <a:t>π</a:t>
            </a:r>
            <a:r>
              <a:rPr sz="1100" i="1" dirty="0">
                <a:latin typeface="Calibri"/>
                <a:cs typeface="Calibri"/>
              </a:rPr>
              <a:t>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05" dirty="0">
                <a:latin typeface="Calibri"/>
                <a:cs typeface="Calibri"/>
              </a:rPr>
              <a:t>θ</a:t>
            </a:r>
            <a:r>
              <a:rPr sz="1100" i="1" dirty="0">
                <a:latin typeface="Calibri"/>
                <a:cs typeface="Calibri"/>
              </a:rPr>
              <a:t> </a:t>
            </a:r>
            <a:r>
              <a:rPr sz="1100" i="1" spc="15" dirty="0">
                <a:latin typeface="Calibri"/>
                <a:cs typeface="Calibri"/>
              </a:rPr>
              <a:t> </a:t>
            </a:r>
            <a:r>
              <a:rPr sz="1100" i="1" spc="-51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100" spc="-75" dirty="0">
                <a:solidFill>
                  <a:srgbClr val="FF0000"/>
                </a:solidFill>
                <a:latin typeface="Lucida Sans Unicode"/>
                <a:cs typeface="Lucida Sans Unicode"/>
              </a:rPr>
              <a:t>˜</a:t>
            </a:r>
            <a:r>
              <a:rPr sz="1100" dirty="0">
                <a:solidFill>
                  <a:srgbClr val="FF0000"/>
                </a:solidFill>
                <a:latin typeface="Lucida Sans Unicode"/>
                <a:cs typeface="Lucida Sans Unicode"/>
              </a:rPr>
              <a:t>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130" dirty="0">
                <a:latin typeface="Arial"/>
                <a:cs typeface="Arial"/>
              </a:rPr>
              <a:t>e</a:t>
            </a:r>
            <a:r>
              <a:rPr sz="1100" i="1" dirty="0">
                <a:latin typeface="Arial"/>
                <a:cs typeface="Arial"/>
              </a:rPr>
              <a:t>  </a:t>
            </a:r>
            <a:r>
              <a:rPr sz="1100" i="1" spc="10" dirty="0">
                <a:latin typeface="Arial"/>
                <a:cs typeface="Arial"/>
              </a:rPr>
              <a:t> </a:t>
            </a:r>
            <a:r>
              <a:rPr sz="1100" i="1" spc="25" dirty="0">
                <a:latin typeface="Calibri"/>
                <a:cs typeface="Calibri"/>
              </a:rPr>
              <a:t>,</a:t>
            </a:r>
            <a:r>
              <a:rPr sz="1100" i="1" spc="-70" dirty="0">
                <a:latin typeface="Calibri"/>
                <a:cs typeface="Calibri"/>
              </a:rPr>
              <a:t> </a:t>
            </a:r>
            <a:r>
              <a:rPr sz="1100" spc="-254" dirty="0">
                <a:latin typeface="MingLiU_HKSCS-ExtB"/>
                <a:cs typeface="MingLiU_HKSCS-ExtB"/>
              </a:rPr>
              <a:t>−</a:t>
            </a:r>
            <a:r>
              <a:rPr sz="1100" spc="55" dirty="0">
                <a:latin typeface="Microsoft Sans Serif"/>
                <a:cs typeface="Microsoft Sans Serif"/>
              </a:rPr>
              <a:t>(</a:t>
            </a:r>
            <a:r>
              <a:rPr sz="1100" i="1" spc="10" dirty="0">
                <a:latin typeface="Calibri"/>
                <a:cs typeface="Calibri"/>
              </a:rPr>
              <a:t>π</a:t>
            </a:r>
            <a:r>
              <a:rPr sz="1100" i="1" dirty="0">
                <a:latin typeface="Calibri"/>
                <a:cs typeface="Calibri"/>
              </a:rPr>
              <a:t>  </a:t>
            </a:r>
            <a:r>
              <a:rPr sz="1100" i="1" spc="5" dirty="0">
                <a:latin typeface="Calibri"/>
                <a:cs typeface="Calibri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5" dirty="0">
                <a:latin typeface="Arial"/>
                <a:cs typeface="Arial"/>
              </a:rPr>
              <a:t>r</a:t>
            </a:r>
            <a:r>
              <a:rPr sz="1100" i="1" dirty="0">
                <a:latin typeface="Arial"/>
                <a:cs typeface="Arial"/>
              </a:rPr>
              <a:t> </a:t>
            </a:r>
            <a:r>
              <a:rPr sz="1100" i="1" spc="-20" dirty="0">
                <a:latin typeface="Arial"/>
                <a:cs typeface="Arial"/>
              </a:rPr>
              <a:t> 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spc="-5" dirty="0">
                <a:latin typeface="MingLiU_HKSCS-ExtB"/>
                <a:cs typeface="MingLiU_HKSCS-ExtB"/>
              </a:rPr>
              <a:t>}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86295" y="1058339"/>
            <a:ext cx="4814570" cy="61785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434"/>
              </a:spcBef>
            </a:pPr>
            <a:r>
              <a:rPr sz="1100" i="1" spc="40" dirty="0">
                <a:latin typeface="Calibri"/>
                <a:cs typeface="Calibri"/>
              </a:rPr>
              <a:t>π</a:t>
            </a:r>
            <a:r>
              <a:rPr sz="1200" spc="60" baseline="27777" dirty="0">
                <a:latin typeface="Cambria"/>
                <a:cs typeface="Cambria"/>
              </a:rPr>
              <a:t>∗</a:t>
            </a:r>
            <a:r>
              <a:rPr sz="1100" spc="40" dirty="0">
                <a:latin typeface="Microsoft Sans Serif"/>
                <a:cs typeface="Microsoft Sans Serif"/>
              </a:rPr>
              <a:t>:</a:t>
            </a:r>
            <a:r>
              <a:rPr sz="1100" spc="185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inflation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target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2%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per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annum</a:t>
            </a:r>
            <a:endParaRPr sz="1100">
              <a:latin typeface="Microsoft Sans Serif"/>
              <a:cs typeface="Microsoft Sans Serif"/>
            </a:endParaRPr>
          </a:p>
          <a:p>
            <a:pPr marL="50800" marR="43180">
              <a:lnSpc>
                <a:spcPct val="102600"/>
              </a:lnSpc>
              <a:spcBef>
                <a:spcPts val="300"/>
              </a:spcBef>
            </a:pPr>
            <a:r>
              <a:rPr sz="1100" i="1" spc="5" dirty="0">
                <a:latin typeface="Arial"/>
                <a:cs typeface="Arial"/>
              </a:rPr>
              <a:t>r</a:t>
            </a:r>
            <a:r>
              <a:rPr sz="1100" i="1" spc="-190" dirty="0">
                <a:latin typeface="Arial"/>
                <a:cs typeface="Arial"/>
              </a:rPr>
              <a:t> </a:t>
            </a:r>
            <a:r>
              <a:rPr sz="1200" spc="60" baseline="27777" dirty="0">
                <a:latin typeface="Cambria"/>
                <a:cs typeface="Cambria"/>
              </a:rPr>
              <a:t>∗</a:t>
            </a:r>
            <a:r>
              <a:rPr sz="1100" spc="40" dirty="0">
                <a:latin typeface="Microsoft Sans Serif"/>
                <a:cs typeface="Microsoft Sans Serif"/>
              </a:rPr>
              <a:t>:</a:t>
            </a:r>
            <a:r>
              <a:rPr sz="1100" spc="19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long-run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natural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rate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interest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4%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per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annum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(Holston,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Laubach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Williams,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2017)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7357" y="1678443"/>
            <a:ext cx="13335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75" dirty="0">
                <a:solidFill>
                  <a:srgbClr val="3333B2"/>
                </a:solidFill>
                <a:latin typeface="Cambria"/>
                <a:cs typeface="Cambria"/>
              </a:rPr>
              <a:t>▶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4395" y="1694254"/>
            <a:ext cx="52578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75" dirty="0">
                <a:latin typeface="Microsoft Sans Serif"/>
                <a:cs typeface="Microsoft Sans Serif"/>
              </a:rPr>
              <a:t>Learns</a:t>
            </a:r>
            <a:r>
              <a:rPr sz="1100" spc="5" dirty="0">
                <a:latin typeface="Microsoft Sans Serif"/>
                <a:cs typeface="Microsoft Sans Serif"/>
              </a:rPr>
              <a:t> </a:t>
            </a:r>
            <a:r>
              <a:rPr sz="1100" i="1" spc="-295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  <a:r>
              <a:rPr sz="1100" spc="-295" dirty="0">
                <a:solidFill>
                  <a:srgbClr val="FF0000"/>
                </a:solidFill>
                <a:latin typeface="Lucida Sans Unicode"/>
                <a:cs typeface="Lucida Sans Unicode"/>
              </a:rPr>
              <a:t>˜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05839" y="1752370"/>
            <a:ext cx="2089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800" spc="215" dirty="0">
                <a:solidFill>
                  <a:srgbClr val="FF0000"/>
                </a:solidFill>
                <a:latin typeface="Cambria"/>
                <a:cs typeface="Cambria"/>
              </a:rPr>
              <a:t>−</a:t>
            </a:r>
            <a:r>
              <a:rPr sz="800" spc="-25" dirty="0">
                <a:solidFill>
                  <a:srgbClr val="FF0000"/>
                </a:solidFill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41780" y="1694254"/>
            <a:ext cx="400304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spc="-55" dirty="0">
                <a:latin typeface="Microsoft Sans Serif"/>
                <a:cs typeface="Microsoft Sans Serif"/>
              </a:rPr>
              <a:t>recursively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using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an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output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gap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estimation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technique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(e.g.</a:t>
            </a:r>
            <a:r>
              <a:rPr sz="1100" spc="20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HP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5" dirty="0">
                <a:latin typeface="Microsoft Sans Serif"/>
                <a:cs typeface="Microsoft Sans Serif"/>
              </a:rPr>
              <a:t>filter)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1894" y="1866339"/>
            <a:ext cx="4919345" cy="118364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314960" marR="30480">
              <a:lnSpc>
                <a:spcPct val="102600"/>
              </a:lnSpc>
              <a:spcBef>
                <a:spcPts val="55"/>
              </a:spcBef>
            </a:pP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0" dirty="0">
                <a:latin typeface="Microsoft Sans Serif"/>
                <a:cs typeface="Microsoft Sans Serif"/>
              </a:rPr>
              <a:t>a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rolling-window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of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most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recent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30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95" dirty="0">
                <a:latin typeface="Microsoft Sans Serif"/>
                <a:cs typeface="Microsoft Sans Serif"/>
              </a:rPr>
              <a:t>years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(Coibion,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Gorodnichenko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Ulate,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2018)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each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period</a:t>
            </a:r>
            <a:endParaRPr sz="1100">
              <a:latin typeface="Microsoft Sans Serif"/>
              <a:cs typeface="Microsoft Sans Serif"/>
            </a:endParaRPr>
          </a:p>
          <a:p>
            <a:pPr marL="38100">
              <a:lnSpc>
                <a:spcPct val="100000"/>
              </a:lnSpc>
              <a:spcBef>
                <a:spcPts val="335"/>
              </a:spcBef>
            </a:pPr>
            <a:r>
              <a:rPr sz="1100" spc="-90" dirty="0">
                <a:latin typeface="Microsoft Sans Serif"/>
                <a:cs typeface="Microsoft Sans Serif"/>
              </a:rPr>
              <a:t>Loss</a:t>
            </a:r>
            <a:r>
              <a:rPr sz="1100" spc="3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function:</a:t>
            </a:r>
            <a:endParaRPr sz="1100">
              <a:latin typeface="Microsoft Sans Serif"/>
              <a:cs typeface="Microsoft Sans Serif"/>
            </a:endParaRPr>
          </a:p>
          <a:p>
            <a:pPr marL="196215" algn="ctr">
              <a:lnSpc>
                <a:spcPct val="100000"/>
              </a:lnSpc>
              <a:spcBef>
                <a:spcPts val="930"/>
              </a:spcBef>
            </a:pPr>
            <a:r>
              <a:rPr sz="1100" i="1" spc="-25" dirty="0">
                <a:latin typeface="Arial"/>
                <a:cs typeface="Arial"/>
              </a:rPr>
              <a:t>L</a:t>
            </a:r>
            <a:r>
              <a:rPr sz="1100" i="1" spc="-5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-40" dirty="0">
                <a:latin typeface="Arial"/>
                <a:cs typeface="Arial"/>
              </a:rPr>
              <a:t>V</a:t>
            </a:r>
            <a:r>
              <a:rPr sz="1100" i="1" spc="-120" dirty="0">
                <a:latin typeface="Arial"/>
                <a:cs typeface="Arial"/>
              </a:rPr>
              <a:t>a</a:t>
            </a:r>
            <a:r>
              <a:rPr sz="1100" i="1" spc="5" dirty="0">
                <a:latin typeface="Arial"/>
                <a:cs typeface="Arial"/>
              </a:rPr>
              <a:t>r</a:t>
            </a:r>
            <a:r>
              <a:rPr sz="1100" i="1" spc="-190" dirty="0">
                <a:latin typeface="Arial"/>
                <a:cs typeface="Arial"/>
              </a:rPr>
              <a:t> </a:t>
            </a:r>
            <a:r>
              <a:rPr sz="1100" spc="55" dirty="0">
                <a:latin typeface="Microsoft Sans Serif"/>
                <a:cs typeface="Microsoft Sans Serif"/>
              </a:rPr>
              <a:t>(</a:t>
            </a:r>
            <a:r>
              <a:rPr sz="1100" i="1" spc="45" dirty="0">
                <a:latin typeface="Calibri"/>
                <a:cs typeface="Calibri"/>
              </a:rPr>
              <a:t>π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125" dirty="0">
                <a:latin typeface="Calibri"/>
                <a:cs typeface="Calibri"/>
              </a:rPr>
              <a:t>λ</a:t>
            </a:r>
            <a:r>
              <a:rPr sz="1200" i="1" spc="-22" baseline="-10416" dirty="0">
                <a:latin typeface="Arial"/>
                <a:cs typeface="Arial"/>
              </a:rPr>
              <a:t>x</a:t>
            </a:r>
            <a:r>
              <a:rPr sz="1200" i="1" spc="-150" baseline="-10416" dirty="0">
                <a:latin typeface="Arial"/>
                <a:cs typeface="Arial"/>
              </a:rPr>
              <a:t> </a:t>
            </a:r>
            <a:r>
              <a:rPr sz="1100" i="1" spc="-40" dirty="0">
                <a:latin typeface="Arial"/>
                <a:cs typeface="Arial"/>
              </a:rPr>
              <a:t>V</a:t>
            </a:r>
            <a:r>
              <a:rPr sz="1100" i="1" spc="-120" dirty="0">
                <a:latin typeface="Arial"/>
                <a:cs typeface="Arial"/>
              </a:rPr>
              <a:t>a</a:t>
            </a:r>
            <a:r>
              <a:rPr sz="1100" i="1" spc="5" dirty="0">
                <a:latin typeface="Arial"/>
                <a:cs typeface="Arial"/>
              </a:rPr>
              <a:t>r</a:t>
            </a:r>
            <a:r>
              <a:rPr sz="1100" i="1" spc="-190" dirty="0">
                <a:latin typeface="Arial"/>
                <a:cs typeface="Arial"/>
              </a:rPr>
              <a:t> </a:t>
            </a:r>
            <a:r>
              <a:rPr sz="1100" spc="55" dirty="0">
                <a:latin typeface="Microsoft Sans Serif"/>
                <a:cs typeface="Microsoft Sans Serif"/>
              </a:rPr>
              <a:t>(</a:t>
            </a:r>
            <a:r>
              <a:rPr sz="1100" i="1" spc="-50" dirty="0">
                <a:latin typeface="Arial"/>
                <a:cs typeface="Arial"/>
              </a:rPr>
              <a:t>x</a:t>
            </a:r>
            <a:r>
              <a:rPr sz="1100" i="1" spc="-210" dirty="0">
                <a:latin typeface="Arial"/>
                <a:cs typeface="Arial"/>
              </a:rPr>
              <a:t> </a:t>
            </a:r>
            <a:r>
              <a:rPr sz="1100" spc="55" dirty="0">
                <a:latin typeface="Microsoft Sans Serif"/>
                <a:cs typeface="Microsoft Sans Serif"/>
              </a:rPr>
              <a:t>)</a:t>
            </a:r>
            <a:endParaRPr sz="11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Microsoft Sans Serif"/>
              <a:cs typeface="Microsoft Sans Serif"/>
            </a:endParaRPr>
          </a:p>
          <a:p>
            <a:pPr marL="314960">
              <a:lnSpc>
                <a:spcPct val="100000"/>
              </a:lnSpc>
            </a:pPr>
            <a:r>
              <a:rPr sz="1100" i="1" spc="55" dirty="0">
                <a:latin typeface="Calibri"/>
                <a:cs typeface="Calibri"/>
              </a:rPr>
              <a:t>λ</a:t>
            </a:r>
            <a:r>
              <a:rPr sz="1200" i="1" spc="82" baseline="-10416" dirty="0">
                <a:latin typeface="Arial"/>
                <a:cs typeface="Arial"/>
              </a:rPr>
              <a:t>x</a:t>
            </a:r>
            <a:r>
              <a:rPr sz="1200" i="1" spc="292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0</a:t>
            </a:r>
            <a:r>
              <a:rPr sz="1100" i="1" spc="-50" dirty="0">
                <a:latin typeface="Calibri"/>
                <a:cs typeface="Calibri"/>
              </a:rPr>
              <a:t>.</a:t>
            </a:r>
            <a:r>
              <a:rPr sz="1100" spc="-50" dirty="0">
                <a:latin typeface="Microsoft Sans Serif"/>
                <a:cs typeface="Microsoft Sans Serif"/>
              </a:rPr>
              <a:t>003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in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Giannoni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Woodford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(2005)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462534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5" dirty="0"/>
              <a:t>Baseline</a:t>
            </a:r>
            <a:r>
              <a:rPr spc="140" dirty="0"/>
              <a:t> </a:t>
            </a:r>
            <a:r>
              <a:rPr spc="15" dirty="0"/>
              <a:t>Model</a:t>
            </a:r>
            <a:r>
              <a:rPr spc="140" dirty="0"/>
              <a:t> </a:t>
            </a:r>
            <a:r>
              <a:rPr spc="100" dirty="0"/>
              <a:t>IV</a:t>
            </a:r>
            <a:r>
              <a:rPr spc="145" dirty="0"/>
              <a:t> </a:t>
            </a:r>
            <a:r>
              <a:rPr spc="-30" dirty="0"/>
              <a:t>(Household</a:t>
            </a:r>
            <a:r>
              <a:rPr spc="140" dirty="0"/>
              <a:t> </a:t>
            </a:r>
            <a:r>
              <a:rPr spc="-15" dirty="0"/>
              <a:t>Expectation</a:t>
            </a:r>
            <a:r>
              <a:rPr spc="145" dirty="0"/>
              <a:t> </a:t>
            </a:r>
            <a:r>
              <a:rPr spc="-10" dirty="0"/>
              <a:t>Formation)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541449"/>
            <a:ext cx="4736465" cy="61785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34"/>
              </a:spcBef>
            </a:pPr>
            <a:r>
              <a:rPr sz="1100" spc="-70" dirty="0">
                <a:latin typeface="Microsoft Sans Serif"/>
                <a:cs typeface="Microsoft Sans Serif"/>
              </a:rPr>
              <a:t>Households</a:t>
            </a:r>
            <a:endParaRPr sz="1100">
              <a:latin typeface="Microsoft Sans Serif"/>
              <a:cs typeface="Microsoft Sans Serif"/>
            </a:endParaRPr>
          </a:p>
          <a:p>
            <a:pPr marL="314960" marR="30480" indent="-177165">
              <a:lnSpc>
                <a:spcPct val="102699"/>
              </a:lnSpc>
              <a:spcBef>
                <a:spcPts val="295"/>
              </a:spcBef>
              <a:buClr>
                <a:srgbClr val="3333B2"/>
              </a:buClr>
              <a:buFont typeface="Cambria"/>
              <a:buChar char="►"/>
              <a:tabLst>
                <a:tab pos="315595" algn="l"/>
              </a:tabLst>
            </a:pPr>
            <a:r>
              <a:rPr sz="1100" spc="-20" dirty="0">
                <a:latin typeface="Microsoft Sans Serif"/>
                <a:cs typeface="Microsoft Sans Serif"/>
              </a:rPr>
              <a:t>Adopt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simple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forecasting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models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(Adam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(2007),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Armona,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Fuster,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Zafar </a:t>
            </a:r>
            <a:r>
              <a:rPr sz="1100" spc="-280" dirty="0">
                <a:latin typeface="Microsoft Sans Serif"/>
                <a:cs typeface="Microsoft Sans Serif"/>
              </a:rPr>
              <a:t> </a:t>
            </a:r>
            <a:r>
              <a:rPr sz="1100" spc="-15" dirty="0">
                <a:latin typeface="Microsoft Sans Serif"/>
                <a:cs typeface="Microsoft Sans Serif"/>
              </a:rPr>
              <a:t>(2019)):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97123" y="1248954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78976" y="1177377"/>
            <a:ext cx="87947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i="1" spc="10" dirty="0">
                <a:latin typeface="Calibri"/>
                <a:cs typeface="Calibri"/>
              </a:rPr>
              <a:t>π</a:t>
            </a:r>
            <a:r>
              <a:rPr sz="1200" i="1" spc="120" baseline="-10416" dirty="0">
                <a:latin typeface="Arial"/>
                <a:cs typeface="Arial"/>
              </a:rPr>
              <a:t>t </a:t>
            </a:r>
            <a:r>
              <a:rPr sz="1200" i="1" spc="-52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i="1" spc="130" dirty="0">
                <a:latin typeface="Calibri"/>
                <a:cs typeface="Calibri"/>
              </a:rPr>
              <a:t>γ</a:t>
            </a:r>
            <a:r>
              <a:rPr sz="1200" i="1" baseline="27777" dirty="0">
                <a:latin typeface="Sitka Text"/>
                <a:cs typeface="Sitka Text"/>
              </a:rPr>
              <a:t>π</a:t>
            </a:r>
            <a:r>
              <a:rPr sz="1200" i="1" spc="135" baseline="27777" dirty="0">
                <a:latin typeface="Sitka Text"/>
                <a:cs typeface="Sitka Text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i="1" spc="-35" dirty="0">
                <a:latin typeface="Calibri"/>
                <a:cs typeface="Calibri"/>
              </a:rPr>
              <a:t>ϵ</a:t>
            </a:r>
            <a:r>
              <a:rPr sz="1200" i="1" baseline="27777" dirty="0">
                <a:latin typeface="Sitka Text"/>
                <a:cs typeface="Sitka Text"/>
              </a:rPr>
              <a:t>π</a:t>
            </a:r>
            <a:r>
              <a:rPr sz="1200" i="1" spc="-225" baseline="27777" dirty="0">
                <a:latin typeface="Sitka Text"/>
                <a:cs typeface="Sitka Text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69005" y="1421027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26474" y="1349449"/>
            <a:ext cx="78422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i="1" spc="45" dirty="0">
                <a:latin typeface="Arial"/>
                <a:cs typeface="Arial"/>
              </a:rPr>
              <a:t>i</a:t>
            </a:r>
            <a:r>
              <a:rPr sz="1200" i="1" spc="67" baseline="-10416" dirty="0">
                <a:latin typeface="Arial"/>
                <a:cs typeface="Arial"/>
              </a:rPr>
              <a:t>t</a:t>
            </a:r>
            <a:r>
              <a:rPr sz="1200" i="1" spc="247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dirty="0">
                <a:latin typeface="Microsoft Sans Serif"/>
                <a:cs typeface="Microsoft Sans Serif"/>
              </a:rPr>
              <a:t> </a:t>
            </a:r>
            <a:r>
              <a:rPr sz="1100" i="1" spc="75" dirty="0">
                <a:latin typeface="Calibri"/>
                <a:cs typeface="Calibri"/>
              </a:rPr>
              <a:t>γ</a:t>
            </a:r>
            <a:r>
              <a:rPr sz="1200" i="1" spc="112" baseline="27777" dirty="0">
                <a:latin typeface="Arial"/>
                <a:cs typeface="Arial"/>
              </a:rPr>
              <a:t>i</a:t>
            </a:r>
            <a:r>
              <a:rPr sz="1200" i="1" spc="195" baseline="27777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i="1" spc="-5" dirty="0">
                <a:latin typeface="Calibri"/>
                <a:cs typeface="Calibri"/>
              </a:rPr>
              <a:t>ϵ</a:t>
            </a:r>
            <a:r>
              <a:rPr sz="1200" i="1" spc="-7" baseline="27777" dirty="0">
                <a:latin typeface="Arial"/>
                <a:cs typeface="Arial"/>
              </a:rPr>
              <a:t>i</a:t>
            </a:r>
            <a:r>
              <a:rPr sz="1200" i="1" spc="-37" baseline="27777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63190" y="1521522"/>
            <a:ext cx="109347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1100" spc="70" dirty="0">
                <a:latin typeface="Microsoft Sans Serif"/>
                <a:cs typeface="Microsoft Sans Serif"/>
              </a:rPr>
              <a:t>∆</a:t>
            </a:r>
            <a:r>
              <a:rPr sz="1100" i="1" spc="70" dirty="0">
                <a:latin typeface="Arial"/>
                <a:cs typeface="Arial"/>
              </a:rPr>
              <a:t>y</a:t>
            </a:r>
            <a:r>
              <a:rPr sz="1200" i="1" spc="104" baseline="-10416" dirty="0">
                <a:latin typeface="Arial"/>
                <a:cs typeface="Arial"/>
              </a:rPr>
              <a:t>t</a:t>
            </a:r>
            <a:r>
              <a:rPr sz="1200" i="1" spc="247" baseline="-10416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-5" dirty="0">
                <a:latin typeface="Microsoft Sans Serif"/>
                <a:cs typeface="Microsoft Sans Serif"/>
              </a:rPr>
              <a:t> </a:t>
            </a:r>
            <a:r>
              <a:rPr sz="1100" i="1" spc="95" dirty="0">
                <a:latin typeface="Calibri"/>
                <a:cs typeface="Calibri"/>
              </a:rPr>
              <a:t>γ</a:t>
            </a:r>
            <a:r>
              <a:rPr sz="1200" spc="142" baseline="27777" dirty="0">
                <a:latin typeface="Microsoft Sans Serif"/>
                <a:cs typeface="Microsoft Sans Serif"/>
              </a:rPr>
              <a:t>∆</a:t>
            </a:r>
            <a:r>
              <a:rPr sz="1200" i="1" spc="142" baseline="27777" dirty="0">
                <a:latin typeface="Arial"/>
                <a:cs typeface="Arial"/>
              </a:rPr>
              <a:t>y</a:t>
            </a:r>
            <a:r>
              <a:rPr sz="1200" i="1" spc="209" baseline="27777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65" dirty="0">
                <a:latin typeface="Microsoft Sans Serif"/>
                <a:cs typeface="Microsoft Sans Serif"/>
              </a:rPr>
              <a:t> </a:t>
            </a:r>
            <a:r>
              <a:rPr sz="1100" i="1" spc="40" dirty="0">
                <a:latin typeface="Calibri"/>
                <a:cs typeface="Calibri"/>
              </a:rPr>
              <a:t>ϵ</a:t>
            </a:r>
            <a:r>
              <a:rPr sz="1200" spc="60" baseline="38194" dirty="0">
                <a:latin typeface="Microsoft Sans Serif"/>
                <a:cs typeface="Microsoft Sans Serif"/>
              </a:rPr>
              <a:t>∆</a:t>
            </a:r>
            <a:r>
              <a:rPr sz="1200" i="1" spc="60" baseline="38194" dirty="0">
                <a:latin typeface="Arial"/>
                <a:cs typeface="Arial"/>
              </a:rPr>
              <a:t>y</a:t>
            </a:r>
            <a:endParaRPr sz="1200" baseline="38194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66541" y="1591130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4657" y="1731554"/>
            <a:ext cx="1146175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1930" indent="-177165">
              <a:lnSpc>
                <a:spcPct val="100000"/>
              </a:lnSpc>
              <a:spcBef>
                <a:spcPts val="90"/>
              </a:spcBef>
              <a:buClr>
                <a:srgbClr val="3333B2"/>
              </a:buClr>
              <a:buFont typeface="Cambria"/>
              <a:buChar char="►"/>
              <a:tabLst>
                <a:tab pos="202565" algn="l"/>
              </a:tabLst>
            </a:pPr>
            <a:r>
              <a:rPr sz="1100" spc="-40" dirty="0">
                <a:latin typeface="Microsoft Sans Serif"/>
                <a:cs typeface="Microsoft Sans Serif"/>
              </a:rPr>
              <a:t>Belief</a:t>
            </a:r>
            <a:r>
              <a:rPr sz="1100" spc="4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updating: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37574" y="2017228"/>
            <a:ext cx="56388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67030" algn="l"/>
              </a:tabLst>
            </a:pPr>
            <a:r>
              <a:rPr sz="1200" i="1" spc="120" baseline="3472" dirty="0">
                <a:latin typeface="Arial"/>
                <a:cs typeface="Arial"/>
              </a:rPr>
              <a:t>t	</a:t>
            </a: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030943" y="1928633"/>
            <a:ext cx="9906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dirty="0">
                <a:latin typeface="Arial"/>
                <a:cs typeface="Arial"/>
              </a:rPr>
              <a:t>w</a:t>
            </a:r>
            <a:endParaRPr sz="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40445" y="1941587"/>
            <a:ext cx="1181100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685165" algn="l"/>
              </a:tabLst>
            </a:pPr>
            <a:r>
              <a:rPr sz="1100" i="1" spc="65" dirty="0">
                <a:latin typeface="Calibri"/>
                <a:cs typeface="Calibri"/>
              </a:rPr>
              <a:t>γ</a:t>
            </a:r>
            <a:r>
              <a:rPr sz="1200" i="1" spc="97" baseline="27777" dirty="0">
                <a:latin typeface="Arial"/>
                <a:cs typeface="Arial"/>
              </a:rPr>
              <a:t>w</a:t>
            </a:r>
            <a:r>
              <a:rPr sz="1200" i="1" spc="322" baseline="27777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5" dirty="0">
                <a:latin typeface="Microsoft Sans Serif"/>
                <a:cs typeface="Microsoft Sans Serif"/>
              </a:rPr>
              <a:t> </a:t>
            </a:r>
            <a:r>
              <a:rPr sz="1100" i="1" spc="65" dirty="0">
                <a:latin typeface="Calibri"/>
                <a:cs typeface="Calibri"/>
              </a:rPr>
              <a:t>γ</a:t>
            </a:r>
            <a:r>
              <a:rPr sz="1200" i="1" spc="97" baseline="27777" dirty="0">
                <a:latin typeface="Arial"/>
                <a:cs typeface="Arial"/>
              </a:rPr>
              <a:t>w	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-65" dirty="0">
                <a:latin typeface="Microsoft Sans Serif"/>
                <a:cs typeface="Microsoft Sans Serif"/>
              </a:rPr>
              <a:t> </a:t>
            </a:r>
            <a:r>
              <a:rPr sz="1100" i="1" spc="-20" dirty="0">
                <a:latin typeface="Arial"/>
                <a:cs typeface="Arial"/>
              </a:rPr>
              <a:t>k</a:t>
            </a:r>
            <a:r>
              <a:rPr sz="1100" i="1" spc="445" dirty="0">
                <a:latin typeface="Arial"/>
                <a:cs typeface="Arial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(</a:t>
            </a:r>
            <a:r>
              <a:rPr sz="1100" i="1" dirty="0">
                <a:latin typeface="Arial"/>
                <a:cs typeface="Arial"/>
              </a:rPr>
              <a:t>w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70326" y="1999689"/>
            <a:ext cx="64769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80" dirty="0">
                <a:latin typeface="Arial"/>
                <a:cs typeface="Arial"/>
              </a:rPr>
              <a:t>t</a:t>
            </a:r>
            <a:endParaRPr sz="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571417" y="1928633"/>
            <a:ext cx="99060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dirty="0">
                <a:latin typeface="Arial"/>
                <a:cs typeface="Arial"/>
              </a:rPr>
              <a:t>w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63721" y="2017228"/>
            <a:ext cx="2089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i="1" spc="135" dirty="0">
                <a:latin typeface="Arial"/>
                <a:cs typeface="Arial"/>
              </a:rPr>
              <a:t>t</a:t>
            </a:r>
            <a:r>
              <a:rPr sz="800" spc="215" dirty="0">
                <a:latin typeface="Cambria"/>
                <a:cs typeface="Cambria"/>
              </a:rPr>
              <a:t>−</a:t>
            </a:r>
            <a:r>
              <a:rPr sz="800" spc="-25" dirty="0">
                <a:latin typeface="Microsoft Sans Serif"/>
                <a:cs typeface="Microsoft Sans Serif"/>
              </a:rPr>
              <a:t>1</a:t>
            </a:r>
            <a:endParaRPr sz="8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53447" y="1941587"/>
            <a:ext cx="518159" cy="1917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12115" algn="l"/>
              </a:tabLst>
            </a:pPr>
            <a:r>
              <a:rPr sz="1100" spc="-254" dirty="0">
                <a:latin typeface="MingLiU_HKSCS-ExtB"/>
                <a:cs typeface="MingLiU_HKSCS-ExtB"/>
              </a:rPr>
              <a:t>—</a:t>
            </a:r>
            <a:r>
              <a:rPr sz="1100" spc="-310" dirty="0">
                <a:latin typeface="MingLiU_HKSCS-ExtB"/>
                <a:cs typeface="MingLiU_HKSCS-ExtB"/>
              </a:rPr>
              <a:t> </a:t>
            </a:r>
            <a:r>
              <a:rPr sz="1100" i="1" spc="70" dirty="0">
                <a:latin typeface="Calibri"/>
                <a:cs typeface="Calibri"/>
              </a:rPr>
              <a:t>γ</a:t>
            </a:r>
            <a:r>
              <a:rPr sz="1100" i="1" dirty="0">
                <a:latin typeface="Calibri"/>
                <a:cs typeface="Calibri"/>
              </a:rPr>
              <a:t>	</a:t>
            </a:r>
            <a:r>
              <a:rPr sz="1100" spc="25" dirty="0">
                <a:latin typeface="Microsoft Sans Serif"/>
                <a:cs typeface="Microsoft Sans Serif"/>
              </a:rPr>
              <a:t>),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09257" y="2107842"/>
            <a:ext cx="4754880" cy="78994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227329">
              <a:lnSpc>
                <a:spcPct val="100000"/>
              </a:lnSpc>
              <a:spcBef>
                <a:spcPts val="434"/>
              </a:spcBef>
            </a:pPr>
            <a:r>
              <a:rPr sz="1100" spc="-70" dirty="0">
                <a:latin typeface="Microsoft Sans Serif"/>
                <a:cs typeface="Microsoft Sans Serif"/>
              </a:rPr>
              <a:t>where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i="1" spc="-50" dirty="0">
                <a:latin typeface="Arial"/>
                <a:cs typeface="Arial"/>
              </a:rPr>
              <a:t>w</a:t>
            </a:r>
            <a:r>
              <a:rPr sz="1100" i="1" spc="105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dirty="0">
                <a:latin typeface="Microsoft Sans Serif"/>
                <a:cs typeface="Microsoft Sans Serif"/>
              </a:rPr>
              <a:t> </a:t>
            </a:r>
            <a:r>
              <a:rPr sz="1100" i="1" spc="20" dirty="0">
                <a:latin typeface="Calibri"/>
                <a:cs typeface="Calibri"/>
              </a:rPr>
              <a:t>π</a:t>
            </a:r>
            <a:r>
              <a:rPr sz="1100" spc="20" dirty="0">
                <a:latin typeface="Microsoft Sans Serif"/>
                <a:cs typeface="Microsoft Sans Serif"/>
              </a:rPr>
              <a:t>,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5" dirty="0">
                <a:latin typeface="Microsoft Sans Serif"/>
                <a:cs typeface="Microsoft Sans Serif"/>
              </a:rPr>
              <a:t>i</a:t>
            </a:r>
            <a:r>
              <a:rPr sz="1100" spc="6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or</a:t>
            </a:r>
            <a:r>
              <a:rPr sz="1100" spc="60" dirty="0">
                <a:latin typeface="Microsoft Sans Serif"/>
                <a:cs typeface="Microsoft Sans Serif"/>
              </a:rPr>
              <a:t> ∆</a:t>
            </a:r>
            <a:r>
              <a:rPr sz="1100" i="1" spc="60" dirty="0"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  <a:p>
            <a:pPr marL="227329" marR="43180" indent="-177165">
              <a:lnSpc>
                <a:spcPct val="102600"/>
              </a:lnSpc>
              <a:spcBef>
                <a:spcPts val="300"/>
              </a:spcBef>
              <a:buClr>
                <a:srgbClr val="3333B2"/>
              </a:buClr>
              <a:buFont typeface="Cambria"/>
              <a:buChar char="►"/>
              <a:tabLst>
                <a:tab pos="227965" algn="l"/>
              </a:tabLst>
            </a:pPr>
            <a:r>
              <a:rPr sz="1100" spc="-70" dirty="0">
                <a:latin typeface="Microsoft Sans Serif"/>
                <a:cs typeface="Microsoft Sans Serif"/>
              </a:rPr>
              <a:t>Gain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parameters,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i="1" spc="35" dirty="0">
                <a:latin typeface="Arial"/>
                <a:cs typeface="Arial"/>
              </a:rPr>
              <a:t>k</a:t>
            </a:r>
            <a:r>
              <a:rPr sz="1200" i="1" spc="52" baseline="27777" dirty="0">
                <a:latin typeface="Arial"/>
                <a:cs typeface="Arial"/>
              </a:rPr>
              <a:t>w</a:t>
            </a:r>
            <a:r>
              <a:rPr sz="1200" i="1" spc="-127" baseline="27777" dirty="0">
                <a:latin typeface="Arial"/>
                <a:cs typeface="Arial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are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calibrated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by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minimizing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distance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(mean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80" dirty="0">
                <a:latin typeface="Microsoft Sans Serif"/>
                <a:cs typeface="Microsoft Sans Serif"/>
              </a:rPr>
              <a:t>square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errors)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0" dirty="0">
                <a:latin typeface="Microsoft Sans Serif"/>
                <a:cs typeface="Microsoft Sans Serif"/>
              </a:rPr>
              <a:t>between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40" dirty="0">
                <a:latin typeface="Microsoft Sans Serif"/>
                <a:cs typeface="Microsoft Sans Serif"/>
              </a:rPr>
              <a:t>model-implied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forecasts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corresponding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SPF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forecasts:</a:t>
            </a:r>
            <a:endParaRPr sz="1100">
              <a:latin typeface="Microsoft Sans Serif"/>
              <a:cs typeface="Microsoft Sans Serif"/>
            </a:endParaRPr>
          </a:p>
          <a:p>
            <a:pPr marL="227329">
              <a:lnSpc>
                <a:spcPct val="100000"/>
              </a:lnSpc>
              <a:spcBef>
                <a:spcPts val="35"/>
              </a:spcBef>
            </a:pPr>
            <a:r>
              <a:rPr sz="1100" i="1" spc="70" dirty="0">
                <a:latin typeface="Arial"/>
                <a:cs typeface="Arial"/>
              </a:rPr>
              <a:t>k</a:t>
            </a:r>
            <a:r>
              <a:rPr sz="1200" i="1" baseline="27777" dirty="0">
                <a:latin typeface="Sitka Text"/>
                <a:cs typeface="Sitka Text"/>
              </a:rPr>
              <a:t>π </a:t>
            </a:r>
            <a:r>
              <a:rPr sz="1200" i="1" spc="-112" baseline="27777" dirty="0">
                <a:latin typeface="Sitka Text"/>
                <a:cs typeface="Sitka Text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0</a:t>
            </a:r>
            <a:r>
              <a:rPr sz="1100" i="1" spc="20" dirty="0">
                <a:latin typeface="Calibri"/>
                <a:cs typeface="Calibri"/>
              </a:rPr>
              <a:t>.</a:t>
            </a:r>
            <a:r>
              <a:rPr sz="1100" spc="-55" dirty="0">
                <a:latin typeface="Microsoft Sans Serif"/>
                <a:cs typeface="Microsoft Sans Serif"/>
              </a:rPr>
              <a:t>008,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i="1" spc="70" dirty="0">
                <a:latin typeface="Arial"/>
                <a:cs typeface="Arial"/>
              </a:rPr>
              <a:t>k</a:t>
            </a:r>
            <a:r>
              <a:rPr sz="1200" i="1" spc="30" baseline="27777" dirty="0">
                <a:latin typeface="Arial"/>
                <a:cs typeface="Arial"/>
              </a:rPr>
              <a:t>i</a:t>
            </a:r>
            <a:r>
              <a:rPr sz="1200" i="1" baseline="27777" dirty="0">
                <a:latin typeface="Arial"/>
                <a:cs typeface="Arial"/>
              </a:rPr>
              <a:t> </a:t>
            </a:r>
            <a:r>
              <a:rPr sz="1200" i="1" spc="-22" baseline="27777" dirty="0">
                <a:latin typeface="Arial"/>
                <a:cs typeface="Arial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=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75" dirty="0">
                <a:latin typeface="Microsoft Sans Serif"/>
                <a:cs typeface="Microsoft Sans Serif"/>
              </a:rPr>
              <a:t>0</a:t>
            </a:r>
            <a:r>
              <a:rPr sz="1100" i="1" spc="20" dirty="0">
                <a:latin typeface="Calibri"/>
                <a:cs typeface="Calibri"/>
              </a:rPr>
              <a:t>.</a:t>
            </a:r>
            <a:r>
              <a:rPr sz="1100" spc="-70" dirty="0">
                <a:latin typeface="Microsoft Sans Serif"/>
                <a:cs typeface="Microsoft Sans Serif"/>
              </a:rPr>
              <a:t>004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i="1" spc="70" dirty="0">
                <a:latin typeface="Arial"/>
                <a:cs typeface="Arial"/>
              </a:rPr>
              <a:t>k</a:t>
            </a:r>
            <a:r>
              <a:rPr sz="1200" spc="254" baseline="27777" dirty="0">
                <a:latin typeface="Microsoft Sans Serif"/>
                <a:cs typeface="Microsoft Sans Serif"/>
              </a:rPr>
              <a:t>∆</a:t>
            </a:r>
            <a:r>
              <a:rPr sz="1200" i="1" spc="-22" baseline="27777" dirty="0">
                <a:latin typeface="Arial"/>
                <a:cs typeface="Arial"/>
              </a:rPr>
              <a:t>y</a:t>
            </a:r>
            <a:r>
              <a:rPr sz="1200" i="1" spc="-127" baseline="27777" dirty="0">
                <a:latin typeface="Arial"/>
                <a:cs typeface="Arial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=0.003.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760085" cy="345440"/>
          </a:xfrm>
          <a:custGeom>
            <a:avLst/>
            <a:gdLst/>
            <a:ahLst/>
            <a:cxnLst/>
            <a:rect l="l" t="t" r="r" b="b"/>
            <a:pathLst>
              <a:path w="5760085" h="345440">
                <a:moveTo>
                  <a:pt x="5759996" y="0"/>
                </a:moveTo>
                <a:lnTo>
                  <a:pt x="0" y="0"/>
                </a:lnTo>
                <a:lnTo>
                  <a:pt x="0" y="345058"/>
                </a:lnTo>
                <a:lnTo>
                  <a:pt x="5759996" y="345058"/>
                </a:lnTo>
                <a:lnTo>
                  <a:pt x="57599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7337"/>
            <a:ext cx="98488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5" dirty="0"/>
              <a:t>Simulations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1957" y="1096745"/>
            <a:ext cx="4940300" cy="110807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14629" marR="152400" indent="-177165">
              <a:lnSpc>
                <a:spcPct val="102600"/>
              </a:lnSpc>
              <a:spcBef>
                <a:spcPts val="55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45" dirty="0">
                <a:latin typeface="Microsoft Sans Serif"/>
                <a:cs typeface="Microsoft Sans Serif"/>
              </a:rPr>
              <a:t>Simulate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model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for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1,000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204" dirty="0">
                <a:latin typeface="Microsoft Sans Serif"/>
                <a:cs typeface="Microsoft Sans Serif"/>
              </a:rPr>
              <a:t>+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40,000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periods/quarters,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following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Orphanides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Williams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(2007)</a:t>
            </a:r>
            <a:endParaRPr sz="1100">
              <a:latin typeface="Microsoft Sans Serif"/>
              <a:cs typeface="Microsoft Sans Serif"/>
            </a:endParaRPr>
          </a:p>
          <a:p>
            <a:pPr marL="214629" indent="-177165">
              <a:lnSpc>
                <a:spcPct val="100000"/>
              </a:lnSpc>
              <a:spcBef>
                <a:spcPts val="93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55" dirty="0">
                <a:latin typeface="Microsoft Sans Serif"/>
                <a:cs typeface="Microsoft Sans Serif"/>
              </a:rPr>
              <a:t>Discard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first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5" dirty="0">
                <a:latin typeface="Microsoft Sans Serif"/>
                <a:cs typeface="Microsoft Sans Serif"/>
              </a:rPr>
              <a:t>1,000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periods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mitigate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impact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from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0" dirty="0">
                <a:latin typeface="Microsoft Sans Serif"/>
                <a:cs typeface="Microsoft Sans Serif"/>
              </a:rPr>
              <a:t> </a:t>
            </a:r>
            <a:r>
              <a:rPr sz="1100" spc="-5" dirty="0">
                <a:latin typeface="Microsoft Sans Serif"/>
                <a:cs typeface="Microsoft Sans Serif"/>
              </a:rPr>
              <a:t>initial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5" dirty="0">
                <a:latin typeface="Microsoft Sans Serif"/>
                <a:cs typeface="Microsoft Sans Serif"/>
              </a:rPr>
              <a:t>conditions.</a:t>
            </a:r>
            <a:endParaRPr sz="1100">
              <a:latin typeface="Microsoft Sans Serif"/>
              <a:cs typeface="Microsoft Sans Serif"/>
            </a:endParaRPr>
          </a:p>
          <a:p>
            <a:pPr marL="214629" marR="325755" indent="-177165">
              <a:lnSpc>
                <a:spcPct val="102600"/>
              </a:lnSpc>
              <a:spcBef>
                <a:spcPts val="900"/>
              </a:spcBef>
              <a:buClr>
                <a:srgbClr val="3333B2"/>
              </a:buClr>
              <a:buFont typeface="Cambria"/>
              <a:buChar char="►"/>
              <a:tabLst>
                <a:tab pos="215265" algn="l"/>
              </a:tabLst>
            </a:pPr>
            <a:r>
              <a:rPr sz="1100" spc="-60" dirty="0">
                <a:latin typeface="Microsoft Sans Serif"/>
                <a:cs typeface="Microsoft Sans Serif"/>
              </a:rPr>
              <a:t>Using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the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final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0" dirty="0">
                <a:latin typeface="Microsoft Sans Serif"/>
                <a:cs typeface="Microsoft Sans Serif"/>
              </a:rPr>
              <a:t>40,000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periods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10" dirty="0">
                <a:latin typeface="Microsoft Sans Serif"/>
                <a:cs typeface="Microsoft Sans Serif"/>
              </a:rPr>
              <a:t>to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calculate</a:t>
            </a:r>
            <a:r>
              <a:rPr sz="1100" spc="80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associated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welfare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85" dirty="0">
                <a:latin typeface="Microsoft Sans Serif"/>
                <a:cs typeface="Microsoft Sans Serif"/>
              </a:rPr>
              <a:t>loss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65" dirty="0">
                <a:latin typeface="Microsoft Sans Serif"/>
                <a:cs typeface="Microsoft Sans Serif"/>
              </a:rPr>
              <a:t>and</a:t>
            </a:r>
            <a:r>
              <a:rPr sz="1100" spc="7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other </a:t>
            </a:r>
            <a:r>
              <a:rPr sz="1100" spc="-275" dirty="0">
                <a:latin typeface="Microsoft Sans Serif"/>
                <a:cs typeface="Microsoft Sans Serif"/>
              </a:rPr>
              <a:t> </a:t>
            </a:r>
            <a:r>
              <a:rPr sz="1100" spc="-45" dirty="0">
                <a:latin typeface="Microsoft Sans Serif"/>
                <a:cs typeface="Microsoft Sans Serif"/>
              </a:rPr>
              <a:t>relevant</a:t>
            </a:r>
            <a:r>
              <a:rPr sz="1100" spc="65" dirty="0">
                <a:latin typeface="Microsoft Sans Serif"/>
                <a:cs typeface="Microsoft Sans Serif"/>
              </a:rPr>
              <a:t> </a:t>
            </a:r>
            <a:r>
              <a:rPr sz="1100" spc="-30" dirty="0">
                <a:latin typeface="Microsoft Sans Serif"/>
                <a:cs typeface="Microsoft Sans Serif"/>
              </a:rPr>
              <a:t>statistics</a:t>
            </a:r>
            <a:endParaRPr sz="1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3740</Words>
  <Application>Microsoft Macintosh PowerPoint</Application>
  <PresentationFormat>Custom</PresentationFormat>
  <Paragraphs>788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Arial MT</vt:lpstr>
      <vt:lpstr>MingLiU_HKSCS-ExtB</vt:lpstr>
      <vt:lpstr>Arial</vt:lpstr>
      <vt:lpstr>Calibri</vt:lpstr>
      <vt:lpstr>Cambria</vt:lpstr>
      <vt:lpstr>Lucida Sans Unicode</vt:lpstr>
      <vt:lpstr>Microsoft Sans Serif</vt:lpstr>
      <vt:lpstr>Sitka Text</vt:lpstr>
      <vt:lpstr>Times New Roman</vt:lpstr>
      <vt:lpstr>Verdana</vt:lpstr>
      <vt:lpstr>Office Theme</vt:lpstr>
      <vt:lpstr>Output Gap Estimation and Monetary Policy with  Imperfect Knowledge</vt:lpstr>
      <vt:lpstr>Output Gap Uncertainty and Estimation</vt:lpstr>
      <vt:lpstr>Bridging OG Estimation and Macroeconomic Analysis</vt:lpstr>
      <vt:lpstr>This paper</vt:lpstr>
      <vt:lpstr>Baseline Model I</vt:lpstr>
      <vt:lpstr>Baseline Model II</vt:lpstr>
      <vt:lpstr>Baseline Model III (Monetary Policy)</vt:lpstr>
      <vt:lpstr>Baseline Model IV (Household Expectation Formation)</vt:lpstr>
      <vt:lpstr>Simulations</vt:lpstr>
      <vt:lpstr>Iso-loss contours and stability I</vt:lpstr>
      <vt:lpstr>Iso-loss contours and stability II</vt:lpstr>
      <vt:lpstr>Iso-loss contours and stability III</vt:lpstr>
      <vt:lpstr>Summary</vt:lpstr>
      <vt:lpstr>Questions</vt:lpstr>
      <vt:lpstr>Why Does the Size of Stability Region Matter?</vt:lpstr>
      <vt:lpstr>PowerPoint Presentation</vt:lpstr>
      <vt:lpstr>ZLB, Detrending and Large Deflation</vt:lpstr>
      <vt:lpstr>The Role for ZLB in Driving Large Deflation and Instability</vt:lpstr>
      <vt:lpstr>Insufficient Response to Inflation and Large Inflation</vt:lpstr>
      <vt:lpstr>Optimal monetary policy coefficients</vt:lpstr>
      <vt:lpstr>Revision properties of OG estimates</vt:lpstr>
      <vt:lpstr>Alternative Monetary Policies</vt:lpstr>
      <vt:lpstr>Alternative assumptions</vt:lpstr>
      <vt:lpstr>Conclusions I</vt:lpstr>
      <vt:lpstr>Conclusions II</vt:lpstr>
      <vt:lpstr>Deterministic trends</vt:lpstr>
      <vt:lpstr>Hodrick-Prescott (HP) filter and Christiano-Fitzgerald (CF)  bandpass filter</vt:lpstr>
      <vt:lpstr>Beveridge-Nelson filters</vt:lpstr>
      <vt:lpstr>Multivariate methods</vt:lpstr>
      <vt:lpstr>Real-time OG estimates</vt:lpstr>
      <vt:lpstr>PowerPoint Presentation</vt:lpstr>
      <vt:lpstr>A 4% Inflation Target</vt:lpstr>
      <vt:lpstr>Negative Interest Rates</vt:lpstr>
      <vt:lpstr>Average Inflation Targeting (AIT)</vt:lpstr>
      <vt:lpstr>Dual Mandate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Output Gap Estimation and Monetary Policy with Imperfect Knowledge</dc:title>
  <dc:creator>Pei Kuang   Kaushik Mitra   Li Tang    U of Birmingham   Middlesex U London </dc:creator>
  <cp:lastModifiedBy>Pei Kuang (Birmingham Business School)</cp:lastModifiedBy>
  <cp:revision>1</cp:revision>
  <dcterms:created xsi:type="dcterms:W3CDTF">2022-12-04T08:06:49Z</dcterms:created>
  <dcterms:modified xsi:type="dcterms:W3CDTF">2022-12-04T08:08:28Z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2022-12-03T00:00:00Z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2022-12-04T00:00:00Z</vt:filetime>
  </property>
</Properties>
</file>